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76" r:id="rId5"/>
    <p:sldId id="275" r:id="rId6"/>
    <p:sldId id="277" r:id="rId7"/>
    <p:sldId id="269" r:id="rId8"/>
    <p:sldId id="258" r:id="rId9"/>
    <p:sldId id="259" r:id="rId10"/>
    <p:sldId id="305" r:id="rId11"/>
    <p:sldId id="307" r:id="rId12"/>
    <p:sldId id="308" r:id="rId13"/>
    <p:sldId id="309" r:id="rId14"/>
    <p:sldId id="270" r:id="rId15"/>
    <p:sldId id="310" r:id="rId16"/>
    <p:sldId id="306" r:id="rId17"/>
    <p:sldId id="266" r:id="rId18"/>
    <p:sldId id="297" r:id="rId19"/>
    <p:sldId id="260" r:id="rId20"/>
    <p:sldId id="278" r:id="rId21"/>
    <p:sldId id="280" r:id="rId22"/>
    <p:sldId id="301" r:id="rId23"/>
    <p:sldId id="302" r:id="rId24"/>
    <p:sldId id="295" r:id="rId25"/>
    <p:sldId id="298" r:id="rId26"/>
    <p:sldId id="299" r:id="rId27"/>
    <p:sldId id="300" r:id="rId28"/>
    <p:sldId id="281" r:id="rId29"/>
    <p:sldId id="282" r:id="rId30"/>
    <p:sldId id="283" r:id="rId31"/>
    <p:sldId id="284" r:id="rId32"/>
    <p:sldId id="285" r:id="rId33"/>
    <p:sldId id="286" r:id="rId34"/>
    <p:sldId id="267" r:id="rId35"/>
    <p:sldId id="319" r:id="rId36"/>
    <p:sldId id="320" r:id="rId37"/>
    <p:sldId id="321" r:id="rId38"/>
    <p:sldId id="322" r:id="rId39"/>
    <p:sldId id="323" r:id="rId40"/>
    <p:sldId id="268" r:id="rId41"/>
    <p:sldId id="318" r:id="rId42"/>
    <p:sldId id="313" r:id="rId43"/>
    <p:sldId id="314" r:id="rId44"/>
    <p:sldId id="315" r:id="rId45"/>
    <p:sldId id="316" r:id="rId46"/>
    <p:sldId id="317" r:id="rId47"/>
    <p:sldId id="271" r:id="rId48"/>
    <p:sldId id="263" r:id="rId49"/>
    <p:sldId id="324" r:id="rId50"/>
    <p:sldId id="265" r:id="rId51"/>
    <p:sldId id="272" r:id="rId52"/>
    <p:sldId id="273" r:id="rId53"/>
    <p:sldId id="288" r:id="rId54"/>
    <p:sldId id="290" r:id="rId55"/>
    <p:sldId id="279" r:id="rId56"/>
    <p:sldId id="303" r:id="rId57"/>
    <p:sldId id="304" r:id="rId58"/>
    <p:sldId id="289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B5364-F64D-4C63-BFEB-B83FB19DF540}" v="97" dt="2018-11-05T21:22:23.676"/>
    <p1510:client id="{52F886BD-2DB5-4AB7-9C1E-647831BC3D47}" v="665" dt="2018-11-05T21:24:05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BD2324FF-1D58-4D88-AFB9-C6D72068CB98}"/>
    <pc:docChg chg="modSld">
      <pc:chgData name="Guest User" userId="" providerId="Windows Live" clId="Web-{BD2324FF-1D58-4D88-AFB9-C6D72068CB98}" dt="2018-11-05T12:36:28.636" v="128"/>
      <pc:docMkLst>
        <pc:docMk/>
      </pc:docMkLst>
      <pc:sldChg chg="modSp">
        <pc:chgData name="Guest User" userId="" providerId="Windows Live" clId="Web-{BD2324FF-1D58-4D88-AFB9-C6D72068CB98}" dt="2018-11-05T12:36:28.636" v="128"/>
        <pc:sldMkLst>
          <pc:docMk/>
          <pc:sldMk cId="2725117087" sldId="258"/>
        </pc:sldMkLst>
        <pc:spChg chg="mod">
          <ac:chgData name="Guest User" userId="" providerId="Windows Live" clId="Web-{BD2324FF-1D58-4D88-AFB9-C6D72068CB98}" dt="2018-11-05T12:36:28.636" v="128"/>
          <ac:spMkLst>
            <pc:docMk/>
            <pc:sldMk cId="2725117087" sldId="258"/>
            <ac:spMk id="2" creationId="{8D404745-5073-4FE8-8F47-F5C7C7CAD42B}"/>
          </ac:spMkLst>
        </pc:spChg>
        <pc:spChg chg="mod">
          <ac:chgData name="Guest User" userId="" providerId="Windows Live" clId="Web-{BD2324FF-1D58-4D88-AFB9-C6D72068CB98}" dt="2018-11-05T12:35:47.761" v="124" actId="20577"/>
          <ac:spMkLst>
            <pc:docMk/>
            <pc:sldMk cId="2725117087" sldId="258"/>
            <ac:spMk id="4" creationId="{81B06991-4D22-499E-8BAD-07F8EC071880}"/>
          </ac:spMkLst>
        </pc:spChg>
      </pc:sldChg>
      <pc:sldChg chg="modSp">
        <pc:chgData name="Guest User" userId="" providerId="Windows Live" clId="Web-{BD2324FF-1D58-4D88-AFB9-C6D72068CB98}" dt="2018-11-05T12:35:24.589" v="98" actId="20577"/>
        <pc:sldMkLst>
          <pc:docMk/>
          <pc:sldMk cId="3400474167" sldId="269"/>
        </pc:sldMkLst>
        <pc:spChg chg="mod">
          <ac:chgData name="Guest User" userId="" providerId="Windows Live" clId="Web-{BD2324FF-1D58-4D88-AFB9-C6D72068CB98}" dt="2018-11-05T12:35:24.589" v="98" actId="20577"/>
          <ac:spMkLst>
            <pc:docMk/>
            <pc:sldMk cId="3400474167" sldId="269"/>
            <ac:spMk id="2" creationId="{BFE7E077-1881-4D41-9B06-BD519562D398}"/>
          </ac:spMkLst>
        </pc:spChg>
      </pc:sldChg>
    </pc:docChg>
  </pc:docChgLst>
  <pc:docChgLst>
    <pc:chgData name="Uživatel typu Host" providerId="Windows Live" clId="Web-{3F0B5364-F64D-4C63-BFEB-B83FB19DF540}"/>
    <pc:docChg chg="addSld delSld modSld sldOrd">
      <pc:chgData name="Uživatel typu Host" userId="" providerId="Windows Live" clId="Web-{3F0B5364-F64D-4C63-BFEB-B83FB19DF540}" dt="2018-11-05T21:22:23.676" v="140" actId="1076"/>
      <pc:docMkLst>
        <pc:docMk/>
      </pc:docMkLst>
      <pc:sldChg chg="del">
        <pc:chgData name="Uživatel typu Host" userId="" providerId="Windows Live" clId="Web-{3F0B5364-F64D-4C63-BFEB-B83FB19DF540}" dt="2018-11-05T21:17:56.377" v="93" actId="1076"/>
        <pc:sldMkLst>
          <pc:docMk/>
          <pc:sldMk cId="3455565211" sldId="261"/>
        </pc:sldMkLst>
      </pc:sldChg>
      <pc:sldChg chg="addSp modSp del">
        <pc:chgData name="Uživatel typu Host" userId="" providerId="Windows Live" clId="Web-{3F0B5364-F64D-4C63-BFEB-B83FB19DF540}" dt="2018-11-05T21:17:12.627" v="92" actId="1076"/>
        <pc:sldMkLst>
          <pc:docMk/>
          <pc:sldMk cId="2100993855" sldId="262"/>
        </pc:sldMkLst>
        <pc:spChg chg="mod">
          <ac:chgData name="Uživatel typu Host" userId="" providerId="Windows Live" clId="Web-{3F0B5364-F64D-4C63-BFEB-B83FB19DF540}" dt="2018-11-05T20:59:10.339" v="13" actId="1076"/>
          <ac:spMkLst>
            <pc:docMk/>
            <pc:sldMk cId="2100993855" sldId="262"/>
            <ac:spMk id="2" creationId="{8D404745-5073-4FE8-8F47-F5C7C7CAD42B}"/>
          </ac:spMkLst>
        </pc:spChg>
        <pc:picChg chg="add mod">
          <ac:chgData name="Uživatel typu Host" userId="" providerId="Windows Live" clId="Web-{3F0B5364-F64D-4C63-BFEB-B83FB19DF540}" dt="2018-11-05T20:59:32.308" v="15" actId="1076"/>
          <ac:picMkLst>
            <pc:docMk/>
            <pc:sldMk cId="2100993855" sldId="262"/>
            <ac:picMk id="3" creationId="{3C874DB5-9CEE-47DD-8FBD-619F832AD910}"/>
          </ac:picMkLst>
        </pc:picChg>
      </pc:sldChg>
      <pc:sldChg chg="del">
        <pc:chgData name="Uživatel typu Host" userId="" providerId="Windows Live" clId="Web-{3F0B5364-F64D-4C63-BFEB-B83FB19DF540}" dt="2018-11-05T21:17:59.455" v="94" actId="1076"/>
        <pc:sldMkLst>
          <pc:docMk/>
          <pc:sldMk cId="1561588151" sldId="291"/>
        </pc:sldMkLst>
      </pc:sldChg>
      <pc:sldChg chg="del">
        <pc:chgData name="Uživatel typu Host" userId="" providerId="Windows Live" clId="Web-{3F0B5364-F64D-4C63-BFEB-B83FB19DF540}" dt="2018-11-05T21:18:02.143" v="95" actId="1076"/>
        <pc:sldMkLst>
          <pc:docMk/>
          <pc:sldMk cId="4151091121" sldId="292"/>
        </pc:sldMkLst>
      </pc:sldChg>
      <pc:sldChg chg="del">
        <pc:chgData name="Uživatel typu Host" userId="" providerId="Windows Live" clId="Web-{3F0B5364-F64D-4C63-BFEB-B83FB19DF540}" dt="2018-11-05T21:18:04.112" v="96" actId="1076"/>
        <pc:sldMkLst>
          <pc:docMk/>
          <pc:sldMk cId="1006940404" sldId="293"/>
        </pc:sldMkLst>
      </pc:sldChg>
      <pc:sldChg chg="del">
        <pc:chgData name="Uživatel typu Host" userId="" providerId="Windows Live" clId="Web-{3F0B5364-F64D-4C63-BFEB-B83FB19DF540}" dt="2018-11-05T21:18:07.284" v="97" actId="1076"/>
        <pc:sldMkLst>
          <pc:docMk/>
          <pc:sldMk cId="4043276968" sldId="294"/>
        </pc:sldMkLst>
      </pc:sldChg>
      <pc:sldChg chg="addSp delSp modSp add del replId">
        <pc:chgData name="Uživatel typu Host" userId="" providerId="Windows Live" clId="Web-{3F0B5364-F64D-4C63-BFEB-B83FB19DF540}" dt="2018-11-05T21:16:18.799" v="84" actId="1076"/>
        <pc:sldMkLst>
          <pc:docMk/>
          <pc:sldMk cId="4127662055" sldId="312"/>
        </pc:sldMkLst>
        <pc:spChg chg="mod">
          <ac:chgData name="Uživatel typu Host" userId="" providerId="Windows Live" clId="Web-{3F0B5364-F64D-4C63-BFEB-B83FB19DF540}" dt="2018-11-05T21:00:19.387" v="22" actId="20577"/>
          <ac:spMkLst>
            <pc:docMk/>
            <pc:sldMk cId="4127662055" sldId="312"/>
            <ac:spMk id="2" creationId="{8D404745-5073-4FE8-8F47-F5C7C7CAD42B}"/>
          </ac:spMkLst>
        </pc:spChg>
        <pc:picChg chg="del">
          <ac:chgData name="Uživatel typu Host" userId="" providerId="Windows Live" clId="Web-{3F0B5364-F64D-4C63-BFEB-B83FB19DF540}" dt="2018-11-05T21:00:32.980" v="23" actId="1076"/>
          <ac:picMkLst>
            <pc:docMk/>
            <pc:sldMk cId="4127662055" sldId="312"/>
            <ac:picMk id="3" creationId="{3C874DB5-9CEE-47DD-8FBD-619F832AD910}"/>
          </ac:picMkLst>
        </pc:picChg>
        <pc:picChg chg="add mod">
          <ac:chgData name="Uživatel typu Host" userId="" providerId="Windows Live" clId="Web-{3F0B5364-F64D-4C63-BFEB-B83FB19DF540}" dt="2018-11-05T21:00:33.027" v="24" actId="1076"/>
          <ac:picMkLst>
            <pc:docMk/>
            <pc:sldMk cId="4127662055" sldId="312"/>
            <ac:picMk id="5" creationId="{4AA46B78-4588-4998-985A-5A52C77A77DD}"/>
          </ac:picMkLst>
        </pc:picChg>
        <pc:picChg chg="add mod">
          <ac:chgData name="Uživatel typu Host" userId="" providerId="Windows Live" clId="Web-{3F0B5364-F64D-4C63-BFEB-B83FB19DF540}" dt="2018-11-05T21:01:00.231" v="30" actId="1076"/>
          <ac:picMkLst>
            <pc:docMk/>
            <pc:sldMk cId="4127662055" sldId="312"/>
            <ac:picMk id="7" creationId="{BBE597E1-9AEA-41D7-9CA2-CF87B089A0AA}"/>
          </ac:picMkLst>
        </pc:picChg>
      </pc:sldChg>
      <pc:sldChg chg="addSp modSp new mod setBg">
        <pc:chgData name="Uživatel typu Host" userId="" providerId="Windows Live" clId="Web-{3F0B5364-F64D-4C63-BFEB-B83FB19DF540}" dt="2018-11-05T21:02:52.872" v="47" actId="1076"/>
        <pc:sldMkLst>
          <pc:docMk/>
          <pc:sldMk cId="863924124" sldId="313"/>
        </pc:sldMkLst>
        <pc:picChg chg="add mod">
          <ac:chgData name="Uživatel typu Host" userId="" providerId="Windows Live" clId="Web-{3F0B5364-F64D-4C63-BFEB-B83FB19DF540}" dt="2018-11-05T21:02:52.872" v="47" actId="1076"/>
          <ac:picMkLst>
            <pc:docMk/>
            <pc:sldMk cId="863924124" sldId="313"/>
            <ac:picMk id="2" creationId="{8B8FEAE6-97A2-4F99-927E-AB9F66DA3366}"/>
          </ac:picMkLst>
        </pc:picChg>
      </pc:sldChg>
      <pc:sldChg chg="addSp modSp new mod setBg">
        <pc:chgData name="Uživatel typu Host" userId="" providerId="Windows Live" clId="Web-{3F0B5364-F64D-4C63-BFEB-B83FB19DF540}" dt="2018-11-05T21:12:25.969" v="59" actId="1076"/>
        <pc:sldMkLst>
          <pc:docMk/>
          <pc:sldMk cId="2579827597" sldId="314"/>
        </pc:sldMkLst>
        <pc:picChg chg="add mod">
          <ac:chgData name="Uživatel typu Host" userId="" providerId="Windows Live" clId="Web-{3F0B5364-F64D-4C63-BFEB-B83FB19DF540}" dt="2018-11-05T21:12:25.969" v="59" actId="1076"/>
          <ac:picMkLst>
            <pc:docMk/>
            <pc:sldMk cId="2579827597" sldId="314"/>
            <ac:picMk id="2" creationId="{69ABEB9E-8F16-4731-856D-8E9697B8882E}"/>
          </ac:picMkLst>
        </pc:picChg>
      </pc:sldChg>
      <pc:sldChg chg="addSp modSp add replId">
        <pc:chgData name="Uživatel typu Host" userId="" providerId="Windows Live" clId="Web-{3F0B5364-F64D-4C63-BFEB-B83FB19DF540}" dt="2018-11-05T21:12:58.782" v="64" actId="1076"/>
        <pc:sldMkLst>
          <pc:docMk/>
          <pc:sldMk cId="2338527536" sldId="315"/>
        </pc:sldMkLst>
        <pc:picChg chg="add mod">
          <ac:chgData name="Uživatel typu Host" userId="" providerId="Windows Live" clId="Web-{3F0B5364-F64D-4C63-BFEB-B83FB19DF540}" dt="2018-11-05T21:12:58.782" v="64" actId="1076"/>
          <ac:picMkLst>
            <pc:docMk/>
            <pc:sldMk cId="2338527536" sldId="315"/>
            <ac:picMk id="2" creationId="{A433EB0F-DA11-48CD-9351-9EC15723D135}"/>
          </ac:picMkLst>
        </pc:picChg>
      </pc:sldChg>
      <pc:sldChg chg="addSp modSp add replId">
        <pc:chgData name="Uživatel typu Host" userId="" providerId="Windows Live" clId="Web-{3F0B5364-F64D-4C63-BFEB-B83FB19DF540}" dt="2018-11-05T21:14:57.282" v="76" actId="14100"/>
        <pc:sldMkLst>
          <pc:docMk/>
          <pc:sldMk cId="3842611493" sldId="316"/>
        </pc:sldMkLst>
        <pc:picChg chg="add mod">
          <ac:chgData name="Uživatel typu Host" userId="" providerId="Windows Live" clId="Web-{3F0B5364-F64D-4C63-BFEB-B83FB19DF540}" dt="2018-11-05T21:14:57.282" v="76" actId="14100"/>
          <ac:picMkLst>
            <pc:docMk/>
            <pc:sldMk cId="3842611493" sldId="316"/>
            <ac:picMk id="2" creationId="{BF7341B1-18D9-4AEB-A5F0-F46805CC655A}"/>
          </ac:picMkLst>
        </pc:picChg>
      </pc:sldChg>
      <pc:sldChg chg="addSp modSp add replId">
        <pc:chgData name="Uživatel typu Host" userId="" providerId="Windows Live" clId="Web-{3F0B5364-F64D-4C63-BFEB-B83FB19DF540}" dt="2018-11-05T21:15:43.845" v="83" actId="1076"/>
        <pc:sldMkLst>
          <pc:docMk/>
          <pc:sldMk cId="629657321" sldId="317"/>
        </pc:sldMkLst>
        <pc:picChg chg="add mod">
          <ac:chgData name="Uživatel typu Host" userId="" providerId="Windows Live" clId="Web-{3F0B5364-F64D-4C63-BFEB-B83FB19DF540}" dt="2018-11-05T21:15:43.845" v="83" actId="1076"/>
          <ac:picMkLst>
            <pc:docMk/>
            <pc:sldMk cId="629657321" sldId="317"/>
            <ac:picMk id="2" creationId="{9727C11C-8C0A-4782-B49C-370E88346FB3}"/>
          </ac:picMkLst>
        </pc:picChg>
      </pc:sldChg>
      <pc:sldChg chg="addSp modSp add ord replId">
        <pc:chgData name="Uživatel typu Host" userId="" providerId="Windows Live" clId="Web-{3F0B5364-F64D-4C63-BFEB-B83FB19DF540}" dt="2018-11-05T21:17:06.721" v="91" actId="1076"/>
        <pc:sldMkLst>
          <pc:docMk/>
          <pc:sldMk cId="1167728154" sldId="318"/>
        </pc:sldMkLst>
        <pc:picChg chg="add mod">
          <ac:chgData name="Uživatel typu Host" userId="" providerId="Windows Live" clId="Web-{3F0B5364-F64D-4C63-BFEB-B83FB19DF540}" dt="2018-11-05T21:17:06.721" v="91" actId="1076"/>
          <ac:picMkLst>
            <pc:docMk/>
            <pc:sldMk cId="1167728154" sldId="318"/>
            <ac:picMk id="2" creationId="{2B252E09-0E46-4102-8319-C92B3BE2372E}"/>
          </ac:picMkLst>
        </pc:picChg>
      </pc:sldChg>
      <pc:sldChg chg="addSp delSp modSp new mod setBg modClrScheme chgLayout">
        <pc:chgData name="Uživatel typu Host" userId="" providerId="Windows Live" clId="Web-{3F0B5364-F64D-4C63-BFEB-B83FB19DF540}" dt="2018-11-05T21:19:58.316" v="116" actId="14100"/>
        <pc:sldMkLst>
          <pc:docMk/>
          <pc:sldMk cId="2791840514" sldId="319"/>
        </pc:sldMkLst>
        <pc:spChg chg="del">
          <ac:chgData name="Uživatel typu Host" userId="" providerId="Windows Live" clId="Web-{3F0B5364-F64D-4C63-BFEB-B83FB19DF540}" dt="2018-11-05T21:18:33.862" v="101" actId="14100"/>
          <ac:spMkLst>
            <pc:docMk/>
            <pc:sldMk cId="2791840514" sldId="319"/>
            <ac:spMk id="2" creationId="{321DEF02-5D39-4B1F-95E0-1A926739531D}"/>
          </ac:spMkLst>
        </pc:spChg>
        <pc:spChg chg="del">
          <ac:chgData name="Uživatel typu Host" userId="" providerId="Windows Live" clId="Web-{3F0B5364-F64D-4C63-BFEB-B83FB19DF540}" dt="2018-11-05T21:18:33.862" v="101" actId="14100"/>
          <ac:spMkLst>
            <pc:docMk/>
            <pc:sldMk cId="2791840514" sldId="319"/>
            <ac:spMk id="3" creationId="{8872F1A9-4718-43F9-9E57-69270A562E3C}"/>
          </ac:spMkLst>
        </pc:spChg>
        <pc:picChg chg="add mod">
          <ac:chgData name="Uživatel typu Host" userId="" providerId="Windows Live" clId="Web-{3F0B5364-F64D-4C63-BFEB-B83FB19DF540}" dt="2018-11-05T21:19:58.316" v="116" actId="14100"/>
          <ac:picMkLst>
            <pc:docMk/>
            <pc:sldMk cId="2791840514" sldId="319"/>
            <ac:picMk id="4" creationId="{42D636FD-1BDB-432F-8753-9CF4FBBE5F65}"/>
          </ac:picMkLst>
        </pc:picChg>
      </pc:sldChg>
      <pc:sldChg chg="add del replId">
        <pc:chgData name="Uživatel typu Host" userId="" providerId="Windows Live" clId="Web-{3F0B5364-F64D-4C63-BFEB-B83FB19DF540}" dt="2018-11-05T21:18:36.581" v="102" actId="1076"/>
        <pc:sldMkLst>
          <pc:docMk/>
          <pc:sldMk cId="126341513" sldId="320"/>
        </pc:sldMkLst>
      </pc:sldChg>
      <pc:sldChg chg="addSp modSp add replId">
        <pc:chgData name="Uživatel typu Host" userId="" providerId="Windows Live" clId="Web-{3F0B5364-F64D-4C63-BFEB-B83FB19DF540}" dt="2018-11-05T21:20:04.456" v="117" actId="1076"/>
        <pc:sldMkLst>
          <pc:docMk/>
          <pc:sldMk cId="2886282663" sldId="320"/>
        </pc:sldMkLst>
        <pc:picChg chg="add mod">
          <ac:chgData name="Uživatel typu Host" userId="" providerId="Windows Live" clId="Web-{3F0B5364-F64D-4C63-BFEB-B83FB19DF540}" dt="2018-11-05T21:20:04.456" v="117" actId="1076"/>
          <ac:picMkLst>
            <pc:docMk/>
            <pc:sldMk cId="2886282663" sldId="320"/>
            <ac:picMk id="2" creationId="{8CD57BF4-2A44-4C8E-83A0-80CF75DE0851}"/>
          </ac:picMkLst>
        </pc:picChg>
      </pc:sldChg>
      <pc:sldChg chg="addSp modSp add replId">
        <pc:chgData name="Uživatel typu Host" userId="" providerId="Windows Live" clId="Web-{3F0B5364-F64D-4C63-BFEB-B83FB19DF540}" dt="2018-11-05T21:20:32.831" v="122" actId="14100"/>
        <pc:sldMkLst>
          <pc:docMk/>
          <pc:sldMk cId="537457848" sldId="321"/>
        </pc:sldMkLst>
        <pc:picChg chg="add mod">
          <ac:chgData name="Uživatel typu Host" userId="" providerId="Windows Live" clId="Web-{3F0B5364-F64D-4C63-BFEB-B83FB19DF540}" dt="2018-11-05T21:20:32.831" v="122" actId="14100"/>
          <ac:picMkLst>
            <pc:docMk/>
            <pc:sldMk cId="537457848" sldId="321"/>
            <ac:picMk id="2" creationId="{6F644F00-AC84-4DEE-9C40-321C0320FF32}"/>
          </ac:picMkLst>
        </pc:picChg>
      </pc:sldChg>
      <pc:sldChg chg="addSp modSp add replId">
        <pc:chgData name="Uživatel typu Host" userId="" providerId="Windows Live" clId="Web-{3F0B5364-F64D-4C63-BFEB-B83FB19DF540}" dt="2018-11-05T21:21:22.691" v="132" actId="1076"/>
        <pc:sldMkLst>
          <pc:docMk/>
          <pc:sldMk cId="2145881090" sldId="322"/>
        </pc:sldMkLst>
        <pc:picChg chg="add mod">
          <ac:chgData name="Uživatel typu Host" userId="" providerId="Windows Live" clId="Web-{3F0B5364-F64D-4C63-BFEB-B83FB19DF540}" dt="2018-11-05T21:21:22.691" v="132" actId="1076"/>
          <ac:picMkLst>
            <pc:docMk/>
            <pc:sldMk cId="2145881090" sldId="322"/>
            <ac:picMk id="2" creationId="{34D7E9A3-089A-4BCC-A2D7-205416ABFCF2}"/>
          </ac:picMkLst>
        </pc:picChg>
      </pc:sldChg>
      <pc:sldChg chg="addSp delSp modSp add replId">
        <pc:chgData name="Uživatel typu Host" userId="" providerId="Windows Live" clId="Web-{3F0B5364-F64D-4C63-BFEB-B83FB19DF540}" dt="2018-11-05T21:22:23.676" v="140" actId="1076"/>
        <pc:sldMkLst>
          <pc:docMk/>
          <pc:sldMk cId="420614895" sldId="323"/>
        </pc:sldMkLst>
        <pc:picChg chg="add del mod">
          <ac:chgData name="Uživatel typu Host" userId="" providerId="Windows Live" clId="Web-{3F0B5364-F64D-4C63-BFEB-B83FB19DF540}" dt="2018-11-05T21:20:53.035" v="125" actId="1076"/>
          <ac:picMkLst>
            <pc:docMk/>
            <pc:sldMk cId="420614895" sldId="323"/>
            <ac:picMk id="2" creationId="{0FE629A1-6925-4F8C-9E9D-A9230136FEB3}"/>
          </ac:picMkLst>
        </pc:picChg>
        <pc:picChg chg="add mod">
          <ac:chgData name="Uživatel typu Host" userId="" providerId="Windows Live" clId="Web-{3F0B5364-F64D-4C63-BFEB-B83FB19DF540}" dt="2018-11-05T21:22:23.676" v="140" actId="1076"/>
          <ac:picMkLst>
            <pc:docMk/>
            <pc:sldMk cId="420614895" sldId="323"/>
            <ac:picMk id="4" creationId="{D0DE2C40-170A-4DA9-BE1E-19A053DD0B86}"/>
          </ac:picMkLst>
        </pc:picChg>
      </pc:sldChg>
    </pc:docChg>
  </pc:docChgLst>
  <pc:docChgLst>
    <pc:chgData name="Uživatel typu Host" providerId="Windows Live" clId="Web-{52F886BD-2DB5-4AB7-9C1E-647831BC3D47}"/>
    <pc:docChg chg="delSld modSld sldOrd">
      <pc:chgData name="Uživatel typu Host" userId="" providerId="Windows Live" clId="Web-{52F886BD-2DB5-4AB7-9C1E-647831BC3D47}" dt="2018-11-05T21:25:03.394" v="742"/>
      <pc:docMkLst>
        <pc:docMk/>
      </pc:docMkLst>
      <pc:sldChg chg="addSp modSp addAnim modAnim">
        <pc:chgData name="Uživatel typu Host" userId="" providerId="Windows Live" clId="Web-{52F886BD-2DB5-4AB7-9C1E-647831BC3D47}" dt="2018-11-05T21:25:03.394" v="742"/>
        <pc:sldMkLst>
          <pc:docMk/>
          <pc:sldMk cId="3844603740" sldId="306"/>
        </pc:sldMkLst>
        <pc:picChg chg="add mod">
          <ac:chgData name="Uživatel typu Host" userId="" providerId="Windows Live" clId="Web-{52F886BD-2DB5-4AB7-9C1E-647831BC3D47}" dt="2018-11-05T21:23:34.738" v="728" actId="1076"/>
          <ac:picMkLst>
            <pc:docMk/>
            <pc:sldMk cId="3844603740" sldId="306"/>
            <ac:picMk id="3" creationId="{3F31BEAF-2A87-429D-8C9A-F070FF04DB83}"/>
          </ac:picMkLst>
        </pc:picChg>
        <pc:picChg chg="add mod">
          <ac:chgData name="Uživatel typu Host" userId="" providerId="Windows Live" clId="Web-{52F886BD-2DB5-4AB7-9C1E-647831BC3D47}" dt="2018-11-05T21:24:21.457" v="734" actId="1076"/>
          <ac:picMkLst>
            <pc:docMk/>
            <pc:sldMk cId="3844603740" sldId="306"/>
            <ac:picMk id="6" creationId="{5205369F-8422-40B5-87B5-F67521689BA3}"/>
          </ac:picMkLst>
        </pc:picChg>
        <pc:picChg chg="add mod">
          <ac:chgData name="Uživatel typu Host" userId="" providerId="Windows Live" clId="Web-{52F886BD-2DB5-4AB7-9C1E-647831BC3D47}" dt="2018-11-05T21:24:55.129" v="740" actId="1076"/>
          <ac:picMkLst>
            <pc:docMk/>
            <pc:sldMk cId="3844603740" sldId="306"/>
            <ac:picMk id="8" creationId="{9E9CC6B7-05DB-42C6-B262-76684205B141}"/>
          </ac:picMkLst>
        </pc:picChg>
      </pc:sldChg>
      <pc:sldChg chg="addSp modSp ord">
        <pc:chgData name="Uživatel typu Host" userId="" providerId="Windows Live" clId="Web-{52F886BD-2DB5-4AB7-9C1E-647831BC3D47}" dt="2018-11-05T21:11:42.653" v="724"/>
        <pc:sldMkLst>
          <pc:docMk/>
          <pc:sldMk cId="358985643" sldId="310"/>
        </pc:sldMkLst>
        <pc:spChg chg="add mod">
          <ac:chgData name="Uživatel typu Host" userId="" providerId="Windows Live" clId="Web-{52F886BD-2DB5-4AB7-9C1E-647831BC3D47}" dt="2018-11-05T21:11:42.653" v="724"/>
          <ac:spMkLst>
            <pc:docMk/>
            <pc:sldMk cId="358985643" sldId="310"/>
            <ac:spMk id="3" creationId="{43B840EA-18F7-41D9-8D0C-5D06638B3BBE}"/>
          </ac:spMkLst>
        </pc:spChg>
        <pc:spChg chg="mod">
          <ac:chgData name="Uživatel typu Host" userId="" providerId="Windows Live" clId="Web-{52F886BD-2DB5-4AB7-9C1E-647831BC3D47}" dt="2018-11-05T20:36:43.106" v="46" actId="20577"/>
          <ac:spMkLst>
            <pc:docMk/>
            <pc:sldMk cId="358985643" sldId="310"/>
            <ac:spMk id="4" creationId="{81B06991-4D22-499E-8BAD-07F8EC071880}"/>
          </ac:spMkLst>
        </pc:spChg>
        <pc:spChg chg="add mod">
          <ac:chgData name="Uživatel typu Host" userId="" providerId="Windows Live" clId="Web-{52F886BD-2DB5-4AB7-9C1E-647831BC3D47}" dt="2018-11-05T21:11:36.824" v="723"/>
          <ac:spMkLst>
            <pc:docMk/>
            <pc:sldMk cId="358985643" sldId="310"/>
            <ac:spMk id="5" creationId="{BAAD10B8-4FBB-4F88-BA78-74F6035C5160}"/>
          </ac:spMkLst>
        </pc:spChg>
        <pc:spChg chg="add mod">
          <ac:chgData name="Uživatel typu Host" userId="" providerId="Windows Live" clId="Web-{52F886BD-2DB5-4AB7-9C1E-647831BC3D47}" dt="2018-11-05T21:09:41.699" v="680" actId="20577"/>
          <ac:spMkLst>
            <pc:docMk/>
            <pc:sldMk cId="358985643" sldId="310"/>
            <ac:spMk id="6" creationId="{EC40C3BD-42FC-4327-A24B-CC5FDAEFB828}"/>
          </ac:spMkLst>
        </pc:spChg>
        <pc:spChg chg="add mod">
          <ac:chgData name="Uživatel typu Host" userId="" providerId="Windows Live" clId="Web-{52F886BD-2DB5-4AB7-9C1E-647831BC3D47}" dt="2018-11-05T21:09:50.121" v="683" actId="20577"/>
          <ac:spMkLst>
            <pc:docMk/>
            <pc:sldMk cId="358985643" sldId="310"/>
            <ac:spMk id="7" creationId="{84EE2D94-5B0D-4040-BB04-3200DCD9618B}"/>
          </ac:spMkLst>
        </pc:spChg>
      </pc:sldChg>
      <pc:sldChg chg="addSp modSp del ord">
        <pc:chgData name="Uživatel typu Host" userId="" providerId="Windows Live" clId="Web-{52F886BD-2DB5-4AB7-9C1E-647831BC3D47}" dt="2018-11-05T21:08:21.385" v="605"/>
        <pc:sldMkLst>
          <pc:docMk/>
          <pc:sldMk cId="2371585527" sldId="311"/>
        </pc:sldMkLst>
        <pc:spChg chg="add">
          <ac:chgData name="Uživatel typu Host" userId="" providerId="Windows Live" clId="Web-{52F886BD-2DB5-4AB7-9C1E-647831BC3D47}" dt="2018-11-05T20:44:06.095" v="588"/>
          <ac:spMkLst>
            <pc:docMk/>
            <pc:sldMk cId="2371585527" sldId="311"/>
            <ac:spMk id="3" creationId="{8F6618D3-0686-437E-962A-1B9FEC6FA417}"/>
          </ac:spMkLst>
        </pc:spChg>
        <pc:spChg chg="mod">
          <ac:chgData name="Uživatel typu Host" userId="" providerId="Windows Live" clId="Web-{52F886BD-2DB5-4AB7-9C1E-647831BC3D47}" dt="2018-11-05T20:45:05.814" v="602" actId="20577"/>
          <ac:spMkLst>
            <pc:docMk/>
            <pc:sldMk cId="2371585527" sldId="311"/>
            <ac:spMk id="4" creationId="{81B06991-4D22-499E-8BAD-07F8EC071880}"/>
          </ac:spMkLst>
        </pc:spChg>
      </pc:sldChg>
    </pc:docChg>
  </pc:docChgLst>
  <pc:docChgLst>
    <pc:chgData name="Monika Kopečková" userId="a024c3ffe6a3b25a" providerId="Windows Live" clId="Web-{81F40E29-97E3-47E1-A849-6C59FAED18CE}"/>
    <pc:docChg chg="addSld modSld sldOrd">
      <pc:chgData name="Monika Kopečková" userId="a024c3ffe6a3b25a" providerId="Windows Live" clId="Web-{81F40E29-97E3-47E1-A849-6C59FAED18CE}" dt="2018-11-04T20:53:57.861" v="31" actId="1076"/>
      <pc:docMkLst>
        <pc:docMk/>
      </pc:docMkLst>
      <pc:sldChg chg="modSp">
        <pc:chgData name="Monika Kopečková" userId="a024c3ffe6a3b25a" providerId="Windows Live" clId="Web-{81F40E29-97E3-47E1-A849-6C59FAED18CE}" dt="2018-11-04T20:48:53.142" v="1" actId="1076"/>
        <pc:sldMkLst>
          <pc:docMk/>
          <pc:sldMk cId="3379081184" sldId="301"/>
        </pc:sldMkLst>
        <pc:picChg chg="mod">
          <ac:chgData name="Monika Kopečková" userId="a024c3ffe6a3b25a" providerId="Windows Live" clId="Web-{81F40E29-97E3-47E1-A849-6C59FAED18CE}" dt="2018-11-04T20:48:53.142" v="1" actId="1076"/>
          <ac:picMkLst>
            <pc:docMk/>
            <pc:sldMk cId="3379081184" sldId="301"/>
            <ac:picMk id="6" creationId="{9C6735A5-9B84-4B04-AFEC-06CAAE1722A4}"/>
          </ac:picMkLst>
        </pc:picChg>
      </pc:sldChg>
      <pc:sldChg chg="modSp add ord replId">
        <pc:chgData name="Monika Kopečková" userId="a024c3ffe6a3b25a" providerId="Windows Live" clId="Web-{81F40E29-97E3-47E1-A849-6C59FAED18CE}" dt="2018-11-04T20:52:57.018" v="18" actId="20577"/>
        <pc:sldMkLst>
          <pc:docMk/>
          <pc:sldMk cId="2429343940" sldId="303"/>
        </pc:sldMkLst>
        <pc:spChg chg="mod">
          <ac:chgData name="Monika Kopečková" userId="a024c3ffe6a3b25a" providerId="Windows Live" clId="Web-{81F40E29-97E3-47E1-A849-6C59FAED18CE}" dt="2018-11-04T20:52:57.018" v="18" actId="20577"/>
          <ac:spMkLst>
            <pc:docMk/>
            <pc:sldMk cId="2429343940" sldId="303"/>
            <ac:spMk id="2" creationId="{BFE7E077-1881-4D41-9B06-BD519562D398}"/>
          </ac:spMkLst>
        </pc:spChg>
      </pc:sldChg>
      <pc:sldChg chg="delSp modSp add ord replId">
        <pc:chgData name="Monika Kopečková" userId="a024c3ffe6a3b25a" providerId="Windows Live" clId="Web-{81F40E29-97E3-47E1-A849-6C59FAED18CE}" dt="2018-11-04T20:53:57.861" v="31" actId="1076"/>
        <pc:sldMkLst>
          <pc:docMk/>
          <pc:sldMk cId="3396443397" sldId="304"/>
        </pc:sldMkLst>
        <pc:spChg chg="del">
          <ac:chgData name="Monika Kopečková" userId="a024c3ffe6a3b25a" providerId="Windows Live" clId="Web-{81F40E29-97E3-47E1-A849-6C59FAED18CE}" dt="2018-11-04T20:53:09.283" v="23" actId="1076"/>
          <ac:spMkLst>
            <pc:docMk/>
            <pc:sldMk cId="3396443397" sldId="304"/>
            <ac:spMk id="4" creationId="{81B06991-4D22-499E-8BAD-07F8EC071880}"/>
          </ac:spMkLst>
        </pc:spChg>
        <pc:spChg chg="mod">
          <ac:chgData name="Monika Kopečková" userId="a024c3ffe6a3b25a" providerId="Windows Live" clId="Web-{81F40E29-97E3-47E1-A849-6C59FAED18CE}" dt="2018-11-04T20:53:57.861" v="31" actId="1076"/>
          <ac:spMkLst>
            <pc:docMk/>
            <pc:sldMk cId="3396443397" sldId="304"/>
            <ac:spMk id="5" creationId="{4422AE38-153B-4F7F-86B0-7B1C58D51C79}"/>
          </ac:spMkLst>
        </pc:spChg>
      </pc:sldChg>
    </pc:docChg>
  </pc:docChgLst>
  <pc:docChgLst>
    <pc:chgData name="Guest User" providerId="Windows Live" clId="Web-{700B3084-8AE9-414E-9B86-AD1DD5415E05}"/>
    <pc:docChg chg="addSld delSld modSld">
      <pc:chgData name="Guest User" userId="" providerId="Windows Live" clId="Web-{700B3084-8AE9-414E-9B86-AD1DD5415E05}" dt="2018-11-04T12:08:17.916" v="13" actId="14100"/>
      <pc:docMkLst>
        <pc:docMk/>
      </pc:docMkLst>
      <pc:sldChg chg="addSp modSp">
        <pc:chgData name="Guest User" userId="" providerId="Windows Live" clId="Web-{700B3084-8AE9-414E-9B86-AD1DD5415E05}" dt="2018-11-04T12:08:17.916" v="13" actId="14100"/>
        <pc:sldMkLst>
          <pc:docMk/>
          <pc:sldMk cId="700816890" sldId="263"/>
        </pc:sldMkLst>
        <pc:spChg chg="mod">
          <ac:chgData name="Guest User" userId="" providerId="Windows Live" clId="Web-{700B3084-8AE9-414E-9B86-AD1DD5415E05}" dt="2018-11-04T12:07:57.354" v="10" actId="1076"/>
          <ac:spMkLst>
            <pc:docMk/>
            <pc:sldMk cId="700816890" sldId="263"/>
            <ac:spMk id="2" creationId="{8D404745-5073-4FE8-8F47-F5C7C7CAD42B}"/>
          </ac:spMkLst>
        </pc:spChg>
        <pc:spChg chg="add mod">
          <ac:chgData name="Guest User" userId="" providerId="Windows Live" clId="Web-{700B3084-8AE9-414E-9B86-AD1DD5415E05}" dt="2018-11-04T12:08:17.916" v="13" actId="14100"/>
          <ac:spMkLst>
            <pc:docMk/>
            <pc:sldMk cId="700816890" sldId="263"/>
            <ac:spMk id="3" creationId="{146318C6-5D5D-4F47-B17D-A727A4B5DFB0}"/>
          </ac:spMkLst>
        </pc:spChg>
      </pc:sldChg>
      <pc:sldChg chg="addSp delSp modSp">
        <pc:chgData name="Guest User" userId="" providerId="Windows Live" clId="Web-{700B3084-8AE9-414E-9B86-AD1DD5415E05}" dt="2018-11-04T12:02:17.149" v="5" actId="14100"/>
        <pc:sldMkLst>
          <pc:docMk/>
          <pc:sldMk cId="2367914170" sldId="265"/>
        </pc:sldMkLst>
        <pc:picChg chg="add del mod">
          <ac:chgData name="Guest User" userId="" providerId="Windows Live" clId="Web-{700B3084-8AE9-414E-9B86-AD1DD5415E05}" dt="2018-11-04T12:01:59.211" v="3" actId="14100"/>
          <ac:picMkLst>
            <pc:docMk/>
            <pc:sldMk cId="2367914170" sldId="265"/>
            <ac:picMk id="3" creationId="{F0880D4A-0FB6-4298-ABF3-18CEE84F7660}"/>
          </ac:picMkLst>
        </pc:picChg>
        <pc:picChg chg="add del mod">
          <ac:chgData name="Guest User" userId="" providerId="Windows Live" clId="Web-{700B3084-8AE9-414E-9B86-AD1DD5415E05}" dt="2018-11-04T12:02:17.149" v="5" actId="14100"/>
          <ac:picMkLst>
            <pc:docMk/>
            <pc:sldMk cId="2367914170" sldId="265"/>
            <ac:picMk id="6" creationId="{05E1F1C5-F776-4C4D-9618-BF16D008CB79}"/>
          </ac:picMkLst>
        </pc:picChg>
      </pc:sldChg>
    </pc:docChg>
  </pc:docChgLst>
  <pc:docChgLst>
    <pc:chgData name="Uživatel typu Host" providerId="Windows Live" clId="Web-{7BA66D5F-F801-4381-876A-C8D2AF803912}"/>
    <pc:docChg chg="addSld delSld modSld sldOrd">
      <pc:chgData name="Uživatel typu Host" userId="" providerId="Windows Live" clId="Web-{7BA66D5F-F801-4381-876A-C8D2AF803912}" dt="2018-11-05T13:46:48.522" v="727" actId="20577"/>
      <pc:docMkLst>
        <pc:docMk/>
      </pc:docMkLst>
      <pc:sldChg chg="modSp">
        <pc:chgData name="Uživatel typu Host" userId="" providerId="Windows Live" clId="Web-{7BA66D5F-F801-4381-876A-C8D2AF803912}" dt="2018-11-05T13:41:19.785" v="616" actId="20577"/>
        <pc:sldMkLst>
          <pc:docMk/>
          <pc:sldMk cId="2725117087" sldId="258"/>
        </pc:sldMkLst>
        <pc:spChg chg="mod">
          <ac:chgData name="Uživatel typu Host" userId="" providerId="Windows Live" clId="Web-{7BA66D5F-F801-4381-876A-C8D2AF803912}" dt="2018-11-05T13:41:19.785" v="616" actId="20577"/>
          <ac:spMkLst>
            <pc:docMk/>
            <pc:sldMk cId="2725117087" sldId="258"/>
            <ac:spMk id="2" creationId="{8D404745-5073-4FE8-8F47-F5C7C7CAD42B}"/>
          </ac:spMkLst>
        </pc:spChg>
      </pc:sldChg>
      <pc:sldChg chg="addSp modSp ord">
        <pc:chgData name="Uživatel typu Host" userId="" providerId="Windows Live" clId="Web-{7BA66D5F-F801-4381-876A-C8D2AF803912}" dt="2018-11-05T13:42:44.989" v="634" actId="14100"/>
        <pc:sldMkLst>
          <pc:docMk/>
          <pc:sldMk cId="1327121634" sldId="259"/>
        </pc:sldMkLst>
        <pc:spChg chg="mod">
          <ac:chgData name="Uživatel typu Host" userId="" providerId="Windows Live" clId="Web-{7BA66D5F-F801-4381-876A-C8D2AF803912}" dt="2018-11-05T13:03:17.673" v="134" actId="20577"/>
          <ac:spMkLst>
            <pc:docMk/>
            <pc:sldMk cId="1327121634" sldId="259"/>
            <ac:spMk id="2" creationId="{8D404745-5073-4FE8-8F47-F5C7C7CAD42B}"/>
          </ac:spMkLst>
        </pc:spChg>
        <pc:spChg chg="add mod">
          <ac:chgData name="Uživatel typu Host" userId="" providerId="Windows Live" clId="Web-{7BA66D5F-F801-4381-876A-C8D2AF803912}" dt="2018-11-05T13:42:44.989" v="634" actId="14100"/>
          <ac:spMkLst>
            <pc:docMk/>
            <pc:sldMk cId="1327121634" sldId="259"/>
            <ac:spMk id="3" creationId="{00F192A1-AA48-4532-BEE1-4570AE0CF587}"/>
          </ac:spMkLst>
        </pc:spChg>
        <pc:spChg chg="mod">
          <ac:chgData name="Uživatel typu Host" userId="" providerId="Windows Live" clId="Web-{7BA66D5F-F801-4381-876A-C8D2AF803912}" dt="2018-11-05T12:59:04.953" v="50" actId="20577"/>
          <ac:spMkLst>
            <pc:docMk/>
            <pc:sldMk cId="1327121634" sldId="259"/>
            <ac:spMk id="4" creationId="{81B06991-4D22-499E-8BAD-07F8EC071880}"/>
          </ac:spMkLst>
        </pc:spChg>
        <pc:spChg chg="add mod">
          <ac:chgData name="Uživatel typu Host" userId="" providerId="Windows Live" clId="Web-{7BA66D5F-F801-4381-876A-C8D2AF803912}" dt="2018-11-05T13:42:04.488" v="625" actId="14100"/>
          <ac:spMkLst>
            <pc:docMk/>
            <pc:sldMk cId="1327121634" sldId="259"/>
            <ac:spMk id="5" creationId="{AE981BEF-E00D-47EE-A509-A07B63771F64}"/>
          </ac:spMkLst>
        </pc:spChg>
        <pc:spChg chg="add mod">
          <ac:chgData name="Uživatel typu Host" userId="" providerId="Windows Live" clId="Web-{7BA66D5F-F801-4381-876A-C8D2AF803912}" dt="2018-11-05T13:42:08.973" v="626" actId="14100"/>
          <ac:spMkLst>
            <pc:docMk/>
            <pc:sldMk cId="1327121634" sldId="259"/>
            <ac:spMk id="6" creationId="{715C99A4-60DE-41BC-ABCF-4DA6A2B738C6}"/>
          </ac:spMkLst>
        </pc:spChg>
        <pc:spChg chg="add mod">
          <ac:chgData name="Uživatel typu Host" userId="" providerId="Windows Live" clId="Web-{7BA66D5F-F801-4381-876A-C8D2AF803912}" dt="2018-11-05T13:42:38.536" v="633" actId="14100"/>
          <ac:spMkLst>
            <pc:docMk/>
            <pc:sldMk cId="1327121634" sldId="259"/>
            <ac:spMk id="7" creationId="{60F344DC-B3A3-43E6-9473-78F874380724}"/>
          </ac:spMkLst>
        </pc:spChg>
      </pc:sldChg>
      <pc:sldChg chg="modSp">
        <pc:chgData name="Uživatel typu Host" userId="" providerId="Windows Live" clId="Web-{7BA66D5F-F801-4381-876A-C8D2AF803912}" dt="2018-11-05T13:45:18.709" v="691" actId="20577"/>
        <pc:sldMkLst>
          <pc:docMk/>
          <pc:sldMk cId="2095300277" sldId="270"/>
        </pc:sldMkLst>
        <pc:spChg chg="mod">
          <ac:chgData name="Uživatel typu Host" userId="" providerId="Windows Live" clId="Web-{7BA66D5F-F801-4381-876A-C8D2AF803912}" dt="2018-11-05T13:45:18.709" v="691" actId="20577"/>
          <ac:spMkLst>
            <pc:docMk/>
            <pc:sldMk cId="2095300277" sldId="270"/>
            <ac:spMk id="2" creationId="{BFE7E077-1881-4D41-9B06-BD519562D398}"/>
          </ac:spMkLst>
        </pc:spChg>
      </pc:sldChg>
      <pc:sldChg chg="modSp new del">
        <pc:chgData name="Uživatel typu Host" userId="" providerId="Windows Live" clId="Web-{7BA66D5F-F801-4381-876A-C8D2AF803912}" dt="2018-11-05T12:57:09.343" v="18" actId="20577"/>
        <pc:sldMkLst>
          <pc:docMk/>
          <pc:sldMk cId="765192027" sldId="305"/>
        </pc:sldMkLst>
        <pc:spChg chg="mod">
          <ac:chgData name="Uživatel typu Host" userId="" providerId="Windows Live" clId="Web-{7BA66D5F-F801-4381-876A-C8D2AF803912}" dt="2018-11-05T12:56:53.718" v="15" actId="20577"/>
          <ac:spMkLst>
            <pc:docMk/>
            <pc:sldMk cId="765192027" sldId="305"/>
            <ac:spMk id="2" creationId="{06474324-0B5C-42C1-A131-FFB579148A6F}"/>
          </ac:spMkLst>
        </pc:spChg>
      </pc:sldChg>
      <pc:sldChg chg="addSp modSp add ord replId">
        <pc:chgData name="Uživatel typu Host" userId="" providerId="Windows Live" clId="Web-{7BA66D5F-F801-4381-876A-C8D2AF803912}" dt="2018-11-05T13:43:14.176" v="638" actId="14100"/>
        <pc:sldMkLst>
          <pc:docMk/>
          <pc:sldMk cId="2004186222" sldId="305"/>
        </pc:sldMkLst>
        <pc:spChg chg="add mod">
          <ac:chgData name="Uživatel typu Host" userId="" providerId="Windows Live" clId="Web-{7BA66D5F-F801-4381-876A-C8D2AF803912}" dt="2018-11-05T13:43:14.176" v="638" actId="14100"/>
          <ac:spMkLst>
            <pc:docMk/>
            <pc:sldMk cId="2004186222" sldId="305"/>
            <ac:spMk id="3" creationId="{723A7313-ADF1-4843-9FF0-29C12F9355BC}"/>
          </ac:spMkLst>
        </pc:spChg>
        <pc:spChg chg="mod">
          <ac:chgData name="Uživatel typu Host" userId="" providerId="Windows Live" clId="Web-{7BA66D5F-F801-4381-876A-C8D2AF803912}" dt="2018-11-05T13:17:29.211" v="319" actId="20577"/>
          <ac:spMkLst>
            <pc:docMk/>
            <pc:sldMk cId="2004186222" sldId="305"/>
            <ac:spMk id="4" creationId="{81B06991-4D22-499E-8BAD-07F8EC071880}"/>
          </ac:spMkLst>
        </pc:spChg>
        <pc:picChg chg="add mod">
          <ac:chgData name="Uživatel typu Host" userId="" providerId="Windows Live" clId="Web-{7BA66D5F-F801-4381-876A-C8D2AF803912}" dt="2018-11-05T13:19:31.337" v="370" actId="14100"/>
          <ac:picMkLst>
            <pc:docMk/>
            <pc:sldMk cId="2004186222" sldId="305"/>
            <ac:picMk id="5" creationId="{3A9BF1DF-C6D1-4172-9C20-316B5E91C087}"/>
          </ac:picMkLst>
        </pc:picChg>
      </pc:sldChg>
      <pc:sldChg chg="modSp add replId">
        <pc:chgData name="Uživatel typu Host" userId="" providerId="Windows Live" clId="Web-{7BA66D5F-F801-4381-876A-C8D2AF803912}" dt="2018-11-05T13:46:45.772" v="725" actId="20577"/>
        <pc:sldMkLst>
          <pc:docMk/>
          <pc:sldMk cId="3844603740" sldId="306"/>
        </pc:sldMkLst>
        <pc:spChg chg="mod">
          <ac:chgData name="Uživatel typu Host" userId="" providerId="Windows Live" clId="Web-{7BA66D5F-F801-4381-876A-C8D2AF803912}" dt="2018-11-05T13:46:45.772" v="725" actId="20577"/>
          <ac:spMkLst>
            <pc:docMk/>
            <pc:sldMk cId="3844603740" sldId="306"/>
            <ac:spMk id="4" creationId="{81B06991-4D22-499E-8BAD-07F8EC071880}"/>
          </ac:spMkLst>
        </pc:spChg>
      </pc:sldChg>
      <pc:sldChg chg="addSp modSp add replId">
        <pc:chgData name="Uživatel typu Host" userId="" providerId="Windows Live" clId="Web-{7BA66D5F-F801-4381-876A-C8D2AF803912}" dt="2018-11-05T13:43:44.817" v="642" actId="1076"/>
        <pc:sldMkLst>
          <pc:docMk/>
          <pc:sldMk cId="3298157332" sldId="307"/>
        </pc:sldMkLst>
        <pc:spChg chg="mod">
          <ac:chgData name="Uživatel typu Host" userId="" providerId="Windows Live" clId="Web-{7BA66D5F-F801-4381-876A-C8D2AF803912}" dt="2018-11-05T13:26:00.856" v="448" actId="1076"/>
          <ac:spMkLst>
            <pc:docMk/>
            <pc:sldMk cId="3298157332" sldId="307"/>
            <ac:spMk id="2" creationId="{8D404745-5073-4FE8-8F47-F5C7C7CAD42B}"/>
          </ac:spMkLst>
        </pc:spChg>
        <pc:spChg chg="add mod">
          <ac:chgData name="Uživatel typu Host" userId="" providerId="Windows Live" clId="Web-{7BA66D5F-F801-4381-876A-C8D2AF803912}" dt="2018-11-05T13:43:44.817" v="642" actId="1076"/>
          <ac:spMkLst>
            <pc:docMk/>
            <pc:sldMk cId="3298157332" sldId="307"/>
            <ac:spMk id="3" creationId="{878894FF-5715-4442-A308-B5A2C989190C}"/>
          </ac:spMkLst>
        </pc:spChg>
        <pc:spChg chg="mod">
          <ac:chgData name="Uživatel typu Host" userId="" providerId="Windows Live" clId="Web-{7BA66D5F-F801-4381-876A-C8D2AF803912}" dt="2018-11-05T13:22:46.245" v="420" actId="20577"/>
          <ac:spMkLst>
            <pc:docMk/>
            <pc:sldMk cId="3298157332" sldId="307"/>
            <ac:spMk id="4" creationId="{81B06991-4D22-499E-8BAD-07F8EC071880}"/>
          </ac:spMkLst>
        </pc:spChg>
        <pc:picChg chg="add mod">
          <ac:chgData name="Uživatel typu Host" userId="" providerId="Windows Live" clId="Web-{7BA66D5F-F801-4381-876A-C8D2AF803912}" dt="2018-11-05T13:27:23.013" v="455" actId="14100"/>
          <ac:picMkLst>
            <pc:docMk/>
            <pc:sldMk cId="3298157332" sldId="307"/>
            <ac:picMk id="5" creationId="{95652591-FD51-48F1-8211-6B0A6474EAE7}"/>
          </ac:picMkLst>
        </pc:picChg>
      </pc:sldChg>
      <pc:sldChg chg="addSp modSp add replId">
        <pc:chgData name="Uživatel typu Host" userId="" providerId="Windows Live" clId="Web-{7BA66D5F-F801-4381-876A-C8D2AF803912}" dt="2018-11-05T13:44:26.614" v="649" actId="20577"/>
        <pc:sldMkLst>
          <pc:docMk/>
          <pc:sldMk cId="3991508814" sldId="308"/>
        </pc:sldMkLst>
        <pc:spChg chg="add mod">
          <ac:chgData name="Uživatel typu Host" userId="" providerId="Windows Live" clId="Web-{7BA66D5F-F801-4381-876A-C8D2AF803912}" dt="2018-11-05T13:44:26.614" v="649" actId="20577"/>
          <ac:spMkLst>
            <pc:docMk/>
            <pc:sldMk cId="3991508814" sldId="308"/>
            <ac:spMk id="3" creationId="{9FF9AB2C-1ADA-404A-A07D-09901550A980}"/>
          </ac:spMkLst>
        </pc:spChg>
        <pc:spChg chg="mod">
          <ac:chgData name="Uživatel typu Host" userId="" providerId="Windows Live" clId="Web-{7BA66D5F-F801-4381-876A-C8D2AF803912}" dt="2018-11-05T13:27:47.247" v="469" actId="20577"/>
          <ac:spMkLst>
            <pc:docMk/>
            <pc:sldMk cId="3991508814" sldId="308"/>
            <ac:spMk id="4" creationId="{81B06991-4D22-499E-8BAD-07F8EC071880}"/>
          </ac:spMkLst>
        </pc:spChg>
        <pc:picChg chg="add mod">
          <ac:chgData name="Uživatel typu Host" userId="" providerId="Windows Live" clId="Web-{7BA66D5F-F801-4381-876A-C8D2AF803912}" dt="2018-11-05T13:30:06.951" v="527" actId="1076"/>
          <ac:picMkLst>
            <pc:docMk/>
            <pc:sldMk cId="3991508814" sldId="308"/>
            <ac:picMk id="5" creationId="{F6BFE5BB-932F-45E6-B431-7BAF0EE74206}"/>
          </ac:picMkLst>
        </pc:picChg>
      </pc:sldChg>
      <pc:sldChg chg="addSp modSp add replId">
        <pc:chgData name="Uživatel typu Host" userId="" providerId="Windows Live" clId="Web-{7BA66D5F-F801-4381-876A-C8D2AF803912}" dt="2018-11-05T13:44:52.708" v="654" actId="14100"/>
        <pc:sldMkLst>
          <pc:docMk/>
          <pc:sldMk cId="100166673" sldId="309"/>
        </pc:sldMkLst>
        <pc:spChg chg="add mod">
          <ac:chgData name="Uživatel typu Host" userId="" providerId="Windows Live" clId="Web-{7BA66D5F-F801-4381-876A-C8D2AF803912}" dt="2018-11-05T13:44:52.708" v="654" actId="14100"/>
          <ac:spMkLst>
            <pc:docMk/>
            <pc:sldMk cId="100166673" sldId="309"/>
            <ac:spMk id="3" creationId="{D0014080-04C3-496B-97A1-51F4DC4650EF}"/>
          </ac:spMkLst>
        </pc:spChg>
        <pc:spChg chg="mod">
          <ac:chgData name="Uživatel typu Host" userId="" providerId="Windows Live" clId="Web-{7BA66D5F-F801-4381-876A-C8D2AF803912}" dt="2018-11-05T13:38:38.706" v="592" actId="20577"/>
          <ac:spMkLst>
            <pc:docMk/>
            <pc:sldMk cId="100166673" sldId="309"/>
            <ac:spMk id="4" creationId="{81B06991-4D22-499E-8BAD-07F8EC071880}"/>
          </ac:spMkLst>
        </pc:spChg>
      </pc:sldChg>
      <pc:sldChg chg="add replId">
        <pc:chgData name="Uživatel typu Host" userId="" providerId="Windows Live" clId="Web-{7BA66D5F-F801-4381-876A-C8D2AF803912}" dt="2018-11-05T13:45:25.709" v="694" actId="20577"/>
        <pc:sldMkLst>
          <pc:docMk/>
          <pc:sldMk cId="358985643" sldId="310"/>
        </pc:sldMkLst>
      </pc:sldChg>
      <pc:sldChg chg="add replId">
        <pc:chgData name="Uživatel typu Host" userId="" providerId="Windows Live" clId="Web-{7BA66D5F-F801-4381-876A-C8D2AF803912}" dt="2018-11-05T13:45:29.021" v="695" actId="20577"/>
        <pc:sldMkLst>
          <pc:docMk/>
          <pc:sldMk cId="2371585527" sldId="311"/>
        </pc:sldMkLst>
      </pc:sldChg>
    </pc:docChg>
  </pc:docChgLst>
  <pc:docChgLst>
    <pc:chgData name="Uživatel typu Host" providerId="Windows Live" clId="Web-{144476A0-9FF1-4C14-8DA6-181C7D5CDBE0}"/>
    <pc:docChg chg="modSld">
      <pc:chgData name="Uživatel typu Host" userId="" providerId="Windows Live" clId="Web-{144476A0-9FF1-4C14-8DA6-181C7D5CDBE0}" dt="2018-11-04T19:52:26.519" v="39" actId="20577"/>
      <pc:docMkLst>
        <pc:docMk/>
      </pc:docMkLst>
    </pc:docChg>
  </pc:docChgLst>
  <pc:docChgLst>
    <pc:chgData name="Uživatel typu Host" providerId="Windows Live" clId="Web-{DE15F263-E854-41A8-B33D-E0436ED9352D}"/>
    <pc:docChg chg="modSld">
      <pc:chgData name="Uživatel typu Host" userId="" providerId="Windows Live" clId="Web-{DE15F263-E854-41A8-B33D-E0436ED9352D}" dt="2018-11-05T21:51:18.076" v="18" actId="20577"/>
      <pc:docMkLst>
        <pc:docMk/>
      </pc:docMkLst>
      <pc:sldChg chg="modSp">
        <pc:chgData name="Uživatel typu Host" userId="" providerId="Windows Live" clId="Web-{DE15F263-E854-41A8-B33D-E0436ED9352D}" dt="2018-11-05T21:50:58.169" v="12" actId="20577"/>
        <pc:sldMkLst>
          <pc:docMk/>
          <pc:sldMk cId="1327121634" sldId="259"/>
        </pc:sldMkLst>
        <pc:spChg chg="mod">
          <ac:chgData name="Uživatel typu Host" userId="" providerId="Windows Live" clId="Web-{DE15F263-E854-41A8-B33D-E0436ED9352D}" dt="2018-11-05T21:50:58.169" v="12" actId="20577"/>
          <ac:spMkLst>
            <pc:docMk/>
            <pc:sldMk cId="1327121634" sldId="259"/>
            <ac:spMk id="3" creationId="{00F192A1-AA48-4532-BEE1-4570AE0CF587}"/>
          </ac:spMkLst>
        </pc:spChg>
      </pc:sldChg>
      <pc:sldChg chg="modSp">
        <pc:chgData name="Uživatel typu Host" userId="" providerId="Windows Live" clId="Web-{DE15F263-E854-41A8-B33D-E0436ED9352D}" dt="2018-11-05T21:51:06.779" v="14" actId="14100"/>
        <pc:sldMkLst>
          <pc:docMk/>
          <pc:sldMk cId="3991508814" sldId="308"/>
        </pc:sldMkLst>
        <pc:spChg chg="mod">
          <ac:chgData name="Uživatel typu Host" userId="" providerId="Windows Live" clId="Web-{DE15F263-E854-41A8-B33D-E0436ED9352D}" dt="2018-11-05T21:51:06.779" v="14" actId="14100"/>
          <ac:spMkLst>
            <pc:docMk/>
            <pc:sldMk cId="3991508814" sldId="308"/>
            <ac:spMk id="3" creationId="{9FF9AB2C-1ADA-404A-A07D-09901550A980}"/>
          </ac:spMkLst>
        </pc:spChg>
      </pc:sldChg>
      <pc:sldChg chg="modSp">
        <pc:chgData name="Uživatel typu Host" userId="" providerId="Windows Live" clId="Web-{DE15F263-E854-41A8-B33D-E0436ED9352D}" dt="2018-11-05T21:51:18.076" v="17" actId="20577"/>
        <pc:sldMkLst>
          <pc:docMk/>
          <pc:sldMk cId="358985643" sldId="310"/>
        </pc:sldMkLst>
        <pc:spChg chg="mod">
          <ac:chgData name="Uživatel typu Host" userId="" providerId="Windows Live" clId="Web-{DE15F263-E854-41A8-B33D-E0436ED9352D}" dt="2018-11-05T21:51:18.076" v="17" actId="20577"/>
          <ac:spMkLst>
            <pc:docMk/>
            <pc:sldMk cId="358985643" sldId="310"/>
            <ac:spMk id="5" creationId="{BAAD10B8-4FBB-4F88-BA78-74F6035C5160}"/>
          </ac:spMkLst>
        </pc:spChg>
      </pc:sldChg>
    </pc:docChg>
  </pc:docChgLst>
  <pc:docChgLst>
    <pc:chgData name="Guest User" providerId="Windows Live" clId="Web-{C4C53BEC-4E86-4993-8461-6CEAB6783195}"/>
    <pc:docChg chg="delSld modSld">
      <pc:chgData name="Guest User" userId="" providerId="Windows Live" clId="Web-{C4C53BEC-4E86-4993-8461-6CEAB6783195}" dt="2018-11-04T16:52:30.656" v="1"/>
      <pc:docMkLst>
        <pc:docMk/>
      </pc:docMkLst>
      <pc:sldChg chg="delSp">
        <pc:chgData name="Guest User" userId="" providerId="Windows Live" clId="Web-{C4C53BEC-4E86-4993-8461-6CEAB6783195}" dt="2018-11-04T16:52:30.656" v="1"/>
        <pc:sldMkLst>
          <pc:docMk/>
          <pc:sldMk cId="2858518509" sldId="256"/>
        </pc:sldMkLst>
        <pc:picChg chg="del">
          <ac:chgData name="Guest User" userId="" providerId="Windows Live" clId="Web-{C4C53BEC-4E86-4993-8461-6CEAB6783195}" dt="2018-11-04T16:52:30.656" v="1"/>
          <ac:picMkLst>
            <pc:docMk/>
            <pc:sldMk cId="2858518509" sldId="256"/>
            <ac:picMk id="7" creationId="{B3C0F21C-98ED-4CBF-ACF4-39E2338EE08E}"/>
          </ac:picMkLst>
        </pc:picChg>
      </pc:sldChg>
    </pc:docChg>
  </pc:docChgLst>
  <pc:docChgLst>
    <pc:chgData name="Uživatel typu Host" providerId="Windows Live" clId="Web-{F4DA939D-199C-4E41-8B17-ECFF2E6DA3E3}"/>
    <pc:docChg chg="addSld delSld modSld">
      <pc:chgData name="Uživatel typu Host" userId="" providerId="Windows Live" clId="Web-{F4DA939D-199C-4E41-8B17-ECFF2E6DA3E3}" dt="2018-11-04T20:06:14.922" v="161" actId="1076"/>
      <pc:docMkLst>
        <pc:docMk/>
      </pc:docMkLst>
    </pc:docChg>
  </pc:docChgLst>
  <pc:docChgLst>
    <pc:chgData name="Uživatel typu Host" providerId="Windows Live" clId="Web-{F10169F5-414F-44E6-898A-6CCA4D04D869}"/>
    <pc:docChg chg="addSld delSld modSld">
      <pc:chgData name="Uživatel typu Host" userId="" providerId="Windows Live" clId="Web-{F10169F5-414F-44E6-898A-6CCA4D04D869}" dt="2018-11-04T16:46:21.268" v="81" actId="1076"/>
      <pc:docMkLst>
        <pc:docMk/>
      </pc:docMkLst>
      <pc:sldChg chg="addSp delSp modSp">
        <pc:chgData name="Uživatel typu Host" userId="" providerId="Windows Live" clId="Web-{F10169F5-414F-44E6-898A-6CCA4D04D869}" dt="2018-11-04T16:40:27.704" v="43" actId="1076"/>
        <pc:sldMkLst>
          <pc:docMk/>
          <pc:sldMk cId="2858518509" sldId="256"/>
        </pc:sldMkLst>
        <pc:picChg chg="add del mod">
          <ac:chgData name="Uživatel typu Host" userId="" providerId="Windows Live" clId="Web-{F10169F5-414F-44E6-898A-6CCA4D04D869}" dt="2018-11-04T16:40:12.517" v="39" actId="1076"/>
          <ac:picMkLst>
            <pc:docMk/>
            <pc:sldMk cId="2858518509" sldId="256"/>
            <ac:picMk id="4" creationId="{F20766F2-8BA2-495C-B2BE-5A76EC8DF1C1}"/>
          </ac:picMkLst>
        </pc:picChg>
        <pc:picChg chg="add mod">
          <ac:chgData name="Uživatel typu Host" userId="" providerId="Windows Live" clId="Web-{F10169F5-414F-44E6-898A-6CCA4D04D869}" dt="2018-11-04T16:40:27.704" v="43" actId="1076"/>
          <ac:picMkLst>
            <pc:docMk/>
            <pc:sldMk cId="2858518509" sldId="256"/>
            <ac:picMk id="7" creationId="{B3C0F21C-98ED-4CBF-ACF4-39E2338EE08E}"/>
          </ac:picMkLst>
        </pc:picChg>
      </pc:sldChg>
      <pc:sldChg chg="modSp">
        <pc:chgData name="Uživatel typu Host" userId="" providerId="Windows Live" clId="Web-{F10169F5-414F-44E6-898A-6CCA4D04D869}" dt="2018-11-04T16:40:56.345" v="49" actId="20577"/>
        <pc:sldMkLst>
          <pc:docMk/>
          <pc:sldMk cId="1258682349" sldId="257"/>
        </pc:sldMkLst>
        <pc:spChg chg="mod">
          <ac:chgData name="Uživatel typu Host" userId="" providerId="Windows Live" clId="Web-{F10169F5-414F-44E6-898A-6CCA4D04D869}" dt="2018-11-04T16:38:59.269" v="30" actId="20577"/>
          <ac:spMkLst>
            <pc:docMk/>
            <pc:sldMk cId="1258682349" sldId="257"/>
            <ac:spMk id="2" creationId="{8D404745-5073-4FE8-8F47-F5C7C7CAD42B}"/>
          </ac:spMkLst>
        </pc:spChg>
        <pc:spChg chg="mod">
          <ac:chgData name="Uživatel typu Host" userId="" providerId="Windows Live" clId="Web-{F10169F5-414F-44E6-898A-6CCA4D04D869}" dt="2018-11-04T16:40:56.345" v="49" actId="20577"/>
          <ac:spMkLst>
            <pc:docMk/>
            <pc:sldMk cId="1258682349" sldId="257"/>
            <ac:spMk id="4" creationId="{81B06991-4D22-499E-8BAD-07F8EC071880}"/>
          </ac:spMkLst>
        </pc:spChg>
      </pc:sldChg>
      <pc:sldChg chg="modSp add replId">
        <pc:chgData name="Uživatel typu Host" userId="" providerId="Windows Live" clId="Web-{F10169F5-414F-44E6-898A-6CCA4D04D869}" dt="2018-11-04T16:40:06.860" v="36" actId="20577"/>
        <pc:sldMkLst>
          <pc:docMk/>
          <pc:sldMk cId="302627904" sldId="274"/>
        </pc:sldMkLst>
        <pc:spChg chg="mod">
          <ac:chgData name="Uživatel typu Host" userId="" providerId="Windows Live" clId="Web-{F10169F5-414F-44E6-898A-6CCA4D04D869}" dt="2018-11-04T16:40:04.985" v="35" actId="20577"/>
          <ac:spMkLst>
            <pc:docMk/>
            <pc:sldMk cId="302627904" sldId="274"/>
            <ac:spMk id="2" creationId="{8D404745-5073-4FE8-8F47-F5C7C7CAD42B}"/>
          </ac:spMkLst>
        </pc:spChg>
        <pc:spChg chg="mod">
          <ac:chgData name="Uživatel typu Host" userId="" providerId="Windows Live" clId="Web-{F10169F5-414F-44E6-898A-6CCA4D04D869}" dt="2018-11-04T16:40:06.860" v="36" actId="20577"/>
          <ac:spMkLst>
            <pc:docMk/>
            <pc:sldMk cId="302627904" sldId="274"/>
            <ac:spMk id="4" creationId="{81B06991-4D22-499E-8BAD-07F8EC071880}"/>
          </ac:spMkLst>
        </pc:spChg>
      </pc:sldChg>
      <pc:sldChg chg="modSp add del replId">
        <pc:chgData name="Uživatel typu Host" userId="" providerId="Windows Live" clId="Web-{F10169F5-414F-44E6-898A-6CCA4D04D869}" dt="2018-11-04T16:42:02.751" v="66" actId="1076"/>
        <pc:sldMkLst>
          <pc:docMk/>
          <pc:sldMk cId="1761396976" sldId="275"/>
        </pc:sldMkLst>
        <pc:spChg chg="mod">
          <ac:chgData name="Uživatel typu Host" userId="" providerId="Windows Live" clId="Web-{F10169F5-414F-44E6-898A-6CCA4D04D869}" dt="2018-11-04T16:41:43.189" v="63" actId="20577"/>
          <ac:spMkLst>
            <pc:docMk/>
            <pc:sldMk cId="1761396976" sldId="275"/>
            <ac:spMk id="2" creationId="{8D404745-5073-4FE8-8F47-F5C7C7CAD42B}"/>
          </ac:spMkLst>
        </pc:spChg>
        <pc:spChg chg="mod">
          <ac:chgData name="Uživatel typu Host" userId="" providerId="Windows Live" clId="Web-{F10169F5-414F-44E6-898A-6CCA4D04D869}" dt="2018-11-04T16:41:36.534" v="58" actId="20577"/>
          <ac:spMkLst>
            <pc:docMk/>
            <pc:sldMk cId="1761396976" sldId="275"/>
            <ac:spMk id="4" creationId="{81B06991-4D22-499E-8BAD-07F8EC071880}"/>
          </ac:spMkLst>
        </pc:spChg>
      </pc:sldChg>
      <pc:sldChg chg="modSp add replId">
        <pc:chgData name="Uživatel typu Host" userId="" providerId="Windows Live" clId="Web-{F10169F5-414F-44E6-898A-6CCA4D04D869}" dt="2018-11-04T16:41:19.079" v="54" actId="20577"/>
        <pc:sldMkLst>
          <pc:docMk/>
          <pc:sldMk cId="3082693621" sldId="276"/>
        </pc:sldMkLst>
        <pc:spChg chg="mod">
          <ac:chgData name="Uživatel typu Host" userId="" providerId="Windows Live" clId="Web-{F10169F5-414F-44E6-898A-6CCA4D04D869}" dt="2018-11-04T16:41:19.079" v="54" actId="20577"/>
          <ac:spMkLst>
            <pc:docMk/>
            <pc:sldMk cId="3082693621" sldId="276"/>
            <ac:spMk id="2" creationId="{8D404745-5073-4FE8-8F47-F5C7C7CAD42B}"/>
          </ac:spMkLst>
        </pc:spChg>
        <pc:spChg chg="mod">
          <ac:chgData name="Uživatel typu Host" userId="" providerId="Windows Live" clId="Web-{F10169F5-414F-44E6-898A-6CCA4D04D869}" dt="2018-11-04T16:40:50.876" v="46" actId="20577"/>
          <ac:spMkLst>
            <pc:docMk/>
            <pc:sldMk cId="3082693621" sldId="276"/>
            <ac:spMk id="4" creationId="{81B06991-4D22-499E-8BAD-07F8EC071880}"/>
          </ac:spMkLst>
        </pc:spChg>
      </pc:sldChg>
      <pc:sldChg chg="addSp modSp add replId">
        <pc:chgData name="Uživatel typu Host" userId="" providerId="Windows Live" clId="Web-{F10169F5-414F-44E6-898A-6CCA4D04D869}" dt="2018-11-04T16:46:21.268" v="81" actId="1076"/>
        <pc:sldMkLst>
          <pc:docMk/>
          <pc:sldMk cId="702032409" sldId="277"/>
        </pc:sldMkLst>
        <pc:spChg chg="mod">
          <ac:chgData name="Uživatel typu Host" userId="" providerId="Windows Live" clId="Web-{F10169F5-414F-44E6-898A-6CCA4D04D869}" dt="2018-11-04T16:42:18.548" v="69" actId="20577"/>
          <ac:spMkLst>
            <pc:docMk/>
            <pc:sldMk cId="702032409" sldId="277"/>
            <ac:spMk id="2" creationId="{8D404745-5073-4FE8-8F47-F5C7C7CAD42B}"/>
          </ac:spMkLst>
        </pc:spChg>
        <pc:picChg chg="add mod modCrop">
          <ac:chgData name="Uživatel typu Host" userId="" providerId="Windows Live" clId="Web-{F10169F5-414F-44E6-898A-6CCA4D04D869}" dt="2018-11-04T16:46:21.268" v="81" actId="1076"/>
          <ac:picMkLst>
            <pc:docMk/>
            <pc:sldMk cId="702032409" sldId="277"/>
            <ac:picMk id="3" creationId="{87B4706D-550E-4D67-B701-7743513985A5}"/>
          </ac:picMkLst>
        </pc:picChg>
      </pc:sldChg>
    </pc:docChg>
  </pc:docChgLst>
  <pc:docChgLst>
    <pc:chgData userId="085c96b3433d65bd" providerId="LiveId" clId="{834467D7-4137-4A48-9EF9-696C1FD3F118}"/>
    <pc:docChg chg="undo redo custSel addSld delSld modSld">
      <pc:chgData name="" userId="085c96b3433d65bd" providerId="LiveId" clId="{834467D7-4137-4A48-9EF9-696C1FD3F118}" dt="2018-11-06T18:18:32.314" v="900"/>
      <pc:docMkLst>
        <pc:docMk/>
      </pc:docMkLst>
      <pc:sldChg chg="addSp delSp modSp">
        <pc:chgData name="" userId="085c96b3433d65bd" providerId="LiveId" clId="{834467D7-4137-4A48-9EF9-696C1FD3F118}" dt="2018-11-04T12:52:27.734" v="111" actId="1440"/>
        <pc:sldMkLst>
          <pc:docMk/>
          <pc:sldMk cId="2858518509" sldId="256"/>
        </pc:sldMkLst>
        <pc:spChg chg="mod">
          <ac:chgData name="" userId="085c96b3433d65bd" providerId="LiveId" clId="{834467D7-4137-4A48-9EF9-696C1FD3F118}" dt="2018-11-04T12:50:20.081" v="96" actId="1076"/>
          <ac:spMkLst>
            <pc:docMk/>
            <pc:sldMk cId="2858518509" sldId="256"/>
            <ac:spMk id="2" creationId="{BFE7E077-1881-4D41-9B06-BD519562D398}"/>
          </ac:spMkLst>
        </pc:spChg>
        <pc:spChg chg="mod">
          <ac:chgData name="" userId="085c96b3433d65bd" providerId="LiveId" clId="{834467D7-4137-4A48-9EF9-696C1FD3F118}" dt="2018-11-04T12:51:06.305" v="109" actId="1076"/>
          <ac:spMkLst>
            <pc:docMk/>
            <pc:sldMk cId="2858518509" sldId="256"/>
            <ac:spMk id="3" creationId="{CA5473CF-B380-47D6-8DBB-56B21F3DEA7F}"/>
          </ac:spMkLst>
        </pc:spChg>
        <pc:spChg chg="mod">
          <ac:chgData name="" userId="085c96b3433d65bd" providerId="LiveId" clId="{834467D7-4137-4A48-9EF9-696C1FD3F118}" dt="2018-11-04T12:50:42.041" v="103" actId="1076"/>
          <ac:spMkLst>
            <pc:docMk/>
            <pc:sldMk cId="2858518509" sldId="256"/>
            <ac:spMk id="5" creationId="{A2305EBF-0F11-4239-9359-557556228DCD}"/>
          </ac:spMkLst>
        </pc:spChg>
        <pc:picChg chg="add del mod">
          <ac:chgData name="" userId="085c96b3433d65bd" providerId="LiveId" clId="{834467D7-4137-4A48-9EF9-696C1FD3F118}" dt="2018-11-04T12:49:55.268" v="93" actId="1440"/>
          <ac:picMkLst>
            <pc:docMk/>
            <pc:sldMk cId="2858518509" sldId="256"/>
            <ac:picMk id="1026" creationId="{D867B794-6E26-44CF-B5E4-A88E8474D05B}"/>
          </ac:picMkLst>
        </pc:picChg>
        <pc:picChg chg="add mod">
          <ac:chgData name="" userId="085c96b3433d65bd" providerId="LiveId" clId="{834467D7-4137-4A48-9EF9-696C1FD3F118}" dt="2018-11-04T12:52:27.734" v="111" actId="1440"/>
          <ac:picMkLst>
            <pc:docMk/>
            <pc:sldMk cId="2858518509" sldId="256"/>
            <ac:picMk id="1028" creationId="{803C5954-2CD7-4310-B5F8-C77562E88DC3}"/>
          </ac:picMkLst>
        </pc:picChg>
      </pc:sldChg>
      <pc:sldChg chg="addSp delSp modSp">
        <pc:chgData name="" userId="085c96b3433d65bd" providerId="LiveId" clId="{834467D7-4137-4A48-9EF9-696C1FD3F118}" dt="2018-11-04T17:03:11.171" v="310" actId="1440"/>
        <pc:sldMkLst>
          <pc:docMk/>
          <pc:sldMk cId="700816890" sldId="263"/>
        </pc:sldMkLst>
        <pc:spChg chg="mod">
          <ac:chgData name="" userId="085c96b3433d65bd" providerId="LiveId" clId="{834467D7-4137-4A48-9EF9-696C1FD3F118}" dt="2018-11-04T13:56:10.657" v="253" actId="14100"/>
          <ac:spMkLst>
            <pc:docMk/>
            <pc:sldMk cId="700816890" sldId="263"/>
            <ac:spMk id="2" creationId="{8D404745-5073-4FE8-8F47-F5C7C7CAD42B}"/>
          </ac:spMkLst>
        </pc:spChg>
        <pc:spChg chg="mod">
          <ac:chgData name="" userId="085c96b3433d65bd" providerId="LiveId" clId="{834467D7-4137-4A48-9EF9-696C1FD3F118}" dt="2018-11-04T12:14:07.963" v="87" actId="20577"/>
          <ac:spMkLst>
            <pc:docMk/>
            <pc:sldMk cId="700816890" sldId="263"/>
            <ac:spMk id="3" creationId="{146318C6-5D5D-4F47-B17D-A727A4B5DFB0}"/>
          </ac:spMkLst>
        </pc:spChg>
        <pc:spChg chg="mod">
          <ac:chgData name="" userId="085c96b3433d65bd" providerId="LiveId" clId="{834467D7-4137-4A48-9EF9-696C1FD3F118}" dt="2018-11-04T13:11:58.793" v="146" actId="20577"/>
          <ac:spMkLst>
            <pc:docMk/>
            <pc:sldMk cId="700816890" sldId="263"/>
            <ac:spMk id="4" creationId="{81B06991-4D22-499E-8BAD-07F8EC071880}"/>
          </ac:spMkLst>
        </pc:spChg>
        <pc:spChg chg="add mod">
          <ac:chgData name="" userId="085c96b3433d65bd" providerId="LiveId" clId="{834467D7-4137-4A48-9EF9-696C1FD3F118}" dt="2018-11-04T17:02:26.856" v="306" actId="20577"/>
          <ac:spMkLst>
            <pc:docMk/>
            <pc:sldMk cId="700816890" sldId="263"/>
            <ac:spMk id="5" creationId="{ECCBB9AE-6581-4D27-BA4B-F3E551D700A4}"/>
          </ac:spMkLst>
        </pc:spChg>
        <pc:spChg chg="add del">
          <ac:chgData name="" userId="085c96b3433d65bd" providerId="LiveId" clId="{834467D7-4137-4A48-9EF9-696C1FD3F118}" dt="2018-11-04T13:15:32.860" v="163" actId="14100"/>
          <ac:spMkLst>
            <pc:docMk/>
            <pc:sldMk cId="700816890" sldId="263"/>
            <ac:spMk id="6" creationId="{27E314B0-45E3-49CA-9FE7-50B45068BF45}"/>
          </ac:spMkLst>
        </pc:spChg>
        <pc:picChg chg="add del mod">
          <ac:chgData name="" userId="085c96b3433d65bd" providerId="LiveId" clId="{834467D7-4137-4A48-9EF9-696C1FD3F118}" dt="2018-11-04T13:56:11.028" v="254" actId="14100"/>
          <ac:picMkLst>
            <pc:docMk/>
            <pc:sldMk cId="700816890" sldId="263"/>
            <ac:picMk id="2051" creationId="{D13EBC0A-37F3-42B7-965A-613514929C4B}"/>
          </ac:picMkLst>
        </pc:picChg>
        <pc:picChg chg="add mod">
          <ac:chgData name="" userId="085c96b3433d65bd" providerId="LiveId" clId="{834467D7-4137-4A48-9EF9-696C1FD3F118}" dt="2018-11-04T17:03:11.171" v="310" actId="1440"/>
          <ac:picMkLst>
            <pc:docMk/>
            <pc:sldMk cId="700816890" sldId="263"/>
            <ac:picMk id="2053" creationId="{960626B9-6167-47CC-8687-7F90D90ACB22}"/>
          </ac:picMkLst>
        </pc:picChg>
      </pc:sldChg>
      <pc:sldChg chg="addSp delSp modSp">
        <pc:chgData name="" userId="085c96b3433d65bd" providerId="LiveId" clId="{834467D7-4137-4A48-9EF9-696C1FD3F118}" dt="2018-11-04T17:07:41.199" v="336" actId="1076"/>
        <pc:sldMkLst>
          <pc:docMk/>
          <pc:sldMk cId="2367914170" sldId="265"/>
        </pc:sldMkLst>
        <pc:spChg chg="add mod">
          <ac:chgData name="" userId="085c96b3433d65bd" providerId="LiveId" clId="{834467D7-4137-4A48-9EF9-696C1FD3F118}" dt="2018-11-04T17:04:51.541" v="314" actId="20577"/>
          <ac:spMkLst>
            <pc:docMk/>
            <pc:sldMk cId="2367914170" sldId="265"/>
            <ac:spMk id="3" creationId="{E53B3EB7-B0AF-41DF-A184-2ABD2AC31AAC}"/>
          </ac:spMkLst>
        </pc:spChg>
        <pc:spChg chg="mod">
          <ac:chgData name="" userId="085c96b3433d65bd" providerId="LiveId" clId="{834467D7-4137-4A48-9EF9-696C1FD3F118}" dt="2018-11-04T13:17:19.306" v="172" actId="20577"/>
          <ac:spMkLst>
            <pc:docMk/>
            <pc:sldMk cId="2367914170" sldId="265"/>
            <ac:spMk id="4" creationId="{81B06991-4D22-499E-8BAD-07F8EC071880}"/>
          </ac:spMkLst>
        </pc:spChg>
        <pc:spChg chg="add del">
          <ac:chgData name="" userId="085c96b3433d65bd" providerId="LiveId" clId="{834467D7-4137-4A48-9EF9-696C1FD3F118}" dt="2018-11-04T13:18:08.812" v="175" actId="20577"/>
          <ac:spMkLst>
            <pc:docMk/>
            <pc:sldMk cId="2367914170" sldId="265"/>
            <ac:spMk id="5" creationId="{32BAC2C8-9AD7-4677-8A15-8EF048D1D3DF}"/>
          </ac:spMkLst>
        </pc:spChg>
        <pc:spChg chg="add del">
          <ac:chgData name="" userId="085c96b3433d65bd" providerId="LiveId" clId="{834467D7-4137-4A48-9EF9-696C1FD3F118}" dt="2018-11-04T13:52:43.848" v="235" actId="20577"/>
          <ac:spMkLst>
            <pc:docMk/>
            <pc:sldMk cId="2367914170" sldId="265"/>
            <ac:spMk id="6" creationId="{0374A97D-FE8D-42A9-A861-4F34329249FE}"/>
          </ac:spMkLst>
        </pc:spChg>
        <pc:spChg chg="add del">
          <ac:chgData name="" userId="085c96b3433d65bd" providerId="LiveId" clId="{834467D7-4137-4A48-9EF9-696C1FD3F118}" dt="2018-11-04T13:53:28.937" v="243" actId="20577"/>
          <ac:spMkLst>
            <pc:docMk/>
            <pc:sldMk cId="2367914170" sldId="265"/>
            <ac:spMk id="7" creationId="{FF37049F-BB84-46F5-8073-A8949A467297}"/>
          </ac:spMkLst>
        </pc:spChg>
        <pc:spChg chg="add del">
          <ac:chgData name="" userId="085c96b3433d65bd" providerId="LiveId" clId="{834467D7-4137-4A48-9EF9-696C1FD3F118}" dt="2018-11-04T13:53:28.032" v="241" actId="20577"/>
          <ac:spMkLst>
            <pc:docMk/>
            <pc:sldMk cId="2367914170" sldId="265"/>
            <ac:spMk id="8" creationId="{3EA52A13-69A1-42CF-BB68-B720A240668F}"/>
          </ac:spMkLst>
        </pc:spChg>
        <pc:picChg chg="add mod">
          <ac:chgData name="" userId="085c96b3433d65bd" providerId="LiveId" clId="{834467D7-4137-4A48-9EF9-696C1FD3F118}" dt="2018-11-04T17:07:41.199" v="336" actId="1076"/>
          <ac:picMkLst>
            <pc:docMk/>
            <pc:sldMk cId="2367914170" sldId="265"/>
            <ac:picMk id="10" creationId="{DA41F427-EE21-4D18-B756-99EE4FE83D1C}"/>
          </ac:picMkLst>
        </pc:picChg>
        <pc:picChg chg="add del mod">
          <ac:chgData name="" userId="085c96b3433d65bd" providerId="LiveId" clId="{834467D7-4137-4A48-9EF9-696C1FD3F118}" dt="2018-11-04T16:59:22.516" v="278" actId="478"/>
          <ac:picMkLst>
            <pc:docMk/>
            <pc:sldMk cId="2367914170" sldId="265"/>
            <ac:picMk id="3078" creationId="{87C1E62E-7776-4153-A72F-6D139399774B}"/>
          </ac:picMkLst>
        </pc:picChg>
      </pc:sldChg>
      <pc:sldChg chg="addSp delSp modSp add">
        <pc:chgData name="" userId="085c96b3433d65bd" providerId="LiveId" clId="{834467D7-4137-4A48-9EF9-696C1FD3F118}" dt="2018-11-04T17:27:52.235" v="377" actId="20577"/>
        <pc:sldMkLst>
          <pc:docMk/>
          <pc:sldMk cId="4225635271" sldId="272"/>
        </pc:sldMkLst>
        <pc:spChg chg="ord">
          <ac:chgData name="" userId="085c96b3433d65bd" providerId="LiveId" clId="{834467D7-4137-4A48-9EF9-696C1FD3F118}" dt="2018-11-04T17:06:11.018" v="324" actId="166"/>
          <ac:spMkLst>
            <pc:docMk/>
            <pc:sldMk cId="4225635271" sldId="272"/>
            <ac:spMk id="2" creationId="{8D404745-5073-4FE8-8F47-F5C7C7CAD42B}"/>
          </ac:spMkLst>
        </pc:spChg>
        <pc:spChg chg="mod">
          <ac:chgData name="" userId="085c96b3433d65bd" providerId="LiveId" clId="{834467D7-4137-4A48-9EF9-696C1FD3F118}" dt="2018-11-04T17:27:52.235" v="377" actId="20577"/>
          <ac:spMkLst>
            <pc:docMk/>
            <pc:sldMk cId="4225635271" sldId="272"/>
            <ac:spMk id="3" creationId="{E53B3EB7-B0AF-41DF-A184-2ABD2AC31AAC}"/>
          </ac:spMkLst>
        </pc:spChg>
        <pc:spChg chg="add del mod">
          <ac:chgData name="" userId="085c96b3433d65bd" providerId="LiveId" clId="{834467D7-4137-4A48-9EF9-696C1FD3F118}" dt="2018-11-04T17:05:57.680" v="319" actId="1076"/>
          <ac:spMkLst>
            <pc:docMk/>
            <pc:sldMk cId="4225635271" sldId="272"/>
            <ac:spMk id="5" creationId="{83362C70-9312-47B5-927C-0FC2767B4005}"/>
          </ac:spMkLst>
        </pc:spChg>
        <pc:spChg chg="add del">
          <ac:chgData name="" userId="085c96b3433d65bd" providerId="LiveId" clId="{834467D7-4137-4A48-9EF9-696C1FD3F118}" dt="2018-11-04T17:06:12.777" v="325" actId="1076"/>
          <ac:spMkLst>
            <pc:docMk/>
            <pc:sldMk cId="4225635271" sldId="272"/>
            <ac:spMk id="6" creationId="{79EC6658-50F7-46FD-8073-20A2C9B9661D}"/>
          </ac:spMkLst>
        </pc:spChg>
        <pc:picChg chg="add del">
          <ac:chgData name="" userId="085c96b3433d65bd" providerId="LiveId" clId="{834467D7-4137-4A48-9EF9-696C1FD3F118}" dt="2018-11-04T17:19:28.559" v="352" actId="1076"/>
          <ac:picMkLst>
            <pc:docMk/>
            <pc:sldMk cId="4225635271" sldId="272"/>
            <ac:picMk id="9" creationId="{C4DFAD2E-EBBC-4F51-BCB0-29789577D648}"/>
          </ac:picMkLst>
        </pc:picChg>
        <pc:picChg chg="add del mod">
          <ac:chgData name="" userId="085c96b3433d65bd" providerId="LiveId" clId="{834467D7-4137-4A48-9EF9-696C1FD3F118}" dt="2018-11-04T17:27:47.246" v="374" actId="478"/>
          <ac:picMkLst>
            <pc:docMk/>
            <pc:sldMk cId="4225635271" sldId="272"/>
            <ac:picMk id="10" creationId="{E2F3C63F-8439-403E-8AA5-217B3A23E1E0}"/>
          </ac:picMkLst>
        </pc:picChg>
        <pc:picChg chg="add del mod">
          <ac:chgData name="" userId="085c96b3433d65bd" providerId="LiveId" clId="{834467D7-4137-4A48-9EF9-696C1FD3F118}" dt="2018-11-04T17:07:17.471" v="332" actId="1076"/>
          <ac:picMkLst>
            <pc:docMk/>
            <pc:sldMk cId="4225635271" sldId="272"/>
            <ac:picMk id="5126" creationId="{8C7047D7-1EDD-4A6F-A1F2-0593F18F6718}"/>
          </ac:picMkLst>
        </pc:picChg>
        <pc:picChg chg="add del mod">
          <ac:chgData name="" userId="085c96b3433d65bd" providerId="LiveId" clId="{834467D7-4137-4A48-9EF9-696C1FD3F118}" dt="2018-11-04T17:19:17.344" v="348" actId="1076"/>
          <ac:picMkLst>
            <pc:docMk/>
            <pc:sldMk cId="4225635271" sldId="272"/>
            <ac:picMk id="5128" creationId="{0E355D14-4D2A-40DF-A4B6-8102B6E49E1A}"/>
          </ac:picMkLst>
        </pc:picChg>
      </pc:sldChg>
      <pc:sldChg chg="addSp delSp modSp add">
        <pc:chgData name="" userId="085c96b3433d65bd" providerId="LiveId" clId="{834467D7-4137-4A48-9EF9-696C1FD3F118}" dt="2018-11-04T19:14:23.602" v="796" actId="478"/>
        <pc:sldMkLst>
          <pc:docMk/>
          <pc:sldMk cId="3006467677" sldId="273"/>
        </pc:sldMkLst>
        <pc:spChg chg="mod">
          <ac:chgData name="" userId="085c96b3433d65bd" providerId="LiveId" clId="{834467D7-4137-4A48-9EF9-696C1FD3F118}" dt="2018-11-04T18:50:25.619" v="743" actId="1076"/>
          <ac:spMkLst>
            <pc:docMk/>
            <pc:sldMk cId="3006467677" sldId="273"/>
            <ac:spMk id="2" creationId="{8D404745-5073-4FE8-8F47-F5C7C7CAD42B}"/>
          </ac:spMkLst>
        </pc:spChg>
        <pc:spChg chg="mod">
          <ac:chgData name="" userId="085c96b3433d65bd" providerId="LiveId" clId="{834467D7-4137-4A48-9EF9-696C1FD3F118}" dt="2018-11-04T18:50:24.057" v="742" actId="20577"/>
          <ac:spMkLst>
            <pc:docMk/>
            <pc:sldMk cId="3006467677" sldId="273"/>
            <ac:spMk id="3" creationId="{E53B3EB7-B0AF-41DF-A184-2ABD2AC31AAC}"/>
          </ac:spMkLst>
        </pc:spChg>
        <pc:spChg chg="add del mod">
          <ac:chgData name="" userId="085c96b3433d65bd" providerId="LiveId" clId="{834467D7-4137-4A48-9EF9-696C1FD3F118}" dt="2018-11-04T19:14:23.602" v="796" actId="478"/>
          <ac:spMkLst>
            <pc:docMk/>
            <pc:sldMk cId="3006467677" sldId="273"/>
            <ac:spMk id="5" creationId="{4422AE38-153B-4F7F-86B0-7B1C58D51C79}"/>
          </ac:spMkLst>
        </pc:spChg>
        <pc:spChg chg="add del">
          <ac:chgData name="" userId="085c96b3433d65bd" providerId="LiveId" clId="{834467D7-4137-4A48-9EF9-696C1FD3F118}" dt="2018-11-04T18:50:39.039" v="746" actId="478"/>
          <ac:spMkLst>
            <pc:docMk/>
            <pc:sldMk cId="3006467677" sldId="273"/>
            <ac:spMk id="6" creationId="{D1EBC21B-DF2D-4995-8BB3-413B45DACD46}"/>
          </ac:spMkLst>
        </pc:spChg>
      </pc:sldChg>
      <pc:sldChg chg="addSp modSp add">
        <pc:chgData name="" userId="085c96b3433d65bd" providerId="LiveId" clId="{834467D7-4137-4A48-9EF9-696C1FD3F118}" dt="2018-11-04T17:53:46.730" v="730" actId="1440"/>
        <pc:sldMkLst>
          <pc:docMk/>
          <pc:sldMk cId="2690453811" sldId="279"/>
        </pc:sldMkLst>
        <pc:spChg chg="mod">
          <ac:chgData name="" userId="085c96b3433d65bd" providerId="LiveId" clId="{834467D7-4137-4A48-9EF9-696C1FD3F118}" dt="2018-11-04T17:53:23.726" v="726" actId="1076"/>
          <ac:spMkLst>
            <pc:docMk/>
            <pc:sldMk cId="2690453811" sldId="279"/>
            <ac:spMk id="2" creationId="{8D404745-5073-4FE8-8F47-F5C7C7CAD42B}"/>
          </ac:spMkLst>
        </pc:spChg>
        <pc:spChg chg="mod">
          <ac:chgData name="" userId="085c96b3433d65bd" providerId="LiveId" clId="{834467D7-4137-4A48-9EF9-696C1FD3F118}" dt="2018-11-04T17:53:35.573" v="728" actId="255"/>
          <ac:spMkLst>
            <pc:docMk/>
            <pc:sldMk cId="2690453811" sldId="279"/>
            <ac:spMk id="3" creationId="{E53B3EB7-B0AF-41DF-A184-2ABD2AC31AAC}"/>
          </ac:spMkLst>
        </pc:spChg>
        <pc:spChg chg="add mod">
          <ac:chgData name="" userId="085c96b3433d65bd" providerId="LiveId" clId="{834467D7-4137-4A48-9EF9-696C1FD3F118}" dt="2018-11-04T17:52:03.273" v="700" actId="1076"/>
          <ac:spMkLst>
            <pc:docMk/>
            <pc:sldMk cId="2690453811" sldId="279"/>
            <ac:spMk id="5" creationId="{011E1755-E89E-4068-9BEA-A9FC5EDB4EB7}"/>
          </ac:spMkLst>
        </pc:spChg>
        <pc:spChg chg="add mod">
          <ac:chgData name="" userId="085c96b3433d65bd" providerId="LiveId" clId="{834467D7-4137-4A48-9EF9-696C1FD3F118}" dt="2018-11-04T17:49:35.081" v="670" actId="1076"/>
          <ac:spMkLst>
            <pc:docMk/>
            <pc:sldMk cId="2690453811" sldId="279"/>
            <ac:spMk id="6" creationId="{B31B71AC-E1A5-4E13-A2D1-8BD5113A8692}"/>
          </ac:spMkLst>
        </pc:spChg>
        <pc:spChg chg="add mod">
          <ac:chgData name="" userId="085c96b3433d65bd" providerId="LiveId" clId="{834467D7-4137-4A48-9EF9-696C1FD3F118}" dt="2018-11-04T17:50:31.730" v="682" actId="1076"/>
          <ac:spMkLst>
            <pc:docMk/>
            <pc:sldMk cId="2690453811" sldId="279"/>
            <ac:spMk id="7" creationId="{12BADF23-AA2F-4659-89D1-0DF65E64D01E}"/>
          </ac:spMkLst>
        </pc:spChg>
        <pc:spChg chg="add mod">
          <ac:chgData name="" userId="085c96b3433d65bd" providerId="LiveId" clId="{834467D7-4137-4A48-9EF9-696C1FD3F118}" dt="2018-11-04T17:51:42.442" v="698" actId="1076"/>
          <ac:spMkLst>
            <pc:docMk/>
            <pc:sldMk cId="2690453811" sldId="279"/>
            <ac:spMk id="8" creationId="{D60C9A8B-3395-4161-B050-F3906F11757D}"/>
          </ac:spMkLst>
        </pc:spChg>
        <pc:spChg chg="add mod">
          <ac:chgData name="" userId="085c96b3433d65bd" providerId="LiveId" clId="{834467D7-4137-4A48-9EF9-696C1FD3F118}" dt="2018-11-04T17:53:40.921" v="729" actId="1076"/>
          <ac:spMkLst>
            <pc:docMk/>
            <pc:sldMk cId="2690453811" sldId="279"/>
            <ac:spMk id="9" creationId="{BB7433DD-B772-440C-80D0-4DC29B4CB666}"/>
          </ac:spMkLst>
        </pc:spChg>
        <pc:picChg chg="add mod">
          <ac:chgData name="" userId="085c96b3433d65bd" providerId="LiveId" clId="{834467D7-4137-4A48-9EF9-696C1FD3F118}" dt="2018-11-04T17:50:28.325" v="681" actId="1076"/>
          <ac:picMkLst>
            <pc:docMk/>
            <pc:sldMk cId="2690453811" sldId="279"/>
            <ac:picMk id="6146" creationId="{D84BE053-ABB7-46A6-89D1-7202317A9288}"/>
          </ac:picMkLst>
        </pc:picChg>
        <pc:picChg chg="add mod">
          <ac:chgData name="" userId="085c96b3433d65bd" providerId="LiveId" clId="{834467D7-4137-4A48-9EF9-696C1FD3F118}" dt="2018-11-04T17:49:31.914" v="669" actId="1076"/>
          <ac:picMkLst>
            <pc:docMk/>
            <pc:sldMk cId="2690453811" sldId="279"/>
            <ac:picMk id="6148" creationId="{3FCA0292-19DB-4B84-A9D3-6FA9B5A5FA15}"/>
          </ac:picMkLst>
        </pc:picChg>
        <pc:picChg chg="add mod">
          <ac:chgData name="" userId="085c96b3433d65bd" providerId="LiveId" clId="{834467D7-4137-4A48-9EF9-696C1FD3F118}" dt="2018-11-04T17:50:50.345" v="685" actId="1076"/>
          <ac:picMkLst>
            <pc:docMk/>
            <pc:sldMk cId="2690453811" sldId="279"/>
            <ac:picMk id="6150" creationId="{AECC4295-A997-46E3-BF40-A1E52A5054E2}"/>
          </ac:picMkLst>
        </pc:picChg>
        <pc:picChg chg="add mod">
          <ac:chgData name="" userId="085c96b3433d65bd" providerId="LiveId" clId="{834467D7-4137-4A48-9EF9-696C1FD3F118}" dt="2018-11-04T17:50:51.642" v="686" actId="1076"/>
          <ac:picMkLst>
            <pc:docMk/>
            <pc:sldMk cId="2690453811" sldId="279"/>
            <ac:picMk id="6152" creationId="{D62C55C9-057A-4820-ABBB-D20D906C30DE}"/>
          </ac:picMkLst>
        </pc:picChg>
        <pc:picChg chg="add mod">
          <ac:chgData name="" userId="085c96b3433d65bd" providerId="LiveId" clId="{834467D7-4137-4A48-9EF9-696C1FD3F118}" dt="2018-11-04T17:53:46.730" v="730" actId="1440"/>
          <ac:picMkLst>
            <pc:docMk/>
            <pc:sldMk cId="2690453811" sldId="279"/>
            <ac:picMk id="6154" creationId="{CC6F9749-6212-46CE-B558-BD8C937784B7}"/>
          </ac:picMkLst>
        </pc:picChg>
      </pc:sldChg>
      <pc:sldChg chg="addSp delSp modSp add">
        <pc:chgData name="" userId="085c96b3433d65bd" providerId="LiveId" clId="{834467D7-4137-4A48-9EF9-696C1FD3F118}" dt="2018-11-04T19:20:02.269" v="898" actId="20577"/>
        <pc:sldMkLst>
          <pc:docMk/>
          <pc:sldMk cId="2792584160" sldId="288"/>
        </pc:sldMkLst>
        <pc:spChg chg="del mod">
          <ac:chgData name="" userId="085c96b3433d65bd" providerId="LiveId" clId="{834467D7-4137-4A48-9EF9-696C1FD3F118}" dt="2018-11-04T18:51:14.532" v="751" actId="478"/>
          <ac:spMkLst>
            <pc:docMk/>
            <pc:sldMk cId="2792584160" sldId="288"/>
            <ac:spMk id="3" creationId="{E53B3EB7-B0AF-41DF-A184-2ABD2AC31AAC}"/>
          </ac:spMkLst>
        </pc:spChg>
        <pc:spChg chg="mod">
          <ac:chgData name="" userId="085c96b3433d65bd" providerId="LiveId" clId="{834467D7-4137-4A48-9EF9-696C1FD3F118}" dt="2018-11-04T19:20:02.269" v="898" actId="20577"/>
          <ac:spMkLst>
            <pc:docMk/>
            <pc:sldMk cId="2792584160" sldId="288"/>
            <ac:spMk id="5" creationId="{4422AE38-153B-4F7F-86B0-7B1C58D51C79}"/>
          </ac:spMkLst>
        </pc:spChg>
        <pc:spChg chg="add del">
          <ac:chgData name="" userId="085c96b3433d65bd" providerId="LiveId" clId="{834467D7-4137-4A48-9EF9-696C1FD3F118}" dt="2018-11-04T19:13:08.424" v="790" actId="20577"/>
          <ac:spMkLst>
            <pc:docMk/>
            <pc:sldMk cId="2792584160" sldId="288"/>
            <ac:spMk id="6" creationId="{4BA7879A-6B6A-40B2-812C-1C44927F699A}"/>
          </ac:spMkLst>
        </pc:spChg>
      </pc:sldChg>
      <pc:sldChg chg="addSp delSp modSp add">
        <pc:chgData name="" userId="085c96b3433d65bd" providerId="LiveId" clId="{834467D7-4137-4A48-9EF9-696C1FD3F118}" dt="2018-11-04T19:11:50.713" v="785" actId="14861"/>
        <pc:sldMkLst>
          <pc:docMk/>
          <pc:sldMk cId="1264447686" sldId="289"/>
        </pc:sldMkLst>
        <pc:spChg chg="del mod">
          <ac:chgData name="" userId="085c96b3433d65bd" providerId="LiveId" clId="{834467D7-4137-4A48-9EF9-696C1FD3F118}" dt="2018-11-04T19:11:16.220" v="781" actId="478"/>
          <ac:spMkLst>
            <pc:docMk/>
            <pc:sldMk cId="1264447686" sldId="289"/>
            <ac:spMk id="2" creationId="{8D404745-5073-4FE8-8F47-F5C7C7CAD42B}"/>
          </ac:spMkLst>
        </pc:spChg>
        <pc:spChg chg="del">
          <ac:chgData name="" userId="085c96b3433d65bd" providerId="LiveId" clId="{834467D7-4137-4A48-9EF9-696C1FD3F118}" dt="2018-11-04T19:11:13.252" v="779" actId="478"/>
          <ac:spMkLst>
            <pc:docMk/>
            <pc:sldMk cId="1264447686" sldId="289"/>
            <ac:spMk id="4" creationId="{81B06991-4D22-499E-8BAD-07F8EC071880}"/>
          </ac:spMkLst>
        </pc:spChg>
        <pc:spChg chg="del">
          <ac:chgData name="" userId="085c96b3433d65bd" providerId="LiveId" clId="{834467D7-4137-4A48-9EF9-696C1FD3F118}" dt="2018-11-04T19:11:15.291" v="780" actId="478"/>
          <ac:spMkLst>
            <pc:docMk/>
            <pc:sldMk cId="1264447686" sldId="289"/>
            <ac:spMk id="5" creationId="{4422AE38-153B-4F7F-86B0-7B1C58D51C79}"/>
          </ac:spMkLst>
        </pc:spChg>
        <pc:picChg chg="add mod">
          <ac:chgData name="" userId="085c96b3433d65bd" providerId="LiveId" clId="{834467D7-4137-4A48-9EF9-696C1FD3F118}" dt="2018-11-04T19:11:50.713" v="785" actId="14861"/>
          <ac:picMkLst>
            <pc:docMk/>
            <pc:sldMk cId="1264447686" sldId="289"/>
            <ac:picMk id="6" creationId="{6D889E8A-48F5-4705-A83C-3F2804A8A858}"/>
          </ac:picMkLst>
        </pc:picChg>
      </pc:sldChg>
      <pc:sldChg chg="addSp modSp add">
        <pc:chgData name="" userId="085c96b3433d65bd" providerId="LiveId" clId="{834467D7-4137-4A48-9EF9-696C1FD3F118}" dt="2018-11-04T19:19:07.999" v="891" actId="20577"/>
        <pc:sldMkLst>
          <pc:docMk/>
          <pc:sldMk cId="174957573" sldId="290"/>
        </pc:sldMkLst>
        <pc:spChg chg="mod">
          <ac:chgData name="" userId="085c96b3433d65bd" providerId="LiveId" clId="{834467D7-4137-4A48-9EF9-696C1FD3F118}" dt="2018-11-04T19:16:01.278" v="812" actId="1076"/>
          <ac:spMkLst>
            <pc:docMk/>
            <pc:sldMk cId="174957573" sldId="290"/>
            <ac:spMk id="2" creationId="{8D404745-5073-4FE8-8F47-F5C7C7CAD42B}"/>
          </ac:spMkLst>
        </pc:spChg>
        <pc:spChg chg="mod">
          <ac:chgData name="" userId="085c96b3433d65bd" providerId="LiveId" clId="{834467D7-4137-4A48-9EF9-696C1FD3F118}" dt="2018-11-04T19:19:07.999" v="891" actId="20577"/>
          <ac:spMkLst>
            <pc:docMk/>
            <pc:sldMk cId="174957573" sldId="290"/>
            <ac:spMk id="5" creationId="{4422AE38-153B-4F7F-86B0-7B1C58D51C79}"/>
          </ac:spMkLst>
        </pc:spChg>
        <pc:picChg chg="add mod">
          <ac:chgData name="" userId="085c96b3433d65bd" providerId="LiveId" clId="{834467D7-4137-4A48-9EF9-696C1FD3F118}" dt="2018-11-04T19:18:51.869" v="883" actId="1440"/>
          <ac:picMkLst>
            <pc:docMk/>
            <pc:sldMk cId="174957573" sldId="290"/>
            <ac:picMk id="10242" creationId="{32BA5CD8-901E-469D-8451-8AAF9E10C34D}"/>
          </ac:picMkLst>
        </pc:picChg>
      </pc:sldChg>
      <pc:sldChg chg="addSp modAnim">
        <pc:chgData name="" userId="085c96b3433d65bd" providerId="LiveId" clId="{834467D7-4137-4A48-9EF9-696C1FD3F118}" dt="2018-11-06T18:17:59.643" v="899"/>
        <pc:sldMkLst>
          <pc:docMk/>
          <pc:sldMk cId="782039838" sldId="300"/>
        </pc:sldMkLst>
        <pc:picChg chg="add">
          <ac:chgData name="" userId="085c96b3433d65bd" providerId="LiveId" clId="{834467D7-4137-4A48-9EF9-696C1FD3F118}" dt="2018-11-06T18:17:59.643" v="899"/>
          <ac:picMkLst>
            <pc:docMk/>
            <pc:sldMk cId="782039838" sldId="300"/>
            <ac:picMk id="3" creationId="{5FBC17D9-0E28-4B3A-B513-93006E204C48}"/>
          </ac:picMkLst>
        </pc:picChg>
      </pc:sldChg>
      <pc:sldChg chg="addSp modAnim">
        <pc:chgData name="" userId="085c96b3433d65bd" providerId="LiveId" clId="{834467D7-4137-4A48-9EF9-696C1FD3F118}" dt="2018-11-06T18:18:32.314" v="900"/>
        <pc:sldMkLst>
          <pc:docMk/>
          <pc:sldMk cId="2653094962" sldId="302"/>
        </pc:sldMkLst>
        <pc:picChg chg="add">
          <ac:chgData name="" userId="085c96b3433d65bd" providerId="LiveId" clId="{834467D7-4137-4A48-9EF9-696C1FD3F118}" dt="2018-11-06T18:18:32.314" v="900"/>
          <ac:picMkLst>
            <pc:docMk/>
            <pc:sldMk cId="2653094962" sldId="302"/>
            <ac:picMk id="3" creationId="{61392D56-BFC5-44ED-AD02-40A41AB9D232}"/>
          </ac:picMkLst>
        </pc:picChg>
      </pc:sldChg>
    </pc:docChg>
  </pc:docChgLst>
  <pc:docChgLst>
    <pc:chgData name="Uživatel typu Host" providerId="Windows Live" clId="Web-{2FA43118-827A-4EE1-851E-928640129E1C}"/>
    <pc:docChg chg="addSld delSld modSld">
      <pc:chgData name="Uživatel typu Host" userId="" providerId="Windows Live" clId="Web-{2FA43118-827A-4EE1-851E-928640129E1C}" dt="2018-11-04T17:36:23.156" v="180" actId="1076"/>
      <pc:docMkLst>
        <pc:docMk/>
      </pc:docMkLst>
      <pc:sldChg chg="addSp delSp modSp add replId">
        <pc:chgData name="Uživatel typu Host" userId="" providerId="Windows Live" clId="Web-{2FA43118-827A-4EE1-851E-928640129E1C}" dt="2018-11-04T16:56:35.857" v="47" actId="14100"/>
        <pc:sldMkLst>
          <pc:docMk/>
          <pc:sldMk cId="2806289408" sldId="278"/>
        </pc:sldMkLst>
        <pc:spChg chg="mod">
          <ac:chgData name="Uživatel typu Host" userId="" providerId="Windows Live" clId="Web-{2FA43118-827A-4EE1-851E-928640129E1C}" dt="2018-11-04T16:56:35.857" v="47" actId="14100"/>
          <ac:spMkLst>
            <pc:docMk/>
            <pc:sldMk cId="2806289408" sldId="278"/>
            <ac:spMk id="3" creationId="{C1CF8104-0061-44B6-BBF4-620E39E13FF8}"/>
          </ac:spMkLst>
        </pc:spChg>
        <pc:spChg chg="mod ord">
          <ac:chgData name="Uživatel typu Host" userId="" providerId="Windows Live" clId="Web-{2FA43118-827A-4EE1-851E-928640129E1C}" dt="2018-11-04T16:55:50.154" v="37" actId="20577"/>
          <ac:spMkLst>
            <pc:docMk/>
            <pc:sldMk cId="2806289408" sldId="278"/>
            <ac:spMk id="4" creationId="{81B06991-4D22-499E-8BAD-07F8EC071880}"/>
          </ac:spMkLst>
        </pc:spChg>
        <pc:picChg chg="del">
          <ac:chgData name="Uživatel typu Host" userId="" providerId="Windows Live" clId="Web-{2FA43118-827A-4EE1-851E-928640129E1C}" dt="2018-11-04T16:55:52.185" v="40" actId="14100"/>
          <ac:picMkLst>
            <pc:docMk/>
            <pc:sldMk cId="2806289408" sldId="278"/>
            <ac:picMk id="5" creationId="{A26A61D7-0D03-46B8-AA75-4EC50D29C5CC}"/>
          </ac:picMkLst>
        </pc:picChg>
        <pc:picChg chg="add mod">
          <ac:chgData name="Uživatel typu Host" userId="" providerId="Windows Live" clId="Web-{2FA43118-827A-4EE1-851E-928640129E1C}" dt="2018-11-04T16:56:30.138" v="46" actId="14100"/>
          <ac:picMkLst>
            <pc:docMk/>
            <pc:sldMk cId="2806289408" sldId="278"/>
            <ac:picMk id="6" creationId="{46E46A6F-3F12-465D-ABB5-DE387BFAAEFF}"/>
          </ac:picMkLst>
        </pc:picChg>
      </pc:sldChg>
      <pc:sldChg chg="addSp delSp modSp add replId">
        <pc:chgData name="Uživatel typu Host" userId="" providerId="Windows Live" clId="Web-{2FA43118-827A-4EE1-851E-928640129E1C}" dt="2018-11-04T17:05:19.075" v="71" actId="14100"/>
        <pc:sldMkLst>
          <pc:docMk/>
          <pc:sldMk cId="3523680016" sldId="280"/>
        </pc:sldMkLst>
        <pc:spChg chg="mod">
          <ac:chgData name="Uživatel typu Host" userId="" providerId="Windows Live" clId="Web-{2FA43118-827A-4EE1-851E-928640129E1C}" dt="2018-11-04T17:04:42.325" v="61" actId="20577"/>
          <ac:spMkLst>
            <pc:docMk/>
            <pc:sldMk cId="3523680016" sldId="280"/>
            <ac:spMk id="3" creationId="{C1CF8104-0061-44B6-BBF4-620E39E13FF8}"/>
          </ac:spMkLst>
        </pc:spChg>
        <pc:spChg chg="mod">
          <ac:chgData name="Uživatel typu Host" userId="" providerId="Windows Live" clId="Web-{2FA43118-827A-4EE1-851E-928640129E1C}" dt="2018-11-04T17:04:18.732" v="53" actId="20577"/>
          <ac:spMkLst>
            <pc:docMk/>
            <pc:sldMk cId="3523680016" sldId="280"/>
            <ac:spMk id="4" creationId="{81B06991-4D22-499E-8BAD-07F8EC071880}"/>
          </ac:spMkLst>
        </pc:spChg>
        <pc:picChg chg="add mod">
          <ac:chgData name="Uživatel typu Host" userId="" providerId="Windows Live" clId="Web-{2FA43118-827A-4EE1-851E-928640129E1C}" dt="2018-11-04T17:05:19.075" v="71" actId="14100"/>
          <ac:picMkLst>
            <pc:docMk/>
            <pc:sldMk cId="3523680016" sldId="280"/>
            <ac:picMk id="5" creationId="{F6F50294-997C-4C83-B509-616FBB47024E}"/>
          </ac:picMkLst>
        </pc:picChg>
        <pc:picChg chg="del">
          <ac:chgData name="Uživatel typu Host" userId="" providerId="Windows Live" clId="Web-{2FA43118-827A-4EE1-851E-928640129E1C}" dt="2018-11-04T17:04:53.950" v="64" actId="14100"/>
          <ac:picMkLst>
            <pc:docMk/>
            <pc:sldMk cId="3523680016" sldId="280"/>
            <ac:picMk id="6" creationId="{46E46A6F-3F12-465D-ABB5-DE387BFAAEFF}"/>
          </ac:picMkLst>
        </pc:picChg>
      </pc:sldChg>
      <pc:sldChg chg="delSp modSp add replId">
        <pc:chgData name="Uživatel typu Host" userId="" providerId="Windows Live" clId="Web-{2FA43118-827A-4EE1-851E-928640129E1C}" dt="2018-11-04T17:06:10.934" v="87" actId="20577"/>
        <pc:sldMkLst>
          <pc:docMk/>
          <pc:sldMk cId="3595607223" sldId="281"/>
        </pc:sldMkLst>
        <pc:spChg chg="mod">
          <ac:chgData name="Uživatel typu Host" userId="" providerId="Windows Live" clId="Web-{2FA43118-827A-4EE1-851E-928640129E1C}" dt="2018-11-04T17:06:10.934" v="87" actId="20577"/>
          <ac:spMkLst>
            <pc:docMk/>
            <pc:sldMk cId="3595607223" sldId="281"/>
            <ac:spMk id="3" creationId="{C1CF8104-0061-44B6-BBF4-620E39E13FF8}"/>
          </ac:spMkLst>
        </pc:spChg>
        <pc:spChg chg="mod">
          <ac:chgData name="Uživatel typu Host" userId="" providerId="Windows Live" clId="Web-{2FA43118-827A-4EE1-851E-928640129E1C}" dt="2018-11-04T17:05:46.138" v="77" actId="20577"/>
          <ac:spMkLst>
            <pc:docMk/>
            <pc:sldMk cId="3595607223" sldId="281"/>
            <ac:spMk id="4" creationId="{81B06991-4D22-499E-8BAD-07F8EC071880}"/>
          </ac:spMkLst>
        </pc:spChg>
        <pc:picChg chg="del">
          <ac:chgData name="Uživatel typu Host" userId="" providerId="Windows Live" clId="Web-{2FA43118-827A-4EE1-851E-928640129E1C}" dt="2018-11-04T17:06:04.106" v="85" actId="20577"/>
          <ac:picMkLst>
            <pc:docMk/>
            <pc:sldMk cId="3595607223" sldId="281"/>
            <ac:picMk id="5" creationId="{F6F50294-997C-4C83-B509-616FBB47024E}"/>
          </ac:picMkLst>
        </pc:picChg>
      </pc:sldChg>
      <pc:sldChg chg="addSp modSp add replId">
        <pc:chgData name="Uživatel typu Host" userId="" providerId="Windows Live" clId="Web-{2FA43118-827A-4EE1-851E-928640129E1C}" dt="2018-11-04T17:26:31.858" v="117" actId="20577"/>
        <pc:sldMkLst>
          <pc:docMk/>
          <pc:sldMk cId="2252627640" sldId="282"/>
        </pc:sldMkLst>
        <pc:spChg chg="mod">
          <ac:chgData name="Uživatel typu Host" userId="" providerId="Windows Live" clId="Web-{2FA43118-827A-4EE1-851E-928640129E1C}" dt="2018-11-04T17:21:24.702" v="103" actId="14100"/>
          <ac:spMkLst>
            <pc:docMk/>
            <pc:sldMk cId="2252627640" sldId="282"/>
            <ac:spMk id="3" creationId="{C1CF8104-0061-44B6-BBF4-620E39E13FF8}"/>
          </ac:spMkLst>
        </pc:spChg>
        <pc:spChg chg="mod">
          <ac:chgData name="Uživatel typu Host" userId="" providerId="Windows Live" clId="Web-{2FA43118-827A-4EE1-851E-928640129E1C}" dt="2018-11-04T17:26:31.858" v="117" actId="20577"/>
          <ac:spMkLst>
            <pc:docMk/>
            <pc:sldMk cId="2252627640" sldId="282"/>
            <ac:spMk id="4" creationId="{81B06991-4D22-499E-8BAD-07F8EC071880}"/>
          </ac:spMkLst>
        </pc:spChg>
        <pc:picChg chg="add mod">
          <ac:chgData name="Uživatel typu Host" userId="" providerId="Windows Live" clId="Web-{2FA43118-827A-4EE1-851E-928640129E1C}" dt="2018-11-04T17:21:52.391" v="108" actId="14100"/>
          <ac:picMkLst>
            <pc:docMk/>
            <pc:sldMk cId="2252627640" sldId="282"/>
            <ac:picMk id="5" creationId="{47D5169B-12A2-47A9-B843-1D540296465C}"/>
          </ac:picMkLst>
        </pc:picChg>
      </pc:sldChg>
      <pc:sldChg chg="addSp delSp modSp add replId">
        <pc:chgData name="Uživatel typu Host" userId="" providerId="Windows Live" clId="Web-{2FA43118-827A-4EE1-851E-928640129E1C}" dt="2018-11-04T17:27:28.826" v="137" actId="14100"/>
        <pc:sldMkLst>
          <pc:docMk/>
          <pc:sldMk cId="2666479201" sldId="283"/>
        </pc:sldMkLst>
        <pc:spChg chg="mod">
          <ac:chgData name="Uživatel typu Host" userId="" providerId="Windows Live" clId="Web-{2FA43118-827A-4EE1-851E-928640129E1C}" dt="2018-11-04T17:27:06.904" v="129" actId="20577"/>
          <ac:spMkLst>
            <pc:docMk/>
            <pc:sldMk cId="2666479201" sldId="283"/>
            <ac:spMk id="3" creationId="{C1CF8104-0061-44B6-BBF4-620E39E13FF8}"/>
          </ac:spMkLst>
        </pc:spChg>
        <pc:spChg chg="mod">
          <ac:chgData name="Uživatel typu Host" userId="" providerId="Windows Live" clId="Web-{2FA43118-827A-4EE1-851E-928640129E1C}" dt="2018-11-04T17:26:45.389" v="124" actId="20577"/>
          <ac:spMkLst>
            <pc:docMk/>
            <pc:sldMk cId="2666479201" sldId="283"/>
            <ac:spMk id="4" creationId="{81B06991-4D22-499E-8BAD-07F8EC071880}"/>
          </ac:spMkLst>
        </pc:spChg>
        <pc:picChg chg="del">
          <ac:chgData name="Uživatel typu Host" userId="" providerId="Windows Live" clId="Web-{2FA43118-827A-4EE1-851E-928640129E1C}" dt="2018-11-04T17:27:10.092" v="132" actId="14100"/>
          <ac:picMkLst>
            <pc:docMk/>
            <pc:sldMk cId="2666479201" sldId="283"/>
            <ac:picMk id="5" creationId="{47D5169B-12A2-47A9-B843-1D540296465C}"/>
          </ac:picMkLst>
        </pc:picChg>
        <pc:picChg chg="add mod">
          <ac:chgData name="Uživatel typu Host" userId="" providerId="Windows Live" clId="Web-{2FA43118-827A-4EE1-851E-928640129E1C}" dt="2018-11-04T17:27:28.826" v="137" actId="14100"/>
          <ac:picMkLst>
            <pc:docMk/>
            <pc:sldMk cId="2666479201" sldId="283"/>
            <ac:picMk id="6" creationId="{FCAB9A8F-6A2E-4916-B2B2-2F04FBB58899}"/>
          </ac:picMkLst>
        </pc:picChg>
      </pc:sldChg>
      <pc:sldChg chg="delSp modSp add replId">
        <pc:chgData name="Uživatel typu Host" userId="" providerId="Windows Live" clId="Web-{2FA43118-827A-4EE1-851E-928640129E1C}" dt="2018-11-04T17:28:48.169" v="153" actId="1076"/>
        <pc:sldMkLst>
          <pc:docMk/>
          <pc:sldMk cId="987095111" sldId="284"/>
        </pc:sldMkLst>
        <pc:spChg chg="mod">
          <ac:chgData name="Uživatel typu Host" userId="" providerId="Windows Live" clId="Web-{2FA43118-827A-4EE1-851E-928640129E1C}" dt="2018-11-04T17:28:47.466" v="151" actId="20577"/>
          <ac:spMkLst>
            <pc:docMk/>
            <pc:sldMk cId="987095111" sldId="284"/>
            <ac:spMk id="3" creationId="{C1CF8104-0061-44B6-BBF4-620E39E13FF8}"/>
          </ac:spMkLst>
        </pc:spChg>
        <pc:spChg chg="mod">
          <ac:chgData name="Uživatel typu Host" userId="" providerId="Windows Live" clId="Web-{2FA43118-827A-4EE1-851E-928640129E1C}" dt="2018-11-04T17:28:34.262" v="145" actId="20577"/>
          <ac:spMkLst>
            <pc:docMk/>
            <pc:sldMk cId="987095111" sldId="284"/>
            <ac:spMk id="4" creationId="{81B06991-4D22-499E-8BAD-07F8EC071880}"/>
          </ac:spMkLst>
        </pc:spChg>
        <pc:picChg chg="del">
          <ac:chgData name="Uživatel typu Host" userId="" providerId="Windows Live" clId="Web-{2FA43118-827A-4EE1-851E-928640129E1C}" dt="2018-11-04T17:28:48.169" v="153" actId="1076"/>
          <ac:picMkLst>
            <pc:docMk/>
            <pc:sldMk cId="987095111" sldId="284"/>
            <ac:picMk id="6" creationId="{FCAB9A8F-6A2E-4916-B2B2-2F04FBB58899}"/>
          </ac:picMkLst>
        </pc:picChg>
      </pc:sldChg>
      <pc:sldChg chg="addSp delSp modSp add replId">
        <pc:chgData name="Uživatel typu Host" userId="" providerId="Windows Live" clId="Web-{2FA43118-827A-4EE1-851E-928640129E1C}" dt="2018-11-04T17:35:11.202" v="162" actId="14100"/>
        <pc:sldMkLst>
          <pc:docMk/>
          <pc:sldMk cId="311257691" sldId="285"/>
        </pc:sldMkLst>
        <pc:spChg chg="del">
          <ac:chgData name="Uživatel typu Host" userId="" providerId="Windows Live" clId="Web-{2FA43118-827A-4EE1-851E-928640129E1C}" dt="2018-11-04T17:35:02.655" v="159" actId="14100"/>
          <ac:spMkLst>
            <pc:docMk/>
            <pc:sldMk cId="311257691" sldId="285"/>
            <ac:spMk id="3" creationId="{C1CF8104-0061-44B6-BBF4-620E39E13FF8}"/>
          </ac:spMkLst>
        </pc:spChg>
        <pc:spChg chg="add del">
          <ac:chgData name="Uživatel typu Host" userId="" providerId="Windows Live" clId="Web-{2FA43118-827A-4EE1-851E-928640129E1C}" dt="2018-11-04T17:34:59.515" v="158" actId="14100"/>
          <ac:spMkLst>
            <pc:docMk/>
            <pc:sldMk cId="311257691" sldId="285"/>
            <ac:spMk id="4" creationId="{81B06991-4D22-499E-8BAD-07F8EC071880}"/>
          </ac:spMkLst>
        </pc:spChg>
        <pc:picChg chg="add mod">
          <ac:chgData name="Uživatel typu Host" userId="" providerId="Windows Live" clId="Web-{2FA43118-827A-4EE1-851E-928640129E1C}" dt="2018-11-04T17:35:11.202" v="162" actId="14100"/>
          <ac:picMkLst>
            <pc:docMk/>
            <pc:sldMk cId="311257691" sldId="285"/>
            <ac:picMk id="5" creationId="{CC28AE05-46B6-4BDE-A608-672E21FDD3EE}"/>
          </ac:picMkLst>
        </pc:picChg>
      </pc:sldChg>
      <pc:sldChg chg="addSp modSp add replId">
        <pc:chgData name="Uživatel typu Host" userId="" providerId="Windows Live" clId="Web-{2FA43118-827A-4EE1-851E-928640129E1C}" dt="2018-11-04T17:36:23.156" v="180" actId="1076"/>
        <pc:sldMkLst>
          <pc:docMk/>
          <pc:sldMk cId="1771719368" sldId="286"/>
        </pc:sldMkLst>
        <pc:spChg chg="mod">
          <ac:chgData name="Uživatel typu Host" userId="" providerId="Windows Live" clId="Web-{2FA43118-827A-4EE1-851E-928640129E1C}" dt="2018-11-04T17:35:54.718" v="172" actId="20577"/>
          <ac:spMkLst>
            <pc:docMk/>
            <pc:sldMk cId="1771719368" sldId="286"/>
            <ac:spMk id="3" creationId="{C1CF8104-0061-44B6-BBF4-620E39E13FF8}"/>
          </ac:spMkLst>
        </pc:spChg>
        <pc:spChg chg="mod">
          <ac:chgData name="Uživatel typu Host" userId="" providerId="Windows Live" clId="Web-{2FA43118-827A-4EE1-851E-928640129E1C}" dt="2018-11-04T17:35:38.281" v="167" actId="20577"/>
          <ac:spMkLst>
            <pc:docMk/>
            <pc:sldMk cId="1771719368" sldId="286"/>
            <ac:spMk id="4" creationId="{81B06991-4D22-499E-8BAD-07F8EC071880}"/>
          </ac:spMkLst>
        </pc:spChg>
        <pc:picChg chg="add mod">
          <ac:chgData name="Uživatel typu Host" userId="" providerId="Windows Live" clId="Web-{2FA43118-827A-4EE1-851E-928640129E1C}" dt="2018-11-04T17:36:23.156" v="180" actId="1076"/>
          <ac:picMkLst>
            <pc:docMk/>
            <pc:sldMk cId="1771719368" sldId="286"/>
            <ac:picMk id="5" creationId="{C8F08F66-BFE1-4FBC-BD89-5226F698C9B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025" y="438396"/>
            <a:ext cx="6008618" cy="886033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METODY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KLONOVÁní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6025" y="3266926"/>
            <a:ext cx="8791575" cy="1655762"/>
          </a:xfrm>
        </p:spPr>
        <p:txBody>
          <a:bodyPr/>
          <a:lstStyle/>
          <a:p>
            <a:r>
              <a:rPr lang="cs-CZ" dirty="0"/>
              <a:t>Vypracovaly: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2305EBF-0F11-4239-9359-557556228DCD}"/>
              </a:ext>
            </a:extLst>
          </p:cNvPr>
          <p:cNvSpPr txBox="1"/>
          <p:nvPr/>
        </p:nvSpPr>
        <p:spPr>
          <a:xfrm>
            <a:off x="3415276" y="3714940"/>
            <a:ext cx="5989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Jindřiška Fialová</a:t>
            </a:r>
          </a:p>
          <a:p>
            <a:r>
              <a:rPr lang="cs-CZ" sz="2800" dirty="0"/>
              <a:t>Michaela Jiříčková</a:t>
            </a:r>
          </a:p>
          <a:p>
            <a:r>
              <a:rPr lang="cs-CZ" sz="2800" dirty="0"/>
              <a:t>Lenka Jurasová</a:t>
            </a:r>
          </a:p>
          <a:p>
            <a:r>
              <a:rPr lang="cs-CZ" sz="2800" dirty="0"/>
              <a:t>Monika Kopečková</a:t>
            </a:r>
          </a:p>
          <a:p>
            <a:r>
              <a:rPr lang="cs-CZ" sz="2800" dirty="0"/>
              <a:t>Veronika </a:t>
            </a:r>
            <a:r>
              <a:rPr lang="cs-CZ" sz="2800" dirty="0" err="1"/>
              <a:t>Křešťáková</a:t>
            </a:r>
            <a:endParaRPr lang="cs-CZ" sz="2800" dirty="0"/>
          </a:p>
          <a:p>
            <a:r>
              <a:rPr lang="cs-CZ" sz="2800" dirty="0"/>
              <a:t>Veronika </a:t>
            </a:r>
            <a:r>
              <a:rPr lang="cs-CZ" sz="2800" dirty="0" err="1"/>
              <a:t>Žajdlíková</a:t>
            </a:r>
            <a:endParaRPr lang="cs-CZ" sz="2800" dirty="0"/>
          </a:p>
        </p:txBody>
      </p:sp>
      <p:pic>
        <p:nvPicPr>
          <p:cNvPr id="1028" name="Picture 4" descr="VÃ½sledek obrÃ¡zku pro homer cloning">
            <a:extLst>
              <a:ext uri="{FF2B5EF4-FFF2-40B4-BE49-F238E27FC236}">
                <a16:creationId xmlns:a16="http://schemas.microsoft.com/office/drawing/2014/main" id="{803C5954-2CD7-4310-B5F8-C77562E8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0" y="1324429"/>
            <a:ext cx="5704115" cy="1942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1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Metody přenosu - využití CaCl</a:t>
            </a:r>
            <a:r>
              <a:rPr lang="cs-CZ" sz="4000" baseline="-2500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cs-CZ" sz="40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3A7313-ADF1-4843-9FF0-29C12F9355BC}"/>
              </a:ext>
            </a:extLst>
          </p:cNvPr>
          <p:cNvSpPr txBox="1"/>
          <p:nvPr/>
        </p:nvSpPr>
        <p:spPr>
          <a:xfrm>
            <a:off x="1618892" y="1654834"/>
            <a:ext cx="916987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>
                <a:solidFill>
                  <a:schemeClr val="bg1"/>
                </a:solidFill>
              </a:rPr>
              <a:t>Navození stavu kompetence bakterií promytím buněk ledovým CaCl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5" name="Obrázek 5" descr="Obsah obrázku text&#10;&#10;Popis vygenerovaný s velmi vysokou mírou spolehlivosti">
            <a:extLst>
              <a:ext uri="{FF2B5EF4-FFF2-40B4-BE49-F238E27FC236}">
                <a16:creationId xmlns:a16="http://schemas.microsoft.com/office/drawing/2014/main" id="{3A9BF1DF-C6D1-4172-9C20-316B5E91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67" y="2192426"/>
            <a:ext cx="8522896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86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-158151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Metody přenosu - využití CaCl</a:t>
            </a:r>
            <a:r>
              <a:rPr lang="cs-CZ" sz="4000" baseline="-2500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cs-CZ" sz="4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8894FF-5715-4442-A308-B5A2C989190C}"/>
              </a:ext>
            </a:extLst>
          </p:cNvPr>
          <p:cNvSpPr txBox="1"/>
          <p:nvPr/>
        </p:nvSpPr>
        <p:spPr>
          <a:xfrm>
            <a:off x="1647645" y="1237891"/>
            <a:ext cx="2383765" cy="53245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 rtl="0">
              <a:buFont typeface="Arial"/>
              <a:buChar char="•"/>
            </a:pPr>
            <a:r>
              <a:rPr lang="cs-CZ" sz="2000" kern="1200">
                <a:solidFill>
                  <a:schemeClr val="bg1"/>
                </a:solidFill>
                <a:latin typeface="TW Cen MT"/>
              </a:rPr>
              <a:t>Transfekce zprostředkovaná fosforečnanem vápenatým</a:t>
            </a:r>
            <a:endParaRPr lang="cs-CZ" sz="2000" kern="1200">
              <a:solidFill>
                <a:schemeClr val="bg1"/>
              </a:solidFill>
              <a:latin typeface="TW Cen MT"/>
              <a:cs typeface="Calibri"/>
            </a:endParaRPr>
          </a:p>
          <a:p>
            <a:pPr marL="742950" lvl="1" indent="-285750" algn="l" rtl="0">
              <a:buFont typeface="Arial"/>
              <a:buChar char="•"/>
            </a:pPr>
            <a:r>
              <a:rPr lang="cs-CZ" sz="2000" kern="1200">
                <a:solidFill>
                  <a:schemeClr val="bg1"/>
                </a:solidFill>
                <a:latin typeface="TW Cen MT"/>
              </a:rPr>
              <a:t>DNA se smíchá s CaCl</a:t>
            </a:r>
            <a:r>
              <a:rPr lang="cs-CZ" sz="2000" kern="1200" baseline="-25000">
                <a:solidFill>
                  <a:schemeClr val="bg1"/>
                </a:solidFill>
                <a:latin typeface="TW Cen MT"/>
              </a:rPr>
              <a:t>2 </a:t>
            </a:r>
            <a:r>
              <a:rPr lang="cs-CZ" sz="2000" kern="1200">
                <a:solidFill>
                  <a:schemeClr val="bg1"/>
                </a:solidFill>
                <a:latin typeface="TW Cen MT"/>
              </a:rPr>
              <a:t>ve fosfátovém pufru dochází k precipitaci</a:t>
            </a:r>
            <a:endParaRPr lang="cs-CZ" sz="2000" kern="1200">
              <a:solidFill>
                <a:schemeClr val="bg1"/>
              </a:solidFill>
              <a:latin typeface="TW Cen MT"/>
              <a:cs typeface="Calibri"/>
            </a:endParaRPr>
          </a:p>
          <a:p>
            <a:pPr marL="742950" lvl="1" indent="-285750" algn="l" rtl="0">
              <a:buFont typeface="Arial"/>
              <a:buChar char="•"/>
            </a:pPr>
            <a:r>
              <a:rPr lang="cs-CZ" sz="2000" kern="1200">
                <a:solidFill>
                  <a:schemeClr val="bg1"/>
                </a:solidFill>
                <a:latin typeface="TW Cen MT"/>
              </a:rPr>
              <a:t>Vznikne jemná sraženina DNA a fosforečnanu vápenatého</a:t>
            </a:r>
            <a:endParaRPr lang="cs-CZ" sz="2000" kern="1200">
              <a:solidFill>
                <a:schemeClr val="bg1"/>
              </a:solidFill>
              <a:latin typeface="TW Cen MT"/>
              <a:cs typeface="Calibri"/>
            </a:endParaRPr>
          </a:p>
          <a:p>
            <a:pPr marL="742950" lvl="1" indent="-285750" algn="l" rtl="0">
              <a:buFont typeface="Arial"/>
              <a:buChar char="•"/>
            </a:pPr>
            <a:r>
              <a:rPr lang="cs-CZ" sz="2000" kern="1200">
                <a:solidFill>
                  <a:schemeClr val="bg1"/>
                </a:solidFill>
                <a:latin typeface="TW Cen MT"/>
              </a:rPr>
              <a:t>Endocytóza sraženiny</a:t>
            </a:r>
            <a:endParaRPr lang="cs-CZ" sz="2000">
              <a:solidFill>
                <a:schemeClr val="bg1"/>
              </a:solidFill>
              <a:latin typeface="TW Cen MT"/>
            </a:endParaRPr>
          </a:p>
        </p:txBody>
      </p:sp>
      <p:pic>
        <p:nvPicPr>
          <p:cNvPr id="5" name="Obrázek 5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95652591-FD51-48F1-8211-6B0A6474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476" y="1424269"/>
            <a:ext cx="6308784" cy="51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5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Metody přenosu - </a:t>
            </a:r>
            <a:r>
              <a:rPr lang="cs-CZ" sz="4000" b="1" err="1">
                <a:solidFill>
                  <a:srgbClr val="073058"/>
                </a:solidFill>
              </a:rPr>
              <a:t>elektroporace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F9AB2C-1ADA-404A-A07D-09901550A980}"/>
              </a:ext>
            </a:extLst>
          </p:cNvPr>
          <p:cNvSpPr txBox="1"/>
          <p:nvPr/>
        </p:nvSpPr>
        <p:spPr>
          <a:xfrm>
            <a:off x="1259457" y="1338532"/>
            <a:ext cx="2383766" cy="47089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285750">
              <a:buFont typeface="Arial"/>
              <a:buChar char="•"/>
            </a:pPr>
            <a:r>
              <a:rPr lang="cs-CZ" sz="2000"/>
              <a:t>Využitelné jak u bakterií, tak i u eukaryotických buněk</a:t>
            </a:r>
          </a:p>
          <a:p>
            <a:pPr marL="514350" indent="-285750">
              <a:buFont typeface="Arial"/>
              <a:buChar char="•"/>
            </a:pPr>
            <a:r>
              <a:rPr lang="cs-CZ" sz="2000"/>
              <a:t>Vystavení krátkému elektrickému pulzu o vysokém napětí</a:t>
            </a:r>
          </a:p>
          <a:p>
            <a:pPr marL="514350" indent="-285750">
              <a:buFont typeface="Arial"/>
              <a:buChar char="•"/>
            </a:pPr>
            <a:r>
              <a:rPr lang="cs-CZ" sz="2000"/>
              <a:t>V důsledku elektrického šoku dojde k otevření pórů v plazmatické membráně</a:t>
            </a:r>
          </a:p>
        </p:txBody>
      </p:sp>
      <p:pic>
        <p:nvPicPr>
          <p:cNvPr id="5" name="Obrázek 5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F6BFE5BB-932F-45E6-B431-7BAF0EE7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627" y="1715674"/>
            <a:ext cx="7473349" cy="39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0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Další transfekční postupy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014080-04C3-496B-97A1-51F4DC4650EF}"/>
              </a:ext>
            </a:extLst>
          </p:cNvPr>
          <p:cNvSpPr txBox="1"/>
          <p:nvPr/>
        </p:nvSpPr>
        <p:spPr>
          <a:xfrm>
            <a:off x="2524664" y="1654834"/>
            <a:ext cx="5863086" cy="22159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54710" indent="-342900">
              <a:buAutoNum type="arabicPeriod"/>
            </a:pPr>
            <a:r>
              <a:rPr lang="cs-CZ" sz="2400"/>
              <a:t>prostřednictvím DEAE-dextranu</a:t>
            </a:r>
          </a:p>
          <a:p>
            <a:pPr marL="854710" indent="-342900">
              <a:buAutoNum type="arabicPeriod"/>
            </a:pPr>
            <a:r>
              <a:rPr lang="cs-CZ" sz="2400" err="1"/>
              <a:t>lipofekce</a:t>
            </a:r>
            <a:endParaRPr lang="cs-CZ" sz="2400"/>
          </a:p>
          <a:p>
            <a:pPr marL="854710" indent="-342900">
              <a:buAutoNum type="arabicPeriod"/>
            </a:pPr>
            <a:r>
              <a:rPr lang="cs-CZ" sz="2400"/>
              <a:t>využití genové pistole</a:t>
            </a:r>
          </a:p>
          <a:p>
            <a:pPr marL="854710" indent="-342900">
              <a:buAutoNum type="arabicPeriod"/>
            </a:pPr>
            <a:r>
              <a:rPr lang="cs-CZ" sz="2400"/>
              <a:t>využití </a:t>
            </a:r>
            <a:r>
              <a:rPr lang="cs-CZ" sz="2400" err="1"/>
              <a:t>mikroinjekce</a:t>
            </a:r>
            <a:endParaRPr lang="cs-CZ" sz="2400"/>
          </a:p>
          <a:p>
            <a:pPr marL="854710" indent="-342900">
              <a:buAutoNum type="arabicPeriod"/>
            </a:pPr>
            <a:r>
              <a:rPr lang="cs-CZ" sz="2400"/>
              <a:t>využití virových a fágových postupů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6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96" y="2681536"/>
            <a:ext cx="8791575" cy="1046018"/>
          </a:xfrm>
        </p:spPr>
        <p:txBody>
          <a:bodyPr>
            <a:normAutofit/>
          </a:bodyPr>
          <a:lstStyle/>
          <a:p>
            <a:pPr algn="ctr"/>
            <a:r>
              <a:rPr lang="cs-CZ" b="1"/>
              <a:t>Selekční markery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9673"/>
            <a:ext cx="8791575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300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Selekce buněk, které přijaly vektor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B840EA-18F7-41D9-8D0C-5D06638B3BBE}"/>
              </a:ext>
            </a:extLst>
          </p:cNvPr>
          <p:cNvSpPr txBox="1"/>
          <p:nvPr/>
        </p:nvSpPr>
        <p:spPr>
          <a:xfrm>
            <a:off x="2179607" y="2991928"/>
            <a:ext cx="2743200" cy="31700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/>
              <a:t>Gen </a:t>
            </a:r>
            <a:r>
              <a:rPr lang="cs-CZ" sz="2000" i="1" err="1"/>
              <a:t>bla</a:t>
            </a:r>
            <a:endParaRPr lang="cs-CZ" sz="2000" i="1"/>
          </a:p>
          <a:p>
            <a:pPr marL="342900" indent="-342900">
              <a:buFont typeface="Arial"/>
              <a:buChar char="•"/>
            </a:pPr>
            <a:r>
              <a:rPr lang="cs-CZ" sz="2000"/>
              <a:t>Nachází se ve vektoru a poskytuje buňkám rezistenci k antibiotikům</a:t>
            </a:r>
          </a:p>
          <a:p>
            <a:pPr marL="342900" indent="-342900">
              <a:buFont typeface="Arial"/>
              <a:buChar char="•"/>
            </a:pPr>
            <a:r>
              <a:rPr lang="cs-CZ" sz="2000"/>
              <a:t>Kóduje enzym β-</a:t>
            </a:r>
            <a:r>
              <a:rPr lang="cs-CZ" sz="2000" err="1"/>
              <a:t>laktamázu</a:t>
            </a:r>
            <a:r>
              <a:rPr lang="cs-CZ" sz="2000"/>
              <a:t> - hydrolýza β-</a:t>
            </a:r>
            <a:r>
              <a:rPr lang="cs-CZ" sz="2000" err="1"/>
              <a:t>laktamových</a:t>
            </a:r>
            <a:r>
              <a:rPr lang="cs-CZ" sz="2000"/>
              <a:t> antibiotik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AD10B8-4FBB-4F88-BA78-74F6035C5160}"/>
              </a:ext>
            </a:extLst>
          </p:cNvPr>
          <p:cNvSpPr txBox="1"/>
          <p:nvPr/>
        </p:nvSpPr>
        <p:spPr>
          <a:xfrm>
            <a:off x="6708475" y="2991928"/>
            <a:ext cx="2958860" cy="31700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/>
              <a:t>Využití bakteriálních enzymů fungujících u eukaryot</a:t>
            </a:r>
          </a:p>
          <a:p>
            <a:pPr marL="342900" indent="-342900">
              <a:buFont typeface="Arial"/>
              <a:buChar char="•"/>
            </a:pPr>
            <a:r>
              <a:rPr lang="cs-CZ" sz="2000"/>
              <a:t>guanin-</a:t>
            </a:r>
            <a:r>
              <a:rPr lang="cs-CZ" sz="2000" err="1"/>
              <a:t>fosforibozyltransferáza</a:t>
            </a:r>
            <a:r>
              <a:rPr lang="cs-CZ" sz="2000"/>
              <a:t> (</a:t>
            </a:r>
            <a:r>
              <a:rPr lang="cs-CZ" sz="2000" err="1"/>
              <a:t>gpt</a:t>
            </a:r>
            <a:r>
              <a:rPr lang="cs-CZ" sz="200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cs-CZ" sz="2000" dirty="0" err="1"/>
              <a:t>aminoglykozid-fosfotransferáza</a:t>
            </a:r>
            <a:r>
              <a:rPr lang="cs-CZ" sz="2000"/>
              <a:t> (</a:t>
            </a:r>
            <a:r>
              <a:rPr lang="cs-CZ" sz="2000" err="1"/>
              <a:t>neo</a:t>
            </a:r>
            <a:r>
              <a:rPr lang="cs-CZ" sz="200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cs-CZ" sz="2000" err="1"/>
              <a:t>puromycin</a:t>
            </a:r>
            <a:r>
              <a:rPr lang="cs-CZ" sz="2000"/>
              <a:t>-N-</a:t>
            </a:r>
            <a:r>
              <a:rPr lang="cs-CZ" sz="2000" err="1"/>
              <a:t>acetyltransferáza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C40C3BD-42FC-4327-A24B-CC5FDAEFB828}"/>
              </a:ext>
            </a:extLst>
          </p:cNvPr>
          <p:cNvSpPr txBox="1"/>
          <p:nvPr/>
        </p:nvSpPr>
        <p:spPr>
          <a:xfrm>
            <a:off x="2179608" y="2071777"/>
            <a:ext cx="2743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err="1"/>
              <a:t>Prokaryota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EE2D94-5B0D-4040-BB04-3200DCD9618B}"/>
              </a:ext>
            </a:extLst>
          </p:cNvPr>
          <p:cNvSpPr txBox="1"/>
          <p:nvPr/>
        </p:nvSpPr>
        <p:spPr>
          <a:xfrm>
            <a:off x="6708476" y="2071776"/>
            <a:ext cx="2743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/>
              <a:t>Eukaryota</a:t>
            </a:r>
          </a:p>
        </p:txBody>
      </p:sp>
    </p:spTree>
    <p:extLst>
      <p:ext uri="{BB962C8B-B14F-4D97-AF65-F5344CB8AC3E}">
        <p14:creationId xmlns:p14="http://schemas.microsoft.com/office/powerpoint/2010/main" val="35898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Inzerční inaktivace - Modrobílý test</a:t>
            </a:r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3F31BEAF-2A87-429D-8C9A-F070FF04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379642"/>
            <a:ext cx="5575539" cy="4025282"/>
          </a:xfrm>
          <a:prstGeom prst="rect">
            <a:avLst/>
          </a:prstGeom>
        </p:spPr>
      </p:pic>
      <p:pic>
        <p:nvPicPr>
          <p:cNvPr id="6" name="Obrázek 6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5205369F-8422-40B5-87B5-F67521689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494" y="1788758"/>
            <a:ext cx="8048444" cy="4588821"/>
          </a:xfrm>
          <a:prstGeom prst="rect">
            <a:avLst/>
          </a:prstGeom>
        </p:spPr>
      </p:pic>
      <p:pic>
        <p:nvPicPr>
          <p:cNvPr id="8" name="Obrázek 8" descr="Obsah obrázku stůl, interiér, jídlo&#10;&#10;Popis vygenerovaný s velmi vysokou mírou spolehlivosti">
            <a:extLst>
              <a:ext uri="{FF2B5EF4-FFF2-40B4-BE49-F238E27FC236}">
                <a16:creationId xmlns:a16="http://schemas.microsoft.com/office/drawing/2014/main" id="{9E9CC6B7-05DB-42C6-B262-76684205B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985" y="1640456"/>
            <a:ext cx="4871049" cy="488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96" y="2681536"/>
            <a:ext cx="8791575" cy="1046018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Klonování pomocí vektorů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9673"/>
            <a:ext cx="8791575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251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Vektory</a:t>
            </a:r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561337" y="1579418"/>
            <a:ext cx="3699164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•Replikace</a:t>
            </a:r>
            <a:endParaRPr lang="en-US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•Plazmidy nebo chromozomy </a:t>
            </a:r>
            <a:endParaRPr lang="cs-CZ">
              <a:solidFill>
                <a:schemeClr val="bg1"/>
              </a:solidFill>
            </a:endParaRPr>
          </a:p>
          <a:p>
            <a:r>
              <a:rPr lang="cs-CZ" sz="2800">
                <a:solidFill>
                  <a:schemeClr val="bg1"/>
                </a:solidFill>
              </a:rPr>
              <a:t>   bakteriofágů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•10-15 </a:t>
            </a:r>
            <a:r>
              <a:rPr lang="cs-CZ" sz="2800" err="1">
                <a:solidFill>
                  <a:schemeClr val="bg1"/>
                </a:solidFill>
              </a:rPr>
              <a:t>kb</a:t>
            </a:r>
            <a:endParaRPr lang="cs-CZ" err="1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</a:t>
            </a:r>
            <a:r>
              <a:rPr lang="cs-CZ" sz="2800" err="1">
                <a:solidFill>
                  <a:schemeClr val="bg1"/>
                </a:solidFill>
              </a:rPr>
              <a:t>Fágomidy</a:t>
            </a:r>
            <a:r>
              <a:rPr lang="cs-CZ" sz="2800">
                <a:solidFill>
                  <a:schemeClr val="bg1"/>
                </a:solidFill>
              </a:rPr>
              <a:t>, </a:t>
            </a:r>
            <a:r>
              <a:rPr lang="cs-CZ" sz="2800" err="1">
                <a:solidFill>
                  <a:schemeClr val="bg1"/>
                </a:solidFill>
              </a:rPr>
              <a:t>kosmidy</a:t>
            </a:r>
            <a:r>
              <a:rPr lang="cs-CZ" sz="2800">
                <a:solidFill>
                  <a:schemeClr val="bg1"/>
                </a:solidFill>
              </a:rPr>
              <a:t>, YAC, BAC, </a:t>
            </a:r>
            <a:endParaRPr lang="cs-CZ">
              <a:solidFill>
                <a:schemeClr val="bg1"/>
              </a:solidFill>
            </a:endParaRPr>
          </a:p>
          <a:p>
            <a:r>
              <a:rPr lang="cs-CZ" sz="2800">
                <a:solidFill>
                  <a:schemeClr val="bg1"/>
                </a:solidFill>
              </a:rPr>
              <a:t>   PAC</a:t>
            </a:r>
            <a:endParaRPr lang="cs-CZ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6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FF37A5B-2265-438B-A807-8488307DF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299" y="1640176"/>
            <a:ext cx="6294894" cy="41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Chemická mutageneze bisulfitem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36991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chemeClr val="bg1"/>
                </a:solidFill>
              </a:rPr>
              <a:t>Hydrogensiřičitan</a:t>
            </a:r>
            <a:endParaRPr lang="cs-CZ" sz="28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6A61D7-0D03-46B8-AA75-4EC50D29C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81" y="1579418"/>
            <a:ext cx="5215283" cy="51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8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7345"/>
            <a:r>
              <a:rPr lang="cs-CZ"/>
              <a:t>•Vegetativní rozmnožování</a:t>
            </a:r>
          </a:p>
          <a:p>
            <a:pPr marL="347345"/>
            <a:r>
              <a:rPr lang="cs-CZ"/>
              <a:t>•Pokusy o dělení </a:t>
            </a:r>
            <a:r>
              <a:rPr lang="cs-CZ" err="1"/>
              <a:t>embryií</a:t>
            </a:r>
            <a:r>
              <a:rPr lang="cs-CZ"/>
              <a:t> </a:t>
            </a:r>
          </a:p>
          <a:p>
            <a:pPr marL="347345"/>
            <a:r>
              <a:rPr lang="cs-CZ"/>
              <a:t>•1981 -  přenesli do oocytu jádra z myších embryonálních buněk a narodily se tři zdravé myši</a:t>
            </a:r>
          </a:p>
          <a:p>
            <a:pPr marL="347345"/>
            <a:r>
              <a:rPr lang="cs-CZ"/>
              <a:t>•1986 -  </a:t>
            </a:r>
            <a:r>
              <a:rPr lang="cs-CZ" err="1"/>
              <a:t>Willadsen</a:t>
            </a:r>
            <a:r>
              <a:rPr lang="cs-CZ"/>
              <a:t> naklonoval ovci </a:t>
            </a:r>
          </a:p>
          <a:p>
            <a:r>
              <a:rPr lang="cs-CZ"/>
              <a:t>     jádro z embryonální buňky tento vědec přenesl do </a:t>
            </a:r>
          </a:p>
          <a:p>
            <a:r>
              <a:rPr lang="cs-CZ"/>
              <a:t>     vajíčka, které bylo právě v metafázi</a:t>
            </a:r>
          </a:p>
          <a:p>
            <a:endParaRPr lang="cs-CZ"/>
          </a:p>
          <a:p>
            <a:pPr marL="347345"/>
            <a:r>
              <a:rPr lang="cs-CZ"/>
              <a:t>•V řadě případů klonování bylo pozorováno, že klony trpěly řadou poruch a snížením životaschopnosti a v některých případech měly zkrácené </a:t>
            </a:r>
            <a:r>
              <a:rPr lang="cs-CZ" err="1"/>
              <a:t>telomery</a:t>
            </a:r>
          </a:p>
          <a:p>
            <a:pPr marL="347345"/>
            <a:r>
              <a:rPr lang="cs-CZ"/>
              <a:t>•Genetické stáří jejich buněk tedy odpovídalo původnímu jedinci</a:t>
            </a:r>
          </a:p>
          <a:p>
            <a:r>
              <a:rPr lang="cs-CZ"/>
              <a:t>Později bylo zjištěno, že při klonování většiny buněčných typů dochází k obnovení délky </a:t>
            </a:r>
            <a:r>
              <a:rPr lang="cs-CZ" err="1"/>
              <a:t>telomer</a:t>
            </a:r>
            <a:r>
              <a:rPr lang="cs-CZ"/>
              <a:t> 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>
                <a:solidFill>
                  <a:schemeClr val="bg2"/>
                </a:solidFill>
              </a:rPr>
              <a:t>Trochu historie </a:t>
            </a:r>
          </a:p>
        </p:txBody>
      </p:sp>
    </p:spTree>
    <p:extLst>
      <p:ext uri="{BB962C8B-B14F-4D97-AF65-F5344CB8AC3E}">
        <p14:creationId xmlns:p14="http://schemas.microsoft.com/office/powerpoint/2010/main" val="1258682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4682389" cy="33855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•Přímá syntéza požadovaného </a:t>
            </a:r>
            <a:r>
              <a:rPr lang="cs-CZ" sz="2800" err="1">
                <a:solidFill>
                  <a:schemeClr val="bg1"/>
                </a:solidFill>
              </a:rPr>
              <a:t>oligonuklidu</a:t>
            </a:r>
            <a:r>
              <a:rPr lang="cs-CZ" sz="2800">
                <a:solidFill>
                  <a:schemeClr val="bg1"/>
                </a:solidFill>
              </a:rPr>
              <a:t> 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•Vložení do plazmidu pomocí „</a:t>
            </a:r>
            <a:r>
              <a:rPr lang="cs-CZ" sz="2800" err="1">
                <a:solidFill>
                  <a:schemeClr val="bg1"/>
                </a:solidFill>
              </a:rPr>
              <a:t>sticky</a:t>
            </a:r>
            <a:r>
              <a:rPr lang="cs-CZ" sz="2800">
                <a:solidFill>
                  <a:schemeClr val="bg1"/>
                </a:solidFill>
              </a:rPr>
              <a:t>“ end – „lepkavé“ konce nebo „</a:t>
            </a:r>
            <a:r>
              <a:rPr lang="cs-CZ" sz="2800" err="1">
                <a:solidFill>
                  <a:schemeClr val="bg1"/>
                </a:solidFill>
              </a:rPr>
              <a:t>blunt</a:t>
            </a:r>
            <a:r>
              <a:rPr lang="cs-CZ" sz="2800">
                <a:solidFill>
                  <a:schemeClr val="bg1"/>
                </a:solidFill>
              </a:rPr>
              <a:t>“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•Až 100 nukleotidů</a:t>
            </a:r>
            <a:endParaRPr lang="cs-CZ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Příprava </a:t>
            </a:r>
            <a:r>
              <a:rPr lang="cs-CZ" sz="4000" b="1" err="1">
                <a:solidFill>
                  <a:schemeClr val="bg2"/>
                </a:solidFill>
              </a:rPr>
              <a:t>ssDNA</a:t>
            </a:r>
            <a:r>
              <a:rPr lang="cs-CZ" sz="4000" b="1">
                <a:solidFill>
                  <a:schemeClr val="bg2"/>
                </a:solidFill>
              </a:rPr>
              <a:t> in vitro</a:t>
            </a:r>
            <a:endParaRPr lang="cs-CZ" b="1">
              <a:solidFill>
                <a:schemeClr val="bg2"/>
              </a:solidFill>
            </a:endParaRPr>
          </a:p>
        </p:txBody>
      </p:sp>
      <p:pic>
        <p:nvPicPr>
          <p:cNvPr id="6" name="Obrázek 6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46E46A6F-3F12-465D-ABB5-DE387BFA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968" y="290052"/>
            <a:ext cx="2836129" cy="6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89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4682389" cy="2954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•Dva komplementární </a:t>
            </a:r>
            <a:r>
              <a:rPr lang="cs-CZ" sz="2800" err="1">
                <a:solidFill>
                  <a:schemeClr val="bg1"/>
                </a:solidFill>
              </a:rPr>
              <a:t>oligonuklidy</a:t>
            </a:r>
            <a:r>
              <a:rPr lang="cs-CZ" sz="2800">
                <a:solidFill>
                  <a:schemeClr val="bg1"/>
                </a:solidFill>
              </a:rPr>
              <a:t> s přesahem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•Náš vektor s restrikčními místy</a:t>
            </a:r>
            <a:endParaRPr lang="cs-CZ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 err="1">
                <a:solidFill>
                  <a:schemeClr val="bg2"/>
                </a:solidFill>
              </a:rPr>
              <a:t>Oligo</a:t>
            </a:r>
            <a:r>
              <a:rPr lang="cs-CZ" sz="4000" b="1">
                <a:solidFill>
                  <a:schemeClr val="bg2"/>
                </a:solidFill>
              </a:rPr>
              <a:t> klonování</a:t>
            </a:r>
            <a:endParaRPr lang="cs-CZ" b="1">
              <a:solidFill>
                <a:schemeClr val="bg2"/>
              </a:solidFill>
            </a:endParaRPr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id="{F6F50294-997C-4C83-B509-616FBB47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304" y="513365"/>
            <a:ext cx="5066070" cy="56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80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6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9C6735A5-9B84-4B04-AFEC-06CAAE17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57" y="1024304"/>
            <a:ext cx="9962825" cy="559722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PCR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81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ign on the side of the water&#10;&#10;Description generated with high confidence">
            <a:extLst>
              <a:ext uri="{FF2B5EF4-FFF2-40B4-BE49-F238E27FC236}">
                <a16:creationId xmlns:a16="http://schemas.microsoft.com/office/drawing/2014/main" id="{61F1DD14-8229-41D9-8351-18A3B3A9E4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CR - Polymerase Chain Reaction (IQOG-CSIC)-2">
            <a:hlinkClick r:id="" action="ppaction://media"/>
            <a:extLst>
              <a:ext uri="{FF2B5EF4-FFF2-40B4-BE49-F238E27FC236}">
                <a16:creationId xmlns:a16="http://schemas.microsoft.com/office/drawing/2014/main" id="{61392D56-BFC5-44ED-AD02-40A41AB9D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9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737DDF9-4864-4ED8-8CC7-59D63477D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03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5952523" y="352469"/>
            <a:ext cx="4682389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•I. a III. – mimo X II. – uvnitř</a:t>
            </a:r>
            <a:endParaRPr lang="en-US" sz="2800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•Palindromy, lepivé konce (DNA-ligáza)</a:t>
            </a: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•Rekombinantní DNA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Vlastnosti RE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DAB64CD-9038-4A5D-BEE0-95379BBF4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18" y="2284266"/>
            <a:ext cx="9614113" cy="45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4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877182-CFBC-47CB-B5A1-032C5CE06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89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D0D0B4-873A-4E61-9EDF-CBEEC233C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CRISPR-Cas9 (Mr. Sandman Parody)  A Capella Science (1)_edit_edit_edit_edit_edit">
            <a:hlinkClick r:id="" action="ppaction://media"/>
            <a:extLst>
              <a:ext uri="{FF2B5EF4-FFF2-40B4-BE49-F238E27FC236}">
                <a16:creationId xmlns:a16="http://schemas.microsoft.com/office/drawing/2014/main" id="{5FBC17D9-0E28-4B3A-B513-93006E204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34" y="-9477"/>
            <a:ext cx="12206933" cy="68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705442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•Obsahuje gen a rekombinantní místo 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•Malá mobilní genetická jednotka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•Rezistence na antibiotika, exotoxiny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•Horizontální přenos</a:t>
            </a:r>
            <a:endParaRPr lang="cs-CZ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•Genové inženýrství - RE</a:t>
            </a:r>
            <a:endParaRPr lang="cs-CZ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Genová kazeta</a:t>
            </a:r>
            <a:r>
              <a:rPr lang="cs-CZ" sz="4000">
                <a:solidFill>
                  <a:srgbClr val="FFFFFF"/>
                </a:solidFill>
              </a:rPr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607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9131485" cy="33855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•Mezi buňkami stejného druhu – nejčastěji bakterie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•Pomocí fágů - transdukcí, transformací  nebo bakteriální konjunkcí </a:t>
            </a:r>
            <a:endParaRPr lang="cs-CZ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Horizontální přenos</a:t>
            </a:r>
            <a:r>
              <a:rPr lang="cs-CZ" sz="4000">
                <a:solidFill>
                  <a:srgbClr val="FFFFFF"/>
                </a:solidFill>
              </a:rPr>
              <a:t> </a:t>
            </a:r>
            <a:endParaRPr lang="cs-CZ"/>
          </a:p>
        </p:txBody>
      </p:sp>
      <p:pic>
        <p:nvPicPr>
          <p:cNvPr id="5" name="Obrázek 5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47D5169B-12A2-47A9-B843-1D540296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110" y="2824808"/>
            <a:ext cx="4377812" cy="38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27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7345"/>
            <a:r>
              <a:rPr lang="cs-CZ"/>
              <a:t>•Klonování = vytváření nového jedince geneticky identického s předlohou. Tito dva jedinci se poté označují jako klony</a:t>
            </a:r>
          </a:p>
          <a:p>
            <a:pPr marL="347345"/>
            <a:r>
              <a:rPr lang="cs-CZ"/>
              <a:t>•Tento proces probíhá velice často v přírodě u rostlin i živočichů</a:t>
            </a:r>
          </a:p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cs-CZ" sz="4000" b="1">
              <a:solidFill>
                <a:srgbClr val="0730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7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9131485" cy="38164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•Obsahuje promotor, ORF, gen 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•Regulační oblasti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•Různé přípony</a:t>
            </a:r>
            <a:endParaRPr lang="cs-CZ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Expresní kazeta</a:t>
            </a:r>
            <a:endParaRPr lang="cs-CZ" b="1">
              <a:solidFill>
                <a:schemeClr val="bg2"/>
              </a:solidFill>
            </a:endParaRPr>
          </a:p>
        </p:txBody>
      </p:sp>
      <p:pic>
        <p:nvPicPr>
          <p:cNvPr id="6" name="Obrázek 6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FCAB9A8F-6A2E-4916-B2B2-2F04FBB58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900" y="818535"/>
            <a:ext cx="3501941" cy="57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79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9131485" cy="59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•Klonování bez </a:t>
            </a:r>
            <a:r>
              <a:rPr lang="cs-CZ" sz="2800" err="1">
                <a:solidFill>
                  <a:schemeClr val="bg1"/>
                </a:solidFill>
              </a:rPr>
              <a:t>ligace</a:t>
            </a:r>
            <a:endParaRPr lang="cs-CZ" err="1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•Produkt PCR s přesně navrženým koncem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•Plazmid 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•https://go.takarabio.com/</a:t>
            </a:r>
            <a:r>
              <a:rPr lang="cs-CZ" sz="2800" err="1">
                <a:solidFill>
                  <a:schemeClr val="bg1"/>
                </a:solidFill>
              </a:rPr>
              <a:t>EU-In-Fusion-webinar-series.html?gclid</a:t>
            </a:r>
            <a:r>
              <a:rPr lang="cs-CZ" sz="2800">
                <a:solidFill>
                  <a:schemeClr val="bg1"/>
                </a:solidFill>
              </a:rPr>
              <a:t>=CjwKCAjwsfreBRB9EiwAikSUHSfqNhEQyLERWZkSWP6VqbKsMRczR73B9LZUjkaDNgRkKOmnOh_hWhoCqEgQAvD_BwE</a:t>
            </a:r>
            <a:endParaRPr lang="cs-CZ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LIC klonování</a:t>
            </a:r>
            <a:endParaRPr lang="cs-CZ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95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5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C28AE05-46B6-4BDE-A608-672E21FDD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981" y="861670"/>
            <a:ext cx="7130844" cy="47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CF8104-0061-44B6-BBF4-620E39E13FF8}"/>
              </a:ext>
            </a:extLst>
          </p:cNvPr>
          <p:cNvSpPr txBox="1"/>
          <p:nvPr/>
        </p:nvSpPr>
        <p:spPr>
          <a:xfrm>
            <a:off x="1884218" y="1579418"/>
            <a:ext cx="9131485" cy="51090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/>
            <a:r>
              <a:rPr lang="cs-CZ" sz="2800">
                <a:solidFill>
                  <a:schemeClr val="bg1"/>
                </a:solidFill>
              </a:rPr>
              <a:t>•Mutace se ztrátou smyslu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•Stop kodon</a:t>
            </a:r>
            <a:endParaRPr lang="cs-CZ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•Mutace v antikodonu </a:t>
            </a:r>
            <a:r>
              <a:rPr lang="cs-CZ" sz="2800" err="1">
                <a:solidFill>
                  <a:schemeClr val="bg1"/>
                </a:solidFill>
              </a:rPr>
              <a:t>tRNA</a:t>
            </a:r>
            <a:endParaRPr lang="cs-CZ" err="1">
              <a:solidFill>
                <a:schemeClr val="bg1"/>
              </a:solidFill>
            </a:endParaRPr>
          </a:p>
          <a:p>
            <a:pPr marL="228600"/>
            <a:r>
              <a:rPr lang="cs-CZ" sz="2800">
                <a:solidFill>
                  <a:schemeClr val="bg1"/>
                </a:solidFill>
              </a:rPr>
              <a:t>•Vnášení speciálních AMK</a:t>
            </a:r>
            <a:endParaRPr lang="cs-CZ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pPr marL="228600"/>
            <a:endParaRPr lang="cs-CZ" sz="2800">
              <a:solidFill>
                <a:schemeClr val="bg1"/>
              </a:solidFill>
            </a:endParaRPr>
          </a:p>
          <a:p>
            <a:endParaRPr lang="cs-CZ" sz="2800">
              <a:solidFill>
                <a:schemeClr val="bg1"/>
              </a:solidFill>
            </a:endParaRPr>
          </a:p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chemeClr val="bg2"/>
                </a:solidFill>
              </a:rPr>
              <a:t>Supresorová </a:t>
            </a:r>
            <a:r>
              <a:rPr lang="cs-CZ" sz="4000" b="1" err="1">
                <a:solidFill>
                  <a:schemeClr val="bg2"/>
                </a:solidFill>
              </a:rPr>
              <a:t>tRNA</a:t>
            </a:r>
            <a:endParaRPr lang="cs-CZ" b="1" err="1">
              <a:solidFill>
                <a:schemeClr val="bg2"/>
              </a:solidFill>
            </a:endParaRPr>
          </a:p>
        </p:txBody>
      </p:sp>
      <p:pic>
        <p:nvPicPr>
          <p:cNvPr id="5" name="Obrázek 5" descr="Obsah obrázku objekt, hodiny&#10;&#10;Popis vygenerovaný s vysokou mírou spolehlivosti">
            <a:extLst>
              <a:ext uri="{FF2B5EF4-FFF2-40B4-BE49-F238E27FC236}">
                <a16:creationId xmlns:a16="http://schemas.microsoft.com/office/drawing/2014/main" id="{C8F08F66-BFE1-4FBC-BD89-5226F698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46" y="1749606"/>
            <a:ext cx="4660490" cy="34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19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96" y="2681536"/>
            <a:ext cx="8791575" cy="1046018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KLONOVÁNÍ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9673"/>
            <a:ext cx="8791575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863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&#10;&#10;Popis vygenerovaný s vysokou mírou spolehlivosti">
            <a:extLst>
              <a:ext uri="{FF2B5EF4-FFF2-40B4-BE49-F238E27FC236}">
                <a16:creationId xmlns:a16="http://schemas.microsoft.com/office/drawing/2014/main" id="{42D636FD-1BDB-432F-8753-9CF4FBBE5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37" y="873969"/>
            <a:ext cx="10061274" cy="5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0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8CD57BF4-2A44-4C8E-83A0-80CF75DE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61" y="902225"/>
            <a:ext cx="10248181" cy="501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82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6F644F00-AC84-4DEE-9C40-321C0320F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97" y="907070"/>
            <a:ext cx="10320067" cy="51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57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snímek obrazovky&#10;&#10;Popis vygenerovaný s vysokou mírou spolehlivosti">
            <a:extLst>
              <a:ext uri="{FF2B5EF4-FFF2-40B4-BE49-F238E27FC236}">
                <a16:creationId xmlns:a16="http://schemas.microsoft.com/office/drawing/2014/main" id="{34D7E9A3-089A-4BCC-A2D7-205416ABF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97" y="875635"/>
            <a:ext cx="9529312" cy="56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1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D0DE2C40-170A-4DA9-BE1E-19A053DD0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84" y="829859"/>
            <a:ext cx="10061275" cy="55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/>
              <a:t>= využívá schopnost bakterií přijímat a rozmnožovat kruhovité úseky DNA (plazmidy)</a:t>
            </a:r>
          </a:p>
          <a:p>
            <a:r>
              <a:rPr lang="cs-CZ"/>
              <a:t> 1) příprava rekombinantního vektoru</a:t>
            </a:r>
          </a:p>
          <a:p>
            <a:pPr marL="347345"/>
            <a:r>
              <a:rPr lang="cs-CZ"/>
              <a:t>•Vybrání vhodného úseku DNA </a:t>
            </a:r>
          </a:p>
          <a:p>
            <a:pPr marL="347345"/>
            <a:r>
              <a:rPr lang="cs-CZ"/>
              <a:t>•Není možné použít pouze sekvenci, kterou chceme namnožit. </a:t>
            </a:r>
          </a:p>
          <a:p>
            <a:pPr marL="347345"/>
            <a:r>
              <a:rPr lang="cs-CZ"/>
              <a:t>•Sekvence musí zahrnovat důležité enzymy pro replikaci, a zamezit, aby došlo k rozložení DNA pomocí nukleáz</a:t>
            </a:r>
          </a:p>
          <a:p>
            <a:pPr marL="347345"/>
            <a:r>
              <a:rPr lang="cs-CZ"/>
              <a:t>•vektor je DNA, která má tyto vlastnosti a je schopna proniknout do buňky</a:t>
            </a:r>
          </a:p>
          <a:p>
            <a:pPr marL="347345"/>
            <a:r>
              <a:rPr lang="cs-CZ"/>
              <a:t>•Plazmidy, </a:t>
            </a:r>
            <a:r>
              <a:rPr lang="cs-CZ" err="1"/>
              <a:t>bakteriofágní</a:t>
            </a:r>
            <a:r>
              <a:rPr lang="cs-CZ"/>
              <a:t> DNA, umělé bakteriální chromozomy (</a:t>
            </a:r>
            <a:r>
              <a:rPr lang="cs-CZ" err="1"/>
              <a:t>BACs</a:t>
            </a:r>
            <a:r>
              <a:rPr lang="cs-CZ"/>
              <a:t>) či </a:t>
            </a:r>
            <a:r>
              <a:rPr lang="cs-CZ" err="1"/>
              <a:t>kosmidy</a:t>
            </a:r>
          </a:p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>
                <a:solidFill>
                  <a:schemeClr val="bg2"/>
                </a:solidFill>
              </a:rPr>
              <a:t>Klonování DNA</a:t>
            </a:r>
            <a:endParaRPr lang="cs-CZ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93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96" y="2681536"/>
            <a:ext cx="8791575" cy="1046018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GATEWAY KLONOVÁNÍ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9673"/>
            <a:ext cx="8791575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600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2B252E09-0E46-4102-8319-C92B3BE23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15" y="738896"/>
            <a:ext cx="9975010" cy="59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8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8B8FEAE6-97A2-4F99-927E-AB9F66DA3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38" y="751148"/>
            <a:ext cx="10205048" cy="59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2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69ABEB9E-8F16-4731-856D-8E9697B8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16" y="786219"/>
            <a:ext cx="10018143" cy="60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27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A433EB0F-DA11-48CD-9351-9EC15723D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93" y="816267"/>
            <a:ext cx="10161916" cy="61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27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BF7341B1-18D9-4AEB-A5F0-F46805CC6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22" y="845388"/>
            <a:ext cx="10391952" cy="51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11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9727C11C-8C0A-4782-B49C-370E88346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30" y="829230"/>
            <a:ext cx="10018142" cy="51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57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96" y="2681536"/>
            <a:ext cx="8791575" cy="1046018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VYUŽITÍ KLONOVÁNÍ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9673"/>
            <a:ext cx="8791575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329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Genové inženýrství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18C6-5D5D-4F47-B17D-A727A4B5DFB0}"/>
              </a:ext>
            </a:extLst>
          </p:cNvPr>
          <p:cNvSpPr txBox="1"/>
          <p:nvPr/>
        </p:nvSpPr>
        <p:spPr>
          <a:xfrm>
            <a:off x="1935193" y="1180382"/>
            <a:ext cx="868104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CBB9AE-6581-4D27-BA4B-F3E551D700A4}"/>
              </a:ext>
            </a:extLst>
          </p:cNvPr>
          <p:cNvSpPr txBox="1"/>
          <p:nvPr/>
        </p:nvSpPr>
        <p:spPr>
          <a:xfrm>
            <a:off x="1759528" y="1549714"/>
            <a:ext cx="48246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Zabývá se vytvářením pozměněných či nových genů a jejich zaváděním do organizmů s cílem rekonstruovat jejich genetickou výbavu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Metodickým základem genového inženýrství jsou manipulace s DNA in vitro </a:t>
            </a:r>
          </a:p>
          <a:p>
            <a:r>
              <a:rPr lang="cs-CZ" sz="2400" dirty="0">
                <a:solidFill>
                  <a:schemeClr val="bg1"/>
                </a:solidFill>
              </a:rPr>
              <a:t>Cílené změny v genetické informaci lze provádět také in </a:t>
            </a:r>
            <a:r>
              <a:rPr lang="cs-CZ" sz="2400" dirty="0" err="1">
                <a:solidFill>
                  <a:schemeClr val="bg1"/>
                </a:solidFill>
              </a:rPr>
              <a:t>vivo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3" name="Picture 5" descr="SouvisejÃ­cÃ­ obrÃ¡zek">
            <a:extLst>
              <a:ext uri="{FF2B5EF4-FFF2-40B4-BE49-F238E27FC236}">
                <a16:creationId xmlns:a16="http://schemas.microsoft.com/office/drawing/2014/main" id="{960626B9-6167-47CC-8687-7F90D90A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0899" y="1955768"/>
            <a:ext cx="4926866" cy="3695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816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DNA knihovny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18C6-5D5D-4F47-B17D-A727A4B5DFB0}"/>
              </a:ext>
            </a:extLst>
          </p:cNvPr>
          <p:cNvSpPr txBox="1"/>
          <p:nvPr/>
        </p:nvSpPr>
        <p:spPr>
          <a:xfrm>
            <a:off x="1935193" y="1180382"/>
            <a:ext cx="868104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CBB9AE-6581-4D27-BA4B-F3E551D700A4}"/>
              </a:ext>
            </a:extLst>
          </p:cNvPr>
          <p:cNvSpPr txBox="1"/>
          <p:nvPr/>
        </p:nvSpPr>
        <p:spPr>
          <a:xfrm>
            <a:off x="1759528" y="1549714"/>
            <a:ext cx="482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AutoShape 2" descr="SouvisejÃ­cÃ­ obrÃ¡zek">
            <a:extLst>
              <a:ext uri="{FF2B5EF4-FFF2-40B4-BE49-F238E27FC236}">
                <a16:creationId xmlns:a16="http://schemas.microsoft.com/office/drawing/2014/main" id="{E39DB377-6D20-4C90-891D-87DB0706B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SouvisejÃ­cÃ­ obrÃ¡zek">
            <a:extLst>
              <a:ext uri="{FF2B5EF4-FFF2-40B4-BE49-F238E27FC236}">
                <a16:creationId xmlns:a16="http://schemas.microsoft.com/office/drawing/2014/main" id="{305ACD7D-4011-4AA1-85F2-2A6E1C387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r="4160" b="4762"/>
          <a:stretch/>
        </p:blipFill>
        <p:spPr bwMode="auto">
          <a:xfrm>
            <a:off x="8410492" y="-1"/>
            <a:ext cx="28803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>
            <a:extLst>
              <a:ext uri="{FF2B5EF4-FFF2-40B4-BE49-F238E27FC236}">
                <a16:creationId xmlns:a16="http://schemas.microsoft.com/office/drawing/2014/main" id="{F29C28E2-33DC-4DB1-B245-E3B6AEA9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81" y="291045"/>
            <a:ext cx="2424446" cy="24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7F01B1A-9648-4140-B947-EC8F3F9B0B9A}"/>
              </a:ext>
            </a:extLst>
          </p:cNvPr>
          <p:cNvSpPr txBox="1"/>
          <p:nvPr/>
        </p:nvSpPr>
        <p:spPr>
          <a:xfrm>
            <a:off x="2416396" y="3306595"/>
            <a:ext cx="4824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Do bakteriálních buněk je možno vložit fragmenty z celého buněčného genomu.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 Genomová knihovna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7345"/>
            <a:r>
              <a:rPr lang="cs-CZ"/>
              <a:t>2) přenos takto připravených vektorů do buněk</a:t>
            </a:r>
          </a:p>
          <a:p>
            <a:pPr marL="347345"/>
            <a:r>
              <a:rPr lang="cs-CZ"/>
              <a:t>•biologicky (pomocí adenovirů, retrovirů)</a:t>
            </a:r>
          </a:p>
          <a:p>
            <a:pPr marL="347345"/>
            <a:r>
              <a:rPr lang="cs-CZ"/>
              <a:t>•chemicky (pomocí látek které vyvolají endocytózu)</a:t>
            </a:r>
          </a:p>
          <a:p>
            <a:pPr marL="347345"/>
            <a:r>
              <a:rPr lang="cs-CZ"/>
              <a:t>•fyzikálně (tepelným šokem či </a:t>
            </a:r>
            <a:r>
              <a:rPr lang="cs-CZ" err="1"/>
              <a:t>elektropolací</a:t>
            </a:r>
            <a:r>
              <a:rPr lang="cs-CZ"/>
              <a:t>)</a:t>
            </a:r>
          </a:p>
          <a:p>
            <a:pPr marL="347345"/>
            <a:r>
              <a:rPr lang="cs-CZ"/>
              <a:t>•hostitelskou buňkou bývají bakterie (</a:t>
            </a:r>
            <a:r>
              <a:rPr lang="cs-CZ" err="1"/>
              <a:t>Escherichia</a:t>
            </a:r>
            <a:r>
              <a:rPr lang="cs-CZ"/>
              <a:t> coli), kvasinky, bakteriofágy</a:t>
            </a:r>
          </a:p>
          <a:p>
            <a:pPr marL="347345"/>
            <a:r>
              <a:rPr lang="cs-CZ"/>
              <a:t>3) selekce klonů obsahujících rekombinantní DNA a následně analýza klonované DNA.</a:t>
            </a:r>
          </a:p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cs-CZ" sz="4000" b="1">
              <a:solidFill>
                <a:srgbClr val="0730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96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Genové inženýrství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3B3EB7-B0AF-41DF-A184-2ABD2AC31AAC}"/>
              </a:ext>
            </a:extLst>
          </p:cNvPr>
          <p:cNvSpPr txBox="1"/>
          <p:nvPr/>
        </p:nvSpPr>
        <p:spPr>
          <a:xfrm>
            <a:off x="1967347" y="1640512"/>
            <a:ext cx="89777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Příprava látek významných v lékařství, zemědělství a průmyslu</a:t>
            </a:r>
          </a:p>
          <a:p>
            <a:r>
              <a:rPr lang="cs-CZ" sz="2400" dirty="0">
                <a:solidFill>
                  <a:schemeClr val="bg1"/>
                </a:solidFill>
              </a:rPr>
              <a:t>	vnášení cizorodých genů do nepříbuzných organizmů a získávání 	produktů ve velkém množství - překonání reprodukčních barier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Příprava lidského insulinu v bakteriálních buňkách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Picture 6" descr="VÃ½sledek obrÃ¡zku pro insulin">
            <a:extLst>
              <a:ext uri="{FF2B5EF4-FFF2-40B4-BE49-F238E27FC236}">
                <a16:creationId xmlns:a16="http://schemas.microsoft.com/office/drawing/2014/main" id="{DA41F427-EE21-4D18-B756-99EE4FE8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32" y="3559628"/>
            <a:ext cx="4911107" cy="3035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14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Genové inženýrství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3B3EB7-B0AF-41DF-A184-2ABD2AC31AAC}"/>
              </a:ext>
            </a:extLst>
          </p:cNvPr>
          <p:cNvSpPr txBox="1"/>
          <p:nvPr/>
        </p:nvSpPr>
        <p:spPr>
          <a:xfrm>
            <a:off x="1981200" y="1510145"/>
            <a:ext cx="89777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Příprava látek s novými vlastnostmi pozměňováním stávajících, nebo vytvářením nových genů - enzymy, protilátky, vakcíny aj.</a:t>
            </a:r>
          </a:p>
          <a:p>
            <a:r>
              <a:rPr lang="cs-CZ" sz="2400" dirty="0">
                <a:solidFill>
                  <a:schemeClr val="bg1"/>
                </a:solidFill>
              </a:rPr>
              <a:t>	Příprava </a:t>
            </a:r>
            <a:r>
              <a:rPr lang="cs-CZ" sz="2400" dirty="0" err="1">
                <a:solidFill>
                  <a:schemeClr val="bg1"/>
                </a:solidFill>
              </a:rPr>
              <a:t>podjednotkové</a:t>
            </a:r>
            <a:r>
              <a:rPr lang="cs-CZ" sz="2400" dirty="0">
                <a:solidFill>
                  <a:schemeClr val="bg1"/>
                </a:solidFill>
              </a:rPr>
              <a:t> vakcíny viru hepatitidy B (HBV) ve 	kvasinkách 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0" name="Picture 8" descr="SouvisejÃ­cÃ­ obrÃ¡zek">
            <a:extLst>
              <a:ext uri="{FF2B5EF4-FFF2-40B4-BE49-F238E27FC236}">
                <a16:creationId xmlns:a16="http://schemas.microsoft.com/office/drawing/2014/main" id="{E2F3C63F-8439-403E-8AA5-217B3A23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03" y="2904912"/>
            <a:ext cx="6429375" cy="300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35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33055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Genové inženýrství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3B3EB7-B0AF-41DF-A184-2ABD2AC31AAC}"/>
              </a:ext>
            </a:extLst>
          </p:cNvPr>
          <p:cNvSpPr txBox="1"/>
          <p:nvPr/>
        </p:nvSpPr>
        <p:spPr>
          <a:xfrm>
            <a:off x="1981200" y="1510145"/>
            <a:ext cx="8977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Pozměňování a zlepšování vlastností organizmů </a:t>
            </a:r>
          </a:p>
          <a:p>
            <a:r>
              <a:rPr lang="cs-CZ" sz="2400" dirty="0">
                <a:solidFill>
                  <a:schemeClr val="bg1"/>
                </a:solidFill>
              </a:rPr>
              <a:t>Příprava mikroorganizmů pro biotechnologie</a:t>
            </a:r>
          </a:p>
          <a:p>
            <a:r>
              <a:rPr lang="cs-CZ" sz="2400" dirty="0">
                <a:solidFill>
                  <a:schemeClr val="bg1"/>
                </a:solidFill>
              </a:rPr>
              <a:t>Zvyšování výnosů kulturních rostlin a užitkovosti </a:t>
            </a:r>
            <a:r>
              <a:rPr lang="cs-CZ" sz="2400" dirty="0" err="1">
                <a:solidFill>
                  <a:schemeClr val="bg1"/>
                </a:solidFill>
              </a:rPr>
              <a:t>hosp</a:t>
            </a:r>
            <a:r>
              <a:rPr lang="cs-CZ" sz="2400" dirty="0">
                <a:solidFill>
                  <a:schemeClr val="bg1"/>
                </a:solidFill>
              </a:rPr>
              <a:t>. zvířat</a:t>
            </a:r>
          </a:p>
          <a:p>
            <a:r>
              <a:rPr lang="cs-CZ" sz="2400" dirty="0">
                <a:solidFill>
                  <a:schemeClr val="bg1"/>
                </a:solidFill>
              </a:rPr>
              <a:t>	(odolnost vůči chorobám, škůdcům nebo zevním vlivům, produkce 	cizích látek v tělech rostlin a zvířat)</a:t>
            </a:r>
          </a:p>
        </p:txBody>
      </p:sp>
      <p:pic>
        <p:nvPicPr>
          <p:cNvPr id="1028" name="Picture 4" descr="VÃ½sledek obrÃ¡zku pro napadenÃ¡ kukuÅice">
            <a:extLst>
              <a:ext uri="{FF2B5EF4-FFF2-40B4-BE49-F238E27FC236}">
                <a16:creationId xmlns:a16="http://schemas.microsoft.com/office/drawing/2014/main" id="{14C8D104-C492-4E31-800F-43352A6E7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93" y="3785083"/>
            <a:ext cx="3831771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kukuÅice">
            <a:extLst>
              <a:ext uri="{FF2B5EF4-FFF2-40B4-BE49-F238E27FC236}">
                <a16:creationId xmlns:a16="http://schemas.microsoft.com/office/drawing/2014/main" id="{FFC4D279-7C31-4CA5-A30D-FBE3A8416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2" b="9296"/>
          <a:stretch/>
        </p:blipFill>
        <p:spPr bwMode="auto">
          <a:xfrm>
            <a:off x="5114729" y="3785083"/>
            <a:ext cx="3581545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67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33055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Genové inženýrství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22AE38-153B-4F7F-86B0-7B1C58D51C79}"/>
              </a:ext>
            </a:extLst>
          </p:cNvPr>
          <p:cNvSpPr txBox="1"/>
          <p:nvPr/>
        </p:nvSpPr>
        <p:spPr>
          <a:xfrm>
            <a:off x="1759528" y="1537855"/>
            <a:ext cx="871450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bg1"/>
                </a:solidFill>
              </a:rPr>
              <a:t>Potraviny a krmiva</a:t>
            </a:r>
          </a:p>
          <a:p>
            <a:r>
              <a:rPr lang="cs-CZ" sz="2400" dirty="0">
                <a:solidFill>
                  <a:schemeClr val="bg1"/>
                </a:solidFill>
              </a:rPr>
              <a:t>-Ovlivňování agronomických vlastností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	Rezistence k herbicidům</a:t>
            </a:r>
          </a:p>
          <a:p>
            <a:r>
              <a:rPr lang="cs-CZ" sz="2400" dirty="0">
                <a:solidFill>
                  <a:schemeClr val="bg1"/>
                </a:solidFill>
              </a:rPr>
              <a:t>	Rezistence k patogenům (hmyzu, virům, plísním apod.)</a:t>
            </a:r>
          </a:p>
          <a:p>
            <a:r>
              <a:rPr lang="cs-CZ" sz="2400" dirty="0">
                <a:solidFill>
                  <a:schemeClr val="bg1"/>
                </a:solidFill>
              </a:rPr>
              <a:t>	Tolerance ke stresům (vodní stres – sucho, mráz; osmotický stres – 	zasolení půd)</a:t>
            </a:r>
          </a:p>
          <a:p>
            <a:r>
              <a:rPr lang="cs-CZ" sz="2400" dirty="0">
                <a:solidFill>
                  <a:schemeClr val="bg1"/>
                </a:solidFill>
              </a:rPr>
              <a:t>-Modifikace posklizňových vlastností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	Prodloužení skladovatelnosti</a:t>
            </a:r>
          </a:p>
          <a:p>
            <a:r>
              <a:rPr lang="cs-CZ" sz="2400" dirty="0">
                <a:solidFill>
                  <a:schemeClr val="bg1"/>
                </a:solidFill>
              </a:rPr>
              <a:t>	Zpomalení zrání a navození rezistence k skládkovým chorobám</a:t>
            </a:r>
          </a:p>
          <a:p>
            <a:r>
              <a:rPr lang="cs-CZ" sz="2400" dirty="0">
                <a:solidFill>
                  <a:schemeClr val="bg1"/>
                </a:solidFill>
              </a:rPr>
              <a:t>-Rezistence k virům</a:t>
            </a:r>
          </a:p>
          <a:p>
            <a:r>
              <a:rPr lang="cs-CZ" sz="2400" dirty="0">
                <a:solidFill>
                  <a:schemeClr val="bg1"/>
                </a:solidFill>
              </a:rPr>
              <a:t>-Rezistence k hmyzím škůdcům</a:t>
            </a:r>
          </a:p>
          <a:p>
            <a:r>
              <a:rPr lang="cs-CZ" sz="2400" dirty="0">
                <a:solidFill>
                  <a:schemeClr val="bg1"/>
                </a:solidFill>
              </a:rPr>
              <a:t>-Vylepšení nutričních hodnot plodů a semen nebo rostlinných</a:t>
            </a:r>
          </a:p>
          <a:p>
            <a:r>
              <a:rPr lang="cs-CZ" sz="2400" dirty="0">
                <a:solidFill>
                  <a:schemeClr val="bg1"/>
                </a:solidFill>
              </a:rPr>
              <a:t>	produktů využívaných průmyslově</a:t>
            </a:r>
          </a:p>
          <a:p>
            <a:r>
              <a:rPr lang="cs-CZ" sz="2400" dirty="0"/>
              <a:t>chorobám</a:t>
            </a:r>
          </a:p>
          <a:p>
            <a:r>
              <a:rPr lang="cs-CZ" dirty="0"/>
              <a:t>Vylepšování nutriční hodnoty a chuti</a:t>
            </a:r>
          </a:p>
        </p:txBody>
      </p:sp>
    </p:spTree>
    <p:extLst>
      <p:ext uri="{BB962C8B-B14F-4D97-AF65-F5344CB8AC3E}">
        <p14:creationId xmlns:p14="http://schemas.microsoft.com/office/powerpoint/2010/main" val="2792584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30232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Genové inženýrství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22AE38-153B-4F7F-86B0-7B1C58D51C79}"/>
              </a:ext>
            </a:extLst>
          </p:cNvPr>
          <p:cNvSpPr txBox="1"/>
          <p:nvPr/>
        </p:nvSpPr>
        <p:spPr>
          <a:xfrm>
            <a:off x="1759528" y="1537855"/>
            <a:ext cx="87145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bg1"/>
                </a:solidFill>
              </a:rPr>
              <a:t>Živočichové</a:t>
            </a:r>
          </a:p>
          <a:p>
            <a:r>
              <a:rPr lang="cs-CZ" sz="2400" dirty="0">
                <a:solidFill>
                  <a:schemeClr val="bg1"/>
                </a:solidFill>
              </a:rPr>
              <a:t>- Zvířata (myši, drůbež, hospodářská zvířata, ryby) obsahující gen pro</a:t>
            </a:r>
          </a:p>
          <a:p>
            <a:r>
              <a:rPr lang="cs-CZ" sz="2400" dirty="0">
                <a:solidFill>
                  <a:schemeClr val="bg1"/>
                </a:solidFill>
              </a:rPr>
              <a:t>	růstový hormon – rychlejší růst, změna vlastností produktů</a:t>
            </a:r>
          </a:p>
          <a:p>
            <a:r>
              <a:rPr lang="cs-CZ" sz="2400" dirty="0">
                <a:solidFill>
                  <a:schemeClr val="bg1"/>
                </a:solidFill>
              </a:rPr>
              <a:t>- Přežvýkavci obsahující ve střevě GMO-mikroorganismy, které 	redukují toxicitu některých rostlin (rozšíření potenciálu krmiv)</a:t>
            </a:r>
          </a:p>
          <a:p>
            <a:r>
              <a:rPr lang="cs-CZ" sz="2400" dirty="0">
                <a:solidFill>
                  <a:schemeClr val="bg1"/>
                </a:solidFill>
              </a:rPr>
              <a:t>- Drůbež s pozměněnými trávicími schopnostmi (celulóza, lignin, tuky)</a:t>
            </a:r>
          </a:p>
          <a:p>
            <a:r>
              <a:rPr lang="cs-CZ" sz="2400" dirty="0">
                <a:solidFill>
                  <a:schemeClr val="bg1"/>
                </a:solidFill>
              </a:rPr>
              <a:t>- Drůbež se zvýšeným obsahem lysozymu ve vejcích (využití v průmyslu 	a farmakologii)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chemeClr val="bg1"/>
                </a:solidFill>
              </a:rPr>
              <a:t>Ovce s vylepšenou srstí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chemeClr val="bg1"/>
                </a:solidFill>
              </a:rPr>
              <a:t>Zvířata jako dárci orgánů pro transplantace</a:t>
            </a:r>
          </a:p>
          <a:p>
            <a:r>
              <a:rPr lang="cs-CZ" dirty="0"/>
              <a:t>Vylepšování nutriční hodnoty a chuti</a:t>
            </a:r>
          </a:p>
        </p:txBody>
      </p:sp>
      <p:pic>
        <p:nvPicPr>
          <p:cNvPr id="10242" name="Picture 2" descr="VÃ½sledek obrÃ¡zku pro mouse ear">
            <a:extLst>
              <a:ext uri="{FF2B5EF4-FFF2-40B4-BE49-F238E27FC236}">
                <a16:creationId xmlns:a16="http://schemas.microsoft.com/office/drawing/2014/main" id="{32BA5CD8-901E-469D-8451-8AAF9E10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7" y="4378195"/>
            <a:ext cx="3385786" cy="2259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7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Genové inženýrství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3B3EB7-B0AF-41DF-A184-2ABD2AC31AAC}"/>
              </a:ext>
            </a:extLst>
          </p:cNvPr>
          <p:cNvSpPr txBox="1"/>
          <p:nvPr/>
        </p:nvSpPr>
        <p:spPr>
          <a:xfrm>
            <a:off x="1411355" y="1199966"/>
            <a:ext cx="896389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Genová terapie</a:t>
            </a:r>
          </a:p>
          <a:p>
            <a:r>
              <a:rPr lang="cs-CZ" sz="2400" dirty="0">
                <a:solidFill>
                  <a:schemeClr val="bg1"/>
                </a:solidFill>
              </a:rPr>
              <a:t>	 léčba genetických chorob dědičných i nádorových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																							 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							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							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6146" name="Picture 2" descr="VÃ½sledek obrÃ¡zku pro hemofilie">
            <a:extLst>
              <a:ext uri="{FF2B5EF4-FFF2-40B4-BE49-F238E27FC236}">
                <a16:creationId xmlns:a16="http://schemas.microsoft.com/office/drawing/2014/main" id="{D84BE053-ABB7-46A6-89D1-7202317A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51" y="4360333"/>
            <a:ext cx="3850368" cy="1777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1/16/Phenylketonuria_testing.jpg/1024px-Phenylketonuria_testing.jpg">
            <a:extLst>
              <a:ext uri="{FF2B5EF4-FFF2-40B4-BE49-F238E27FC236}">
                <a16:creationId xmlns:a16="http://schemas.microsoft.com/office/drawing/2014/main" id="{3FCA0292-19DB-4B84-A9D3-6FA9B5A5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67" y="2513091"/>
            <a:ext cx="2641600" cy="1462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familiÃ¡rnÃ­ hypercholesterolemie">
            <a:extLst>
              <a:ext uri="{FF2B5EF4-FFF2-40B4-BE49-F238E27FC236}">
                <a16:creationId xmlns:a16="http://schemas.microsoft.com/office/drawing/2014/main" id="{AECC4295-A997-46E3-BF40-A1E52A50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12" y="2513091"/>
            <a:ext cx="276225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Ã½sledek obrÃ¡zku pro cystickÃ¡ fibrÃ³za">
            <a:extLst>
              <a:ext uri="{FF2B5EF4-FFF2-40B4-BE49-F238E27FC236}">
                <a16:creationId xmlns:a16="http://schemas.microsoft.com/office/drawing/2014/main" id="{D62C55C9-057A-4820-ABBB-D20D906C3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99" y="3213260"/>
            <a:ext cx="1905000" cy="2733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11E1755-E89E-4068-9BEA-A9FC5EDB4EB7}"/>
              </a:ext>
            </a:extLst>
          </p:cNvPr>
          <p:cNvSpPr txBox="1"/>
          <p:nvPr/>
        </p:nvSpPr>
        <p:spPr>
          <a:xfrm>
            <a:off x="6268879" y="4665084"/>
            <a:ext cx="335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familiární </a:t>
            </a:r>
            <a:r>
              <a:rPr lang="cs-CZ" sz="2400" dirty="0" err="1">
                <a:solidFill>
                  <a:schemeClr val="bg1"/>
                </a:solidFill>
              </a:rPr>
              <a:t>hypercholesterolemie</a:t>
            </a:r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1B71AC-E1A5-4E13-A2D1-8BD5113A8692}"/>
              </a:ext>
            </a:extLst>
          </p:cNvPr>
          <p:cNvSpPr txBox="1"/>
          <p:nvPr/>
        </p:nvSpPr>
        <p:spPr>
          <a:xfrm>
            <a:off x="1881303" y="3910801"/>
            <a:ext cx="220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fenylketonurie	</a:t>
            </a: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BADF23-AA2F-4659-89D1-0DF65E64D01E}"/>
              </a:ext>
            </a:extLst>
          </p:cNvPr>
          <p:cNvSpPr txBox="1"/>
          <p:nvPr/>
        </p:nvSpPr>
        <p:spPr>
          <a:xfrm>
            <a:off x="2415577" y="6014399"/>
            <a:ext cx="3117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hemofilie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60C9A8B-3395-4161-B050-F3906F11757D}"/>
              </a:ext>
            </a:extLst>
          </p:cNvPr>
          <p:cNvSpPr txBox="1"/>
          <p:nvPr/>
        </p:nvSpPr>
        <p:spPr>
          <a:xfrm>
            <a:off x="9017501" y="5847392"/>
            <a:ext cx="271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cystická fibróza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7433DD-B772-440C-80D0-4DC29B4CB666}"/>
              </a:ext>
            </a:extLst>
          </p:cNvPr>
          <p:cNvSpPr txBox="1"/>
          <p:nvPr/>
        </p:nvSpPr>
        <p:spPr>
          <a:xfrm>
            <a:off x="8555180" y="2032641"/>
            <a:ext cx="331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chemeClr val="bg1"/>
                </a:solidFill>
              </a:rPr>
              <a:t>Gaucherova</a:t>
            </a:r>
            <a:r>
              <a:rPr lang="cs-CZ" sz="2400" dirty="0">
                <a:solidFill>
                  <a:schemeClr val="bg1"/>
                </a:solidFill>
              </a:rPr>
              <a:t> choroba</a:t>
            </a:r>
          </a:p>
        </p:txBody>
      </p:sp>
      <p:pic>
        <p:nvPicPr>
          <p:cNvPr id="6154" name="Picture 10" descr="VÃ½sledek obrÃ¡zku pro gaucherova choroba">
            <a:extLst>
              <a:ext uri="{FF2B5EF4-FFF2-40B4-BE49-F238E27FC236}">
                <a16:creationId xmlns:a16="http://schemas.microsoft.com/office/drawing/2014/main" id="{CC6F9749-6212-46CE-B558-BD8C93778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96" y="89399"/>
            <a:ext cx="2297576" cy="2018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90453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96" y="2681536"/>
            <a:ext cx="8791575" cy="1046018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Otázky k</a:t>
            </a:r>
            <a:r>
              <a:rPr lang="cs-CZ" b="1"/>
              <a:t> diskuzi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9673"/>
            <a:ext cx="8791575" cy="1655762"/>
          </a:xfrm>
        </p:spPr>
        <p:txBody>
          <a:bodyPr/>
          <a:lstStyle/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43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33055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22AE38-153B-4F7F-86B0-7B1C58D51C79}"/>
              </a:ext>
            </a:extLst>
          </p:cNvPr>
          <p:cNvSpPr txBox="1"/>
          <p:nvPr/>
        </p:nvSpPr>
        <p:spPr>
          <a:xfrm>
            <a:off x="1901596" y="1227889"/>
            <a:ext cx="8714509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2800">
                <a:solidFill>
                  <a:schemeClr val="bg1"/>
                </a:solidFill>
              </a:rPr>
              <a:t>Objev restrikčních endonukleáz umožnil spojovat ve zkumavce molekuly DNA jednoho druhu s molekulami DNA druhu jiného, a vytvářet tak rekombinantní molekuly DNA. Tyto molekuly lze vložit do živých buněk, kde se mohou exprimovat. Někteří lidé odmítají použití technologie rekombinantní DNA k modifikaci živých organismů, protože je to „nepřirozené“. Jiní tvrdí, že molekuly rekombinantní DNA se vytvářejí v nízké četnosti i v přírodě a že vědci pouze urychlují přirozené procesy. Jaký máte vy názor na tuto problematiku? A proč?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43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-vie1-1.xx.fbcdn.net/v/t1.15752-9/45339969_1544992798979857_4079852390101024768_n.png?_nc_cat=102&amp;_nc_ht=scontent-vie1-1.xx&amp;oh=8285e8aa27037c2e6f869d30f2089531&amp;oe=5C41E1E4">
            <a:extLst>
              <a:ext uri="{FF2B5EF4-FFF2-40B4-BE49-F238E27FC236}">
                <a16:creationId xmlns:a16="http://schemas.microsoft.com/office/drawing/2014/main" id="{6D889E8A-48F5-4705-A83C-3F2804A8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3" y="0"/>
            <a:ext cx="8994775" cy="685800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44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7345"/>
            <a:endParaRPr lang="cs-CZ"/>
          </a:p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cs-CZ" sz="4000" b="1">
              <a:solidFill>
                <a:srgbClr val="073058"/>
              </a:solidFill>
            </a:endParaRPr>
          </a:p>
        </p:txBody>
      </p:sp>
      <p:pic>
        <p:nvPicPr>
          <p:cNvPr id="3" name="Obrázek 4" descr="Obsah obrázku text&#10;&#10;Popis vygenerovaný s velmi vysokou mírou spolehlivosti">
            <a:extLst>
              <a:ext uri="{FF2B5EF4-FFF2-40B4-BE49-F238E27FC236}">
                <a16:creationId xmlns:a16="http://schemas.microsoft.com/office/drawing/2014/main" id="{87B4706D-550E-4D67-B701-774351398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7" t="12151" r="34025" b="47539"/>
          <a:stretch/>
        </p:blipFill>
        <p:spPr>
          <a:xfrm rot="5400000">
            <a:off x="3142907" y="493031"/>
            <a:ext cx="5922202" cy="58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7E077-1881-4D41-9B06-BD519562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96" y="2681536"/>
            <a:ext cx="8791575" cy="104601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Přenos dna do buněk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5473CF-B380-47D6-8DBB-56B21F3D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899673"/>
            <a:ext cx="8791575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047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cs-CZ" sz="2400" kern="1200">
                <a:solidFill>
                  <a:schemeClr val="bg1"/>
                </a:solidFill>
                <a:latin typeface="TW Cen MT"/>
              </a:rPr>
              <a:t>transformace: přenos DNA do prokaryotických</a:t>
            </a:r>
            <a:r>
              <a:rPr lang="cs-CZ" sz="2400">
                <a:solidFill>
                  <a:schemeClr val="bg1"/>
                </a:solidFill>
                <a:latin typeface="TW Cen MT"/>
              </a:rPr>
              <a:t> </a:t>
            </a:r>
            <a:r>
              <a:rPr lang="cs-CZ" sz="2400" kern="1200">
                <a:solidFill>
                  <a:schemeClr val="bg1"/>
                </a:solidFill>
                <a:latin typeface="TW Cen MT"/>
              </a:rPr>
              <a:t> buněk</a:t>
            </a:r>
            <a:r>
              <a:rPr lang="cs-CZ" sz="2400">
                <a:solidFill>
                  <a:schemeClr val="bg1"/>
                </a:solidFill>
                <a:latin typeface="TW Cen MT"/>
              </a:rPr>
              <a:t> </a:t>
            </a:r>
            <a:endParaRPr lang="cs-CZ" sz="2400" kern="1200">
              <a:solidFill>
                <a:schemeClr val="bg1"/>
              </a:solidFill>
              <a:latin typeface="TW Cen MT"/>
              <a:cs typeface="Calibri"/>
            </a:endParaRPr>
          </a:p>
          <a:p>
            <a:pPr marL="285750" indent="-285750" algn="l" rtl="0">
              <a:buFont typeface="Arial"/>
              <a:buChar char="•"/>
            </a:pPr>
            <a:endParaRPr lang="cs-CZ" sz="2400">
              <a:solidFill>
                <a:schemeClr val="bg1"/>
              </a:solidFill>
              <a:latin typeface="TW Cen MT"/>
            </a:endParaRPr>
          </a:p>
          <a:p>
            <a:pPr marL="285750" indent="-285750" algn="l" rtl="0">
              <a:buFont typeface="Arial"/>
              <a:buChar char="•"/>
            </a:pPr>
            <a:r>
              <a:rPr lang="cs-CZ" sz="2400" kern="1200">
                <a:solidFill>
                  <a:schemeClr val="bg1"/>
                </a:solidFill>
                <a:latin typeface="TW Cen MT"/>
              </a:rPr>
              <a:t>transfekce: přenos DNA do eukaryotických buněk</a:t>
            </a:r>
            <a:endParaRPr lang="cs-CZ" sz="2400" kern="1200">
              <a:solidFill>
                <a:schemeClr val="bg1"/>
              </a:solidFill>
              <a:latin typeface="TW Cen MT"/>
              <a:cs typeface="Calibri"/>
            </a:endParaRPr>
          </a:p>
          <a:p>
            <a:pPr marL="285750" indent="-285750" algn="l" rtl="0">
              <a:buFont typeface="Arial"/>
              <a:buChar char="•"/>
            </a:pPr>
            <a:endParaRPr lang="cs-CZ" sz="2400">
              <a:solidFill>
                <a:schemeClr val="bg1"/>
              </a:solidFill>
              <a:latin typeface="TW Cen MT"/>
            </a:endParaRPr>
          </a:p>
          <a:p>
            <a:pPr marL="285750" indent="-285750" algn="l" rtl="0">
              <a:buFont typeface="Arial"/>
              <a:buChar char="•"/>
            </a:pPr>
            <a:r>
              <a:rPr lang="cs-CZ" sz="2400" kern="1200" err="1">
                <a:solidFill>
                  <a:schemeClr val="bg1"/>
                </a:solidFill>
                <a:latin typeface="TW Cen MT"/>
              </a:rPr>
              <a:t>transfekuje</a:t>
            </a:r>
            <a:r>
              <a:rPr lang="cs-CZ" sz="2400" kern="1200">
                <a:solidFill>
                  <a:schemeClr val="bg1"/>
                </a:solidFill>
                <a:latin typeface="TW Cen MT"/>
              </a:rPr>
              <a:t>/transformuje se buňka, nikoliv DNA</a:t>
            </a:r>
            <a:endParaRPr lang="cs-CZ" sz="2400">
              <a:solidFill>
                <a:schemeClr val="bg1"/>
              </a:solidFill>
              <a:latin typeface="TW Cen M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 dirty="0">
                <a:solidFill>
                  <a:srgbClr val="073058"/>
                </a:solidFill>
              </a:rPr>
              <a:t>Názvosloví</a:t>
            </a:r>
          </a:p>
        </p:txBody>
      </p:sp>
    </p:spTree>
    <p:extLst>
      <p:ext uri="{BB962C8B-B14F-4D97-AF65-F5344CB8AC3E}">
        <p14:creationId xmlns:p14="http://schemas.microsoft.com/office/powerpoint/2010/main" val="272511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404745-5073-4FE8-8F47-F5C7C7CAD42B}"/>
              </a:ext>
            </a:extLst>
          </p:cNvPr>
          <p:cNvSpPr/>
          <p:nvPr/>
        </p:nvSpPr>
        <p:spPr>
          <a:xfrm>
            <a:off x="1246908" y="0"/>
            <a:ext cx="10043943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B06991-4D22-499E-8BAD-07F8EC071880}"/>
              </a:ext>
            </a:extLst>
          </p:cNvPr>
          <p:cNvSpPr txBox="1"/>
          <p:nvPr/>
        </p:nvSpPr>
        <p:spPr>
          <a:xfrm>
            <a:off x="1759528" y="466313"/>
            <a:ext cx="84512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4000" b="1">
                <a:solidFill>
                  <a:srgbClr val="073058"/>
                </a:solidFill>
              </a:rPr>
              <a:t>Typy přenosu DNA</a:t>
            </a:r>
            <a:endParaRPr lang="cs-CZ" sz="4000" b="1" dirty="0">
              <a:solidFill>
                <a:srgbClr val="073058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0F192A1-AA48-4532-BEE1-4570AE0CF587}"/>
              </a:ext>
            </a:extLst>
          </p:cNvPr>
          <p:cNvSpPr txBox="1"/>
          <p:nvPr/>
        </p:nvSpPr>
        <p:spPr>
          <a:xfrm>
            <a:off x="2452777" y="2574985"/>
            <a:ext cx="2987614" cy="286232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>
                <a:solidFill>
                  <a:schemeClr val="bg1"/>
                </a:solidFill>
              </a:rPr>
              <a:t>přenášená DNA se v buňce nachází pouze extrachromozomálním stavu, </a:t>
            </a:r>
            <a:r>
              <a:rPr lang="cs-CZ" sz="2000" err="1">
                <a:solidFill>
                  <a:schemeClr val="bg1"/>
                </a:solidFill>
              </a:rPr>
              <a:t>transgen</a:t>
            </a:r>
            <a:r>
              <a:rPr lang="cs-CZ" sz="2000">
                <a:solidFill>
                  <a:schemeClr val="bg1"/>
                </a:solidFill>
              </a:rPr>
              <a:t> se přepisuje po omezenou dobu</a:t>
            </a:r>
          </a:p>
          <a:p>
            <a:pPr marL="285750" indent="-285750">
              <a:buFont typeface="Arial"/>
              <a:buChar char="•"/>
            </a:pPr>
            <a:r>
              <a:rPr lang="cs-CZ" sz="2000">
                <a:solidFill>
                  <a:schemeClr val="bg1"/>
                </a:solidFill>
              </a:rPr>
              <a:t>jedna buňka může obsahovat větší počet kopií </a:t>
            </a:r>
            <a:r>
              <a:rPr lang="cs-CZ" sz="2000" dirty="0">
                <a:solidFill>
                  <a:schemeClr val="bg1"/>
                </a:solidFill>
              </a:rPr>
              <a:t>přenesené</a:t>
            </a:r>
            <a:r>
              <a:rPr lang="cs-CZ" sz="2000">
                <a:solidFill>
                  <a:schemeClr val="bg1"/>
                </a:solidFill>
              </a:rPr>
              <a:t> DNA</a:t>
            </a:r>
            <a:r>
              <a:rPr lang="cs-CZ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E981BEF-E00D-47EE-A509-A07B63771F64}"/>
              </a:ext>
            </a:extLst>
          </p:cNvPr>
          <p:cNvSpPr txBox="1"/>
          <p:nvPr/>
        </p:nvSpPr>
        <p:spPr>
          <a:xfrm>
            <a:off x="2193985" y="1654833"/>
            <a:ext cx="3303916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>
                <a:solidFill>
                  <a:srgbClr val="000000"/>
                </a:solidFill>
              </a:rPr>
              <a:t>Transformace/transfekce přechodná</a:t>
            </a:r>
            <a:endParaRPr lang="cs-CZ" sz="24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15C99A4-60DE-41BC-ABCF-4DA6A2B738C6}"/>
              </a:ext>
            </a:extLst>
          </p:cNvPr>
          <p:cNvSpPr txBox="1"/>
          <p:nvPr/>
        </p:nvSpPr>
        <p:spPr>
          <a:xfrm>
            <a:off x="6737229" y="1654834"/>
            <a:ext cx="3375803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>
                <a:solidFill>
                  <a:srgbClr val="000000"/>
                </a:solidFill>
              </a:rPr>
              <a:t> Transformace/transfekce stabilní</a:t>
            </a:r>
            <a:endParaRPr lang="cs-CZ" sz="2400"/>
          </a:p>
          <a:p>
            <a:pPr algn="ctr"/>
            <a:r>
              <a:rPr lang="cs-CZ"/>
              <a:t>Kliknutím vložíte text.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F344DC-B3A3-43E6-9473-78F874380724}"/>
              </a:ext>
            </a:extLst>
          </p:cNvPr>
          <p:cNvSpPr txBox="1"/>
          <p:nvPr/>
        </p:nvSpPr>
        <p:spPr>
          <a:xfrm>
            <a:off x="6737230" y="2574985"/>
            <a:ext cx="3375803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>
                <a:solidFill>
                  <a:schemeClr val="bg1"/>
                </a:solidFill>
              </a:rPr>
              <a:t>přenášená DNA se začleňuje do chromozomu hostitelské buňky (tento děj nastává s nízkou frekvencí 10</a:t>
            </a:r>
            <a:r>
              <a:rPr lang="cs-CZ" sz="2000" baseline="30000">
                <a:solidFill>
                  <a:schemeClr val="bg1"/>
                </a:solidFill>
              </a:rPr>
              <a:t>-5</a:t>
            </a:r>
            <a:r>
              <a:rPr lang="cs-CZ" sz="2000">
                <a:solidFill>
                  <a:schemeClr val="bg1"/>
                </a:solidFill>
              </a:rPr>
              <a:t>–10</a:t>
            </a:r>
            <a:r>
              <a:rPr lang="cs-CZ" sz="2000" baseline="30000">
                <a:solidFill>
                  <a:schemeClr val="bg1"/>
                </a:solidFill>
              </a:rPr>
              <a:t>-6</a:t>
            </a:r>
            <a:r>
              <a:rPr lang="cs-CZ" sz="200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cs-CZ" sz="2000">
                <a:solidFill>
                  <a:schemeClr val="bg1"/>
                </a:solidFill>
              </a:rPr>
              <a:t>nízká pravděpodobnost výskytu dvou nebo více kopií </a:t>
            </a:r>
            <a:r>
              <a:rPr lang="cs-CZ" sz="2000" err="1">
                <a:solidFill>
                  <a:schemeClr val="bg1"/>
                </a:solidFill>
              </a:rPr>
              <a:t>transgenu</a:t>
            </a:r>
            <a:r>
              <a:rPr lang="cs-CZ" sz="2000">
                <a:solidFill>
                  <a:schemeClr val="bg1"/>
                </a:solidFill>
              </a:rPr>
              <a:t> v jedné buňce</a:t>
            </a:r>
          </a:p>
        </p:txBody>
      </p:sp>
    </p:spTree>
    <p:extLst>
      <p:ext uri="{BB962C8B-B14F-4D97-AF65-F5344CB8AC3E}">
        <p14:creationId xmlns:p14="http://schemas.microsoft.com/office/powerpoint/2010/main" val="1327121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9478</TotalTime>
  <Words>636</Words>
  <Application>Microsoft Office PowerPoint</Application>
  <PresentationFormat>Širokoúhlá obrazovka</PresentationFormat>
  <Paragraphs>224</Paragraphs>
  <Slides>58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Calibri</vt:lpstr>
      <vt:lpstr>Trebuchet MS</vt:lpstr>
      <vt:lpstr>TW Cen MT</vt:lpstr>
      <vt:lpstr>TW Cen MT</vt:lpstr>
      <vt:lpstr>Wingdings</vt:lpstr>
      <vt:lpstr>Obvod</vt:lpstr>
      <vt:lpstr>METODY KLONOVÁní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Přenos dna do buněk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Selekční markery</vt:lpstr>
      <vt:lpstr>Prezentace aplikace PowerPoint</vt:lpstr>
      <vt:lpstr>Prezentace aplikace PowerPoint</vt:lpstr>
      <vt:lpstr>Klonování pomocí vektorů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 KLONOVÁNÍ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GATEWAY KLONOVÁNÍ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KLONOVÁNÍ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k diskuzi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METODY KLONOVÁní</dc:title>
  <dc:creator>Lex</dc:creator>
  <cp:lastModifiedBy>Lenka Jurasová</cp:lastModifiedBy>
  <cp:revision>24</cp:revision>
  <dcterms:created xsi:type="dcterms:W3CDTF">2018-10-30T17:05:49Z</dcterms:created>
  <dcterms:modified xsi:type="dcterms:W3CDTF">2018-11-08T13:36:32Z</dcterms:modified>
</cp:coreProperties>
</file>