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84" r:id="rId3"/>
    <p:sldId id="366" r:id="rId4"/>
    <p:sldId id="343" r:id="rId5"/>
    <p:sldId id="347" r:id="rId6"/>
    <p:sldId id="348" r:id="rId7"/>
    <p:sldId id="344" r:id="rId8"/>
    <p:sldId id="345" r:id="rId9"/>
    <p:sldId id="346" r:id="rId10"/>
    <p:sldId id="333" r:id="rId11"/>
    <p:sldId id="334" r:id="rId12"/>
    <p:sldId id="335" r:id="rId13"/>
    <p:sldId id="357" r:id="rId14"/>
    <p:sldId id="383" r:id="rId15"/>
    <p:sldId id="336" r:id="rId16"/>
    <p:sldId id="337" r:id="rId17"/>
    <p:sldId id="283" r:id="rId18"/>
    <p:sldId id="384" r:id="rId19"/>
    <p:sldId id="378" r:id="rId20"/>
    <p:sldId id="377" r:id="rId21"/>
    <p:sldId id="276" r:id="rId22"/>
    <p:sldId id="355" r:id="rId23"/>
    <p:sldId id="281" r:id="rId24"/>
    <p:sldId id="361" r:id="rId25"/>
    <p:sldId id="362" r:id="rId26"/>
    <p:sldId id="327" r:id="rId27"/>
    <p:sldId id="373" r:id="rId28"/>
    <p:sldId id="369" r:id="rId29"/>
    <p:sldId id="372" r:id="rId30"/>
    <p:sldId id="374" r:id="rId31"/>
    <p:sldId id="367" r:id="rId32"/>
    <p:sldId id="379" r:id="rId33"/>
    <p:sldId id="380" r:id="rId34"/>
    <p:sldId id="375" r:id="rId35"/>
    <p:sldId id="376" r:id="rId36"/>
    <p:sldId id="381" r:id="rId37"/>
    <p:sldId id="330" r:id="rId38"/>
    <p:sldId id="331" r:id="rId39"/>
    <p:sldId id="329" r:id="rId40"/>
    <p:sldId id="353" r:id="rId41"/>
    <p:sldId id="354" r:id="rId42"/>
    <p:sldId id="364" r:id="rId43"/>
    <p:sldId id="385" r:id="rId44"/>
    <p:sldId id="386" r:id="rId45"/>
    <p:sldId id="387" r:id="rId46"/>
    <p:sldId id="388" r:id="rId47"/>
    <p:sldId id="368" r:id="rId48"/>
    <p:sldId id="338" r:id="rId49"/>
    <p:sldId id="339" r:id="rId50"/>
    <p:sldId id="340" r:id="rId51"/>
    <p:sldId id="365" r:id="rId52"/>
    <p:sldId id="341" r:id="rId53"/>
    <p:sldId id="371" r:id="rId54"/>
    <p:sldId id="359" r:id="rId55"/>
    <p:sldId id="352" r:id="rId56"/>
    <p:sldId id="360" r:id="rId57"/>
    <p:sldId id="270" r:id="rId58"/>
    <p:sldId id="268" r:id="rId59"/>
    <p:sldId id="289" r:id="rId60"/>
    <p:sldId id="287" r:id="rId61"/>
    <p:sldId id="291" r:id="rId62"/>
    <p:sldId id="382" r:id="rId63"/>
    <p:sldId id="370" r:id="rId64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CC99"/>
    <a:srgbClr val="CCFF99"/>
    <a:srgbClr val="FFFFCC"/>
    <a:srgbClr val="FF0000"/>
    <a:srgbClr val="66FF99"/>
    <a:srgbClr val="0066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70" autoAdjust="0"/>
  </p:normalViewPr>
  <p:slideViewPr>
    <p:cSldViewPr>
      <p:cViewPr varScale="1">
        <p:scale>
          <a:sx n="121" d="100"/>
          <a:sy n="121" d="100"/>
        </p:scale>
        <p:origin x="12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1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noProof="0" smtClean="0"/>
              <a:t>Click to edit Master text styles</a:t>
            </a:r>
          </a:p>
          <a:p>
            <a:pPr lvl="1"/>
            <a:r>
              <a:rPr lang="en-US" altLang="cs-CZ" noProof="0" smtClean="0"/>
              <a:t>Second level</a:t>
            </a:r>
          </a:p>
          <a:p>
            <a:pPr lvl="2"/>
            <a:r>
              <a:rPr lang="en-US" altLang="cs-CZ" noProof="0" smtClean="0"/>
              <a:t>Third level</a:t>
            </a:r>
          </a:p>
          <a:p>
            <a:pPr lvl="3"/>
            <a:r>
              <a:rPr lang="en-US" altLang="cs-CZ" noProof="0" smtClean="0"/>
              <a:t>Fourth level</a:t>
            </a:r>
          </a:p>
          <a:p>
            <a:pPr lvl="4"/>
            <a:r>
              <a:rPr lang="en-US" altLang="cs-CZ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55B0EAD-2CBC-498C-9C7C-06D37B32DD5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72178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CFBCF04-BBF7-4FEC-8EB2-ACAE83079CA4}" type="slidenum">
              <a:rPr lang="en-US" altLang="cs-CZ" sz="1200" smtClean="0"/>
              <a:pPr/>
              <a:t>1</a:t>
            </a:fld>
            <a:endParaRPr lang="en-US" altLang="cs-CZ" sz="120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/>
              <a:t>nfsnf</a:t>
            </a:r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317705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0CD56-18FA-454B-83D4-6918DFF4527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22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88A33-13F9-480F-B5F3-4A5BCDAB210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706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8654C-409D-4120-A404-A241D0015D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670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B0926-54B6-4CFD-8ADD-8D478E2DCD9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547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8505A-378A-47E2-BEAD-41462B39C12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165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7DF79-86AF-4333-8A00-0EAAB18EB4C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9220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74A2A-5D3D-42AF-BBCE-3E01ABD017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183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193C7-C7B9-4C81-92B5-5900ED5EDC5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171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F6640-668F-4634-850C-5C50EA0F065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247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6C7E1-EF22-43D9-B9FE-0EBC539340B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0472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CD16-F91C-4147-BC96-D565007A2FB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055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FB020FD-8087-4880-847D-0D1A17DCE8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emf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7.jpeg"/><Relationship Id="rId4" Type="http://schemas.openxmlformats.org/officeDocument/2006/relationships/image" Target="../media/image6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w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94.png"/><Relationship Id="rId4" Type="http://schemas.openxmlformats.org/officeDocument/2006/relationships/image" Target="../media/image93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643570"/>
              </p:ext>
            </p:extLst>
          </p:nvPr>
        </p:nvGraphicFramePr>
        <p:xfrm>
          <a:off x="533400" y="1496591"/>
          <a:ext cx="8077200" cy="488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0" name="CorelDRAW" r:id="rId4" imgW="6112080" imgH="3831120" progId="">
                  <p:embed/>
                </p:oleObj>
              </mc:Choice>
              <mc:Fallback>
                <p:oleObj name="CorelDRAW" r:id="rId4" imgW="6112080" imgH="3831120" progId="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96591"/>
                        <a:ext cx="8077200" cy="488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71500" y="2401466"/>
            <a:ext cx="8001000" cy="141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cs-CZ" altLang="cs-CZ" sz="2800" b="1" smtClean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Protein characterization by mass spectrometry</a:t>
            </a:r>
            <a:endParaRPr lang="cs-CZ" altLang="cs-CZ" sz="2800" b="1">
              <a:solidFill>
                <a:srgbClr val="CC0000"/>
              </a:solidFill>
              <a:latin typeface="+mj-lt"/>
            </a:endParaRPr>
          </a:p>
          <a:p>
            <a:pPr algn="ctr" eaLnBrk="0" hangingPunct="0">
              <a:spcAft>
                <a:spcPct val="35000"/>
              </a:spcAft>
            </a:pPr>
            <a:endParaRPr lang="en-US" altLang="cs-CZ" sz="800" b="1">
              <a:latin typeface="+mj-lt"/>
            </a:endParaRPr>
          </a:p>
          <a:p>
            <a:pPr algn="ctr" eaLnBrk="0" hangingPunct="0">
              <a:spcAft>
                <a:spcPct val="35000"/>
              </a:spcAft>
            </a:pPr>
            <a:r>
              <a:rPr lang="en-US" altLang="cs-CZ" sz="2000" b="1">
                <a:latin typeface="+mj-lt"/>
              </a:rPr>
              <a:t>C7250</a:t>
            </a:r>
            <a:endParaRPr lang="cs-CZ" altLang="cs-CZ" sz="2000" b="1">
              <a:latin typeface="+mj-lt"/>
            </a:endParaRPr>
          </a:p>
          <a:p>
            <a:pPr algn="ctr" eaLnBrk="0" hangingPunct="0"/>
            <a:r>
              <a:rPr lang="cs-CZ" altLang="cs-CZ" sz="2000" b="1" smtClean="0">
                <a:latin typeface="+mj-lt"/>
              </a:rPr>
              <a:t>Part V</a:t>
            </a:r>
            <a:endParaRPr lang="en-US" altLang="cs-CZ" sz="2000" b="1">
              <a:latin typeface="+mj-lt"/>
            </a:endParaRPr>
          </a:p>
        </p:txBody>
      </p:sp>
      <p:sp>
        <p:nvSpPr>
          <p:cNvPr id="24" name="Text Box 1554"/>
          <p:cNvSpPr txBox="1">
            <a:spLocks noChangeArrowheads="1"/>
          </p:cNvSpPr>
          <p:nvPr/>
        </p:nvSpPr>
        <p:spPr bwMode="auto">
          <a:xfrm>
            <a:off x="4400212" y="4088978"/>
            <a:ext cx="3038011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800" b="1" dirty="0">
                <a:latin typeface="+mj-lt"/>
                <a:cs typeface="Times New Roman" panose="02020603050405020304" pitchFamily="18" charset="0"/>
              </a:rPr>
              <a:t>Zbyněk Zdráhal</a:t>
            </a:r>
            <a:endParaRPr lang="en-US" altLang="cs-CZ" sz="1800" b="1" dirty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en-US" altLang="cs-CZ" sz="800" b="1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cs-CZ" altLang="cs-CZ" sz="1800" b="0" i="1" smtClean="0">
                <a:latin typeface="+mj-lt"/>
              </a:rPr>
              <a:t>RG Proteomics, </a:t>
            </a:r>
            <a:r>
              <a:rPr lang="cs-CZ" altLang="cs-CZ" sz="1800" b="0" i="1" dirty="0" smtClean="0">
                <a:latin typeface="+mj-lt"/>
              </a:rPr>
              <a:t>CEITEC-MU</a:t>
            </a:r>
            <a:endParaRPr lang="en-US" altLang="cs-CZ" sz="1800" b="0" i="1" dirty="0" smtClean="0">
              <a:latin typeface="+mj-lt"/>
            </a:endParaRPr>
          </a:p>
          <a:p>
            <a:pPr algn="ctr"/>
            <a:r>
              <a:rPr lang="cs-CZ" altLang="cs-CZ" sz="1800" b="0" i="1" smtClean="0">
                <a:latin typeface="+mj-lt"/>
              </a:rPr>
              <a:t>Proteomics </a:t>
            </a:r>
            <a:r>
              <a:rPr lang="en-US" altLang="cs-CZ" sz="1800" b="0" i="1" smtClean="0">
                <a:latin typeface="+mj-lt"/>
              </a:rPr>
              <a:t>C</a:t>
            </a:r>
            <a:r>
              <a:rPr lang="cs-CZ" altLang="cs-CZ" sz="1800" b="0" i="1" smtClean="0">
                <a:latin typeface="+mj-lt"/>
              </a:rPr>
              <a:t>F, </a:t>
            </a:r>
            <a:r>
              <a:rPr lang="cs-CZ" altLang="cs-CZ" sz="1800" b="0" i="1" dirty="0">
                <a:latin typeface="+mj-lt"/>
              </a:rPr>
              <a:t>CEITEC-MU</a:t>
            </a:r>
            <a:endParaRPr lang="en-US" altLang="cs-CZ" sz="1800" b="0" i="1" dirty="0">
              <a:latin typeface="+mj-lt"/>
            </a:endParaRPr>
          </a:p>
          <a:p>
            <a:pPr algn="ctr"/>
            <a:r>
              <a:rPr lang="cs-CZ" altLang="cs-CZ" sz="1800" b="0" i="1">
                <a:latin typeface="+mj-lt"/>
              </a:rPr>
              <a:t>NCBR </a:t>
            </a:r>
            <a:r>
              <a:rPr lang="cs-CZ" altLang="cs-CZ" sz="1800" b="0" i="1" smtClean="0">
                <a:latin typeface="+mj-lt"/>
              </a:rPr>
              <a:t>FS MU</a:t>
            </a:r>
            <a:r>
              <a:rPr lang="en-US" altLang="cs-CZ" sz="1800" b="0" i="1" smtClean="0">
                <a:latin typeface="+mj-lt"/>
              </a:rPr>
              <a:t> </a:t>
            </a:r>
            <a:endParaRPr lang="cs-CZ" altLang="cs-CZ" sz="1800" b="0" i="1" dirty="0">
              <a:latin typeface="+mj-lt"/>
            </a:endParaRPr>
          </a:p>
          <a:p>
            <a:pPr algn="ctr"/>
            <a:r>
              <a:rPr lang="cs-CZ" altLang="cs-CZ" sz="1800" b="0" i="1" dirty="0">
                <a:latin typeface="+mj-lt"/>
              </a:rPr>
              <a:t>zdrahal@sci.muni.cz</a:t>
            </a:r>
            <a:endParaRPr lang="en-US" altLang="cs-CZ" sz="1800" b="0" i="1" dirty="0">
              <a:latin typeface="+mj-lt"/>
            </a:endParaRPr>
          </a:p>
        </p:txBody>
      </p:sp>
      <p:grpSp>
        <p:nvGrpSpPr>
          <p:cNvPr id="25" name="Group 1555"/>
          <p:cNvGrpSpPr>
            <a:grpSpLocks/>
          </p:cNvGrpSpPr>
          <p:nvPr/>
        </p:nvGrpSpPr>
        <p:grpSpPr bwMode="auto">
          <a:xfrm>
            <a:off x="107950" y="188913"/>
            <a:ext cx="3644903" cy="865187"/>
            <a:chOff x="188" y="300"/>
            <a:chExt cx="2296" cy="545"/>
          </a:xfrm>
        </p:grpSpPr>
        <p:pic>
          <p:nvPicPr>
            <p:cNvPr id="26" name="Picture 1556" descr="LOGO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" y="300"/>
              <a:ext cx="454" cy="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1557"/>
            <p:cNvSpPr>
              <a:spLocks noChangeArrowheads="1"/>
            </p:cNvSpPr>
            <p:nvPr/>
          </p:nvSpPr>
          <p:spPr bwMode="auto">
            <a:xfrm>
              <a:off x="566" y="305"/>
              <a:ext cx="1918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400" b="1" smtClean="0">
                  <a:latin typeface="Franklin Gothic Medium" panose="020B0603020102020204" pitchFamily="34" charset="0"/>
                </a:rPr>
                <a:t>Functional G</a:t>
              </a:r>
              <a:r>
                <a:rPr lang="en-US" altLang="cs-CZ" sz="1400" b="1" smtClean="0">
                  <a:latin typeface="Franklin Gothic Medium" panose="020B0603020102020204" pitchFamily="34" charset="0"/>
                </a:rPr>
                <a:t>enomi</a:t>
              </a:r>
              <a:r>
                <a:rPr lang="cs-CZ" altLang="cs-CZ" sz="1400" b="1" smtClean="0">
                  <a:latin typeface="Franklin Gothic Medium" panose="020B0603020102020204" pitchFamily="34" charset="0"/>
                </a:rPr>
                <a:t>cs</a:t>
              </a:r>
              <a:r>
                <a:rPr lang="en-US" altLang="cs-CZ" sz="1400" b="1" smtClean="0">
                  <a:latin typeface="Franklin Gothic Medium" panose="020B0603020102020204" pitchFamily="34" charset="0"/>
                </a:rPr>
                <a:t> a</a:t>
              </a:r>
              <a:r>
                <a:rPr lang="cs-CZ" altLang="cs-CZ" sz="1400" b="1" smtClean="0">
                  <a:latin typeface="Franklin Gothic Medium" panose="020B0603020102020204" pitchFamily="34" charset="0"/>
                </a:rPr>
                <a:t>nd</a:t>
              </a:r>
              <a:r>
                <a:rPr lang="en-US" altLang="cs-CZ" sz="1400" b="1" smtClean="0">
                  <a:latin typeface="Franklin Gothic Medium" panose="020B0603020102020204" pitchFamily="34" charset="0"/>
                </a:rPr>
                <a:t> </a:t>
              </a:r>
              <a:r>
                <a:rPr lang="cs-CZ" altLang="cs-CZ" sz="1400" b="1" smtClean="0">
                  <a:latin typeface="Franklin Gothic Medium" panose="020B0603020102020204" pitchFamily="34" charset="0"/>
                </a:rPr>
                <a:t>Pro</a:t>
              </a:r>
              <a:r>
                <a:rPr lang="en-US" altLang="cs-CZ" sz="1400" b="1" smtClean="0">
                  <a:latin typeface="Franklin Gothic Medium" panose="020B0603020102020204" pitchFamily="34" charset="0"/>
                </a:rPr>
                <a:t>teomi</a:t>
              </a:r>
              <a:r>
                <a:rPr lang="cs-CZ" altLang="cs-CZ" sz="1400" b="1" smtClean="0">
                  <a:latin typeface="Franklin Gothic Medium" panose="020B0603020102020204" pitchFamily="34" charset="0"/>
                </a:rPr>
                <a:t>cs</a:t>
              </a:r>
              <a:endParaRPr lang="en-US" altLang="cs-CZ" sz="1400" b="1">
                <a:latin typeface="Franklin Gothic Medium" panose="020B0603020102020204" pitchFamily="34" charset="0"/>
              </a:endParaRPr>
            </a:p>
            <a:p>
              <a:r>
                <a:rPr lang="en-US" altLang="cs-CZ" sz="1200" smtClean="0">
                  <a:latin typeface="Franklin Gothic Medium" panose="020B0603020102020204" pitchFamily="34" charset="0"/>
                </a:rPr>
                <a:t>N</a:t>
              </a:r>
              <a:r>
                <a:rPr lang="cs-CZ" altLang="cs-CZ" sz="1200" smtClean="0">
                  <a:latin typeface="Franklin Gothic Medium" panose="020B0603020102020204" pitchFamily="34" charset="0"/>
                </a:rPr>
                <a:t>ational Centre for Biomolecular Research</a:t>
              </a:r>
              <a:endParaRPr lang="en-US" altLang="cs-CZ" sz="1200">
                <a:latin typeface="Franklin Gothic Medium" panose="020B0603020102020204" pitchFamily="34" charset="0"/>
              </a:endParaRPr>
            </a:p>
            <a:p>
              <a:r>
                <a:rPr lang="cs-CZ" altLang="cs-CZ" sz="1200" smtClean="0">
                  <a:latin typeface="Franklin Gothic Medium" panose="020B0603020102020204" pitchFamily="34" charset="0"/>
                </a:rPr>
                <a:t>Faculty of Science </a:t>
              </a:r>
              <a:r>
                <a:rPr lang="en-US" altLang="cs-CZ" sz="1200" smtClean="0">
                  <a:latin typeface="Franklin Gothic Medium" panose="020B0603020102020204" pitchFamily="34" charset="0"/>
                </a:rPr>
                <a:t>M</a:t>
              </a:r>
              <a:r>
                <a:rPr lang="cs-CZ" altLang="cs-CZ" sz="1200" smtClean="0">
                  <a:latin typeface="Franklin Gothic Medium" panose="020B0603020102020204" pitchFamily="34" charset="0"/>
                </a:rPr>
                <a:t>asaryk </a:t>
              </a:r>
              <a:r>
                <a:rPr lang="en-US" altLang="cs-CZ" sz="1200" smtClean="0">
                  <a:latin typeface="Franklin Gothic Medium" panose="020B0603020102020204" pitchFamily="34" charset="0"/>
                </a:rPr>
                <a:t>U</a:t>
              </a:r>
              <a:r>
                <a:rPr lang="cs-CZ" altLang="cs-CZ" sz="1200" smtClean="0">
                  <a:latin typeface="Franklin Gothic Medium" panose="020B0603020102020204" pitchFamily="34" charset="0"/>
                </a:rPr>
                <a:t>niversity</a:t>
              </a:r>
              <a:endParaRPr lang="cs-CZ" altLang="cs-CZ" sz="1200">
                <a:latin typeface="Franklin Gothic Medium" panose="020B0603020102020204" pitchFamily="34" charset="0"/>
              </a:endParaRPr>
            </a:p>
          </p:txBody>
        </p:sp>
      </p:grpSp>
      <p:pic>
        <p:nvPicPr>
          <p:cNvPr id="28" name="Picture 1560" descr="mu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116632"/>
            <a:ext cx="11493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6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29" y="166366"/>
            <a:ext cx="1289322" cy="117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84" y="848557"/>
            <a:ext cx="3516220" cy="703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411288" y="1085850"/>
            <a:ext cx="613636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 b="1" smtClean="0"/>
              <a:t>Identification of microorganisms by </a:t>
            </a:r>
            <a:r>
              <a:rPr lang="cs-CZ" altLang="cs-CZ" sz="2200" b="1"/>
              <a:t>MALDI-MS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39750" y="2833688"/>
            <a:ext cx="13769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smtClean="0">
                <a:solidFill>
                  <a:srgbClr val="008000"/>
                </a:solidFill>
                <a:latin typeface="Arial Black" panose="020B0A04020102020204" pitchFamily="34" charset="0"/>
              </a:rPr>
              <a:t>cultivation</a:t>
            </a:r>
            <a:endParaRPr lang="cs-CZ" altLang="cs-CZ" sz="160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371033" y="3530552"/>
            <a:ext cx="22286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0066"/>
                </a:solidFill>
                <a:latin typeface="Arial Black" panose="020B0A04020102020204" pitchFamily="34" charset="0"/>
              </a:rPr>
              <a:t>     </a:t>
            </a:r>
            <a:r>
              <a:rPr lang="cs-CZ" altLang="cs-CZ" sz="1600" smtClean="0">
                <a:solidFill>
                  <a:srgbClr val="000066"/>
                </a:solidFill>
                <a:latin typeface="Arial Black" panose="020B0A04020102020204" pitchFamily="34" charset="0"/>
              </a:rPr>
              <a:t>peptide/protein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smtClean="0">
                <a:solidFill>
                  <a:srgbClr val="000066"/>
                </a:solidFill>
                <a:latin typeface="Arial Black" panose="020B0A04020102020204" pitchFamily="34" charset="0"/>
              </a:rPr>
              <a:t>extraction</a:t>
            </a:r>
            <a:endParaRPr lang="cs-CZ" altLang="cs-CZ" sz="1600">
              <a:solidFill>
                <a:srgbClr val="000066"/>
              </a:solidFill>
              <a:latin typeface="Arial Black" panose="020B0A04020102020204" pitchFamily="34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306888" y="4244975"/>
            <a:ext cx="14827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800000"/>
                </a:solidFill>
                <a:latin typeface="Arial Black" panose="020B0A04020102020204" pitchFamily="34" charset="0"/>
              </a:rPr>
              <a:t>MALDI 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800000"/>
                </a:solidFill>
                <a:latin typeface="Arial Black" panose="020B0A04020102020204" pitchFamily="34" charset="0"/>
              </a:rPr>
              <a:t>(3 – 20 kDa)</a:t>
            </a: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4284663" y="3241675"/>
            <a:ext cx="1465262" cy="923925"/>
            <a:chOff x="2683" y="1608"/>
            <a:chExt cx="1179" cy="680"/>
          </a:xfrm>
        </p:grpSpPr>
        <p:sp>
          <p:nvSpPr>
            <p:cNvPr id="13346" name="Freeform 7"/>
            <p:cNvSpPr>
              <a:spLocks/>
            </p:cNvSpPr>
            <p:nvPr/>
          </p:nvSpPr>
          <p:spPr bwMode="auto">
            <a:xfrm>
              <a:off x="2744" y="1649"/>
              <a:ext cx="1043" cy="602"/>
            </a:xfrm>
            <a:custGeom>
              <a:avLst/>
              <a:gdLst>
                <a:gd name="T0" fmla="*/ 2 w 8413"/>
                <a:gd name="T1" fmla="*/ 168 h 2134"/>
                <a:gd name="T2" fmla="*/ 3 w 8413"/>
                <a:gd name="T3" fmla="*/ 168 h 2134"/>
                <a:gd name="T4" fmla="*/ 5 w 8413"/>
                <a:gd name="T5" fmla="*/ 165 h 2134"/>
                <a:gd name="T6" fmla="*/ 6 w 8413"/>
                <a:gd name="T7" fmla="*/ 169 h 2134"/>
                <a:gd name="T8" fmla="*/ 8 w 8413"/>
                <a:gd name="T9" fmla="*/ 169 h 2134"/>
                <a:gd name="T10" fmla="*/ 10 w 8413"/>
                <a:gd name="T11" fmla="*/ 170 h 2134"/>
                <a:gd name="T12" fmla="*/ 12 w 8413"/>
                <a:gd name="T13" fmla="*/ 169 h 2134"/>
                <a:gd name="T14" fmla="*/ 13 w 8413"/>
                <a:gd name="T15" fmla="*/ 170 h 2134"/>
                <a:gd name="T16" fmla="*/ 15 w 8413"/>
                <a:gd name="T17" fmla="*/ 168 h 2134"/>
                <a:gd name="T18" fmla="*/ 17 w 8413"/>
                <a:gd name="T19" fmla="*/ 169 h 2134"/>
                <a:gd name="T20" fmla="*/ 18 w 8413"/>
                <a:gd name="T21" fmla="*/ 168 h 2134"/>
                <a:gd name="T22" fmla="*/ 20 w 8413"/>
                <a:gd name="T23" fmla="*/ 169 h 2134"/>
                <a:gd name="T24" fmla="*/ 22 w 8413"/>
                <a:gd name="T25" fmla="*/ 169 h 2134"/>
                <a:gd name="T26" fmla="*/ 23 w 8413"/>
                <a:gd name="T27" fmla="*/ 170 h 2134"/>
                <a:gd name="T28" fmla="*/ 25 w 8413"/>
                <a:gd name="T29" fmla="*/ 168 h 2134"/>
                <a:gd name="T30" fmla="*/ 27 w 8413"/>
                <a:gd name="T31" fmla="*/ 169 h 2134"/>
                <a:gd name="T32" fmla="*/ 28 w 8413"/>
                <a:gd name="T33" fmla="*/ 168 h 2134"/>
                <a:gd name="T34" fmla="*/ 30 w 8413"/>
                <a:gd name="T35" fmla="*/ 168 h 2134"/>
                <a:gd name="T36" fmla="*/ 31 w 8413"/>
                <a:gd name="T37" fmla="*/ 168 h 2134"/>
                <a:gd name="T38" fmla="*/ 33 w 8413"/>
                <a:gd name="T39" fmla="*/ 168 h 2134"/>
                <a:gd name="T40" fmla="*/ 35 w 8413"/>
                <a:gd name="T41" fmla="*/ 169 h 2134"/>
                <a:gd name="T42" fmla="*/ 37 w 8413"/>
                <a:gd name="T43" fmla="*/ 164 h 2134"/>
                <a:gd name="T44" fmla="*/ 39 w 8413"/>
                <a:gd name="T45" fmla="*/ 169 h 2134"/>
                <a:gd name="T46" fmla="*/ 41 w 8413"/>
                <a:gd name="T47" fmla="*/ 169 h 2134"/>
                <a:gd name="T48" fmla="*/ 43 w 8413"/>
                <a:gd name="T49" fmla="*/ 169 h 2134"/>
                <a:gd name="T50" fmla="*/ 44 w 8413"/>
                <a:gd name="T51" fmla="*/ 168 h 2134"/>
                <a:gd name="T52" fmla="*/ 46 w 8413"/>
                <a:gd name="T53" fmla="*/ 168 h 2134"/>
                <a:gd name="T54" fmla="*/ 47 w 8413"/>
                <a:gd name="T55" fmla="*/ 169 h 2134"/>
                <a:gd name="T56" fmla="*/ 49 w 8413"/>
                <a:gd name="T57" fmla="*/ 169 h 2134"/>
                <a:gd name="T58" fmla="*/ 51 w 8413"/>
                <a:gd name="T59" fmla="*/ 168 h 2134"/>
                <a:gd name="T60" fmla="*/ 53 w 8413"/>
                <a:gd name="T61" fmla="*/ 167 h 2134"/>
                <a:gd name="T62" fmla="*/ 55 w 8413"/>
                <a:gd name="T63" fmla="*/ 169 h 2134"/>
                <a:gd name="T64" fmla="*/ 57 w 8413"/>
                <a:gd name="T65" fmla="*/ 169 h 2134"/>
                <a:gd name="T66" fmla="*/ 59 w 8413"/>
                <a:gd name="T67" fmla="*/ 168 h 2134"/>
                <a:gd name="T68" fmla="*/ 60 w 8413"/>
                <a:gd name="T69" fmla="*/ 169 h 2134"/>
                <a:gd name="T70" fmla="*/ 62 w 8413"/>
                <a:gd name="T71" fmla="*/ 169 h 2134"/>
                <a:gd name="T72" fmla="*/ 64 w 8413"/>
                <a:gd name="T73" fmla="*/ 170 h 2134"/>
                <a:gd name="T74" fmla="*/ 66 w 8413"/>
                <a:gd name="T75" fmla="*/ 170 h 2134"/>
                <a:gd name="T76" fmla="*/ 68 w 8413"/>
                <a:gd name="T77" fmla="*/ 168 h 2134"/>
                <a:gd name="T78" fmla="*/ 70 w 8413"/>
                <a:gd name="T79" fmla="*/ 154 h 2134"/>
                <a:gd name="T80" fmla="*/ 73 w 8413"/>
                <a:gd name="T81" fmla="*/ 167 h 2134"/>
                <a:gd name="T82" fmla="*/ 75 w 8413"/>
                <a:gd name="T83" fmla="*/ 169 h 2134"/>
                <a:gd name="T84" fmla="*/ 77 w 8413"/>
                <a:gd name="T85" fmla="*/ 168 h 2134"/>
                <a:gd name="T86" fmla="*/ 79 w 8413"/>
                <a:gd name="T87" fmla="*/ 169 h 2134"/>
                <a:gd name="T88" fmla="*/ 82 w 8413"/>
                <a:gd name="T89" fmla="*/ 168 h 2134"/>
                <a:gd name="T90" fmla="*/ 84 w 8413"/>
                <a:gd name="T91" fmla="*/ 170 h 2134"/>
                <a:gd name="T92" fmla="*/ 86 w 8413"/>
                <a:gd name="T93" fmla="*/ 168 h 2134"/>
                <a:gd name="T94" fmla="*/ 88 w 8413"/>
                <a:gd name="T95" fmla="*/ 163 h 2134"/>
                <a:gd name="T96" fmla="*/ 90 w 8413"/>
                <a:gd name="T97" fmla="*/ 169 h 2134"/>
                <a:gd name="T98" fmla="*/ 93 w 8413"/>
                <a:gd name="T99" fmla="*/ 170 h 2134"/>
                <a:gd name="T100" fmla="*/ 96 w 8413"/>
                <a:gd name="T101" fmla="*/ 170 h 2134"/>
                <a:gd name="T102" fmla="*/ 98 w 8413"/>
                <a:gd name="T103" fmla="*/ 166 h 2134"/>
                <a:gd name="T104" fmla="*/ 100 w 8413"/>
                <a:gd name="T105" fmla="*/ 170 h 2134"/>
                <a:gd name="T106" fmla="*/ 102 w 8413"/>
                <a:gd name="T107" fmla="*/ 169 h 2134"/>
                <a:gd name="T108" fmla="*/ 105 w 8413"/>
                <a:gd name="T109" fmla="*/ 170 h 2134"/>
                <a:gd name="T110" fmla="*/ 108 w 8413"/>
                <a:gd name="T111" fmla="*/ 169 h 2134"/>
                <a:gd name="T112" fmla="*/ 111 w 8413"/>
                <a:gd name="T113" fmla="*/ 170 h 2134"/>
                <a:gd name="T114" fmla="*/ 115 w 8413"/>
                <a:gd name="T115" fmla="*/ 169 h 2134"/>
                <a:gd name="T116" fmla="*/ 118 w 8413"/>
                <a:gd name="T117" fmla="*/ 170 h 2134"/>
                <a:gd name="T118" fmla="*/ 122 w 8413"/>
                <a:gd name="T119" fmla="*/ 169 h 2134"/>
                <a:gd name="T120" fmla="*/ 124 w 8413"/>
                <a:gd name="T121" fmla="*/ 168 h 2134"/>
                <a:gd name="T122" fmla="*/ 129 w 8413"/>
                <a:gd name="T123" fmla="*/ 169 h 21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413" h="2134">
                  <a:moveTo>
                    <a:pt x="0" y="2124"/>
                  </a:moveTo>
                  <a:lnTo>
                    <a:pt x="0" y="2096"/>
                  </a:lnTo>
                  <a:lnTo>
                    <a:pt x="8" y="2096"/>
                  </a:lnTo>
                  <a:lnTo>
                    <a:pt x="8" y="2124"/>
                  </a:lnTo>
                  <a:lnTo>
                    <a:pt x="18" y="2134"/>
                  </a:lnTo>
                  <a:lnTo>
                    <a:pt x="18" y="2115"/>
                  </a:lnTo>
                  <a:lnTo>
                    <a:pt x="27" y="2124"/>
                  </a:lnTo>
                  <a:lnTo>
                    <a:pt x="27" y="2115"/>
                  </a:lnTo>
                  <a:lnTo>
                    <a:pt x="37" y="2115"/>
                  </a:lnTo>
                  <a:lnTo>
                    <a:pt x="37" y="1991"/>
                  </a:lnTo>
                  <a:lnTo>
                    <a:pt x="45" y="1877"/>
                  </a:lnTo>
                  <a:lnTo>
                    <a:pt x="45" y="2086"/>
                  </a:lnTo>
                  <a:lnTo>
                    <a:pt x="56" y="2086"/>
                  </a:lnTo>
                  <a:lnTo>
                    <a:pt x="56" y="2124"/>
                  </a:lnTo>
                  <a:lnTo>
                    <a:pt x="64" y="2115"/>
                  </a:lnTo>
                  <a:lnTo>
                    <a:pt x="64" y="2134"/>
                  </a:lnTo>
                  <a:lnTo>
                    <a:pt x="74" y="2134"/>
                  </a:lnTo>
                  <a:lnTo>
                    <a:pt x="74" y="2124"/>
                  </a:lnTo>
                  <a:lnTo>
                    <a:pt x="83" y="2124"/>
                  </a:lnTo>
                  <a:lnTo>
                    <a:pt x="93" y="2115"/>
                  </a:lnTo>
                  <a:lnTo>
                    <a:pt x="93" y="2124"/>
                  </a:lnTo>
                  <a:lnTo>
                    <a:pt x="101" y="2115"/>
                  </a:lnTo>
                  <a:lnTo>
                    <a:pt x="101" y="2134"/>
                  </a:lnTo>
                  <a:lnTo>
                    <a:pt x="112" y="2134"/>
                  </a:lnTo>
                  <a:lnTo>
                    <a:pt x="112" y="2115"/>
                  </a:lnTo>
                  <a:lnTo>
                    <a:pt x="120" y="2115"/>
                  </a:lnTo>
                  <a:lnTo>
                    <a:pt x="120" y="2134"/>
                  </a:lnTo>
                  <a:lnTo>
                    <a:pt x="130" y="2134"/>
                  </a:lnTo>
                  <a:lnTo>
                    <a:pt x="130" y="2124"/>
                  </a:lnTo>
                  <a:lnTo>
                    <a:pt x="139" y="2134"/>
                  </a:lnTo>
                  <a:lnTo>
                    <a:pt x="139" y="2124"/>
                  </a:lnTo>
                  <a:lnTo>
                    <a:pt x="149" y="2115"/>
                  </a:lnTo>
                  <a:lnTo>
                    <a:pt x="149" y="2124"/>
                  </a:lnTo>
                  <a:lnTo>
                    <a:pt x="157" y="2105"/>
                  </a:lnTo>
                  <a:lnTo>
                    <a:pt x="157" y="2124"/>
                  </a:lnTo>
                  <a:lnTo>
                    <a:pt x="167" y="2115"/>
                  </a:lnTo>
                  <a:lnTo>
                    <a:pt x="167" y="2124"/>
                  </a:lnTo>
                  <a:lnTo>
                    <a:pt x="176" y="2124"/>
                  </a:lnTo>
                  <a:lnTo>
                    <a:pt x="176" y="2115"/>
                  </a:lnTo>
                  <a:lnTo>
                    <a:pt x="186" y="2124"/>
                  </a:lnTo>
                  <a:lnTo>
                    <a:pt x="186" y="2115"/>
                  </a:lnTo>
                  <a:lnTo>
                    <a:pt x="195" y="2115"/>
                  </a:lnTo>
                  <a:lnTo>
                    <a:pt x="195" y="2124"/>
                  </a:lnTo>
                  <a:lnTo>
                    <a:pt x="205" y="2115"/>
                  </a:lnTo>
                  <a:lnTo>
                    <a:pt x="205" y="2134"/>
                  </a:lnTo>
                  <a:lnTo>
                    <a:pt x="213" y="2134"/>
                  </a:lnTo>
                  <a:lnTo>
                    <a:pt x="213" y="2115"/>
                  </a:lnTo>
                  <a:lnTo>
                    <a:pt x="223" y="2134"/>
                  </a:lnTo>
                  <a:lnTo>
                    <a:pt x="223" y="2115"/>
                  </a:lnTo>
                  <a:lnTo>
                    <a:pt x="232" y="2115"/>
                  </a:lnTo>
                  <a:lnTo>
                    <a:pt x="232" y="2124"/>
                  </a:lnTo>
                  <a:lnTo>
                    <a:pt x="242" y="2124"/>
                  </a:lnTo>
                  <a:lnTo>
                    <a:pt x="250" y="2115"/>
                  </a:lnTo>
                  <a:lnTo>
                    <a:pt x="250" y="2134"/>
                  </a:lnTo>
                  <a:lnTo>
                    <a:pt x="261" y="2115"/>
                  </a:lnTo>
                  <a:lnTo>
                    <a:pt x="261" y="2134"/>
                  </a:lnTo>
                  <a:lnTo>
                    <a:pt x="269" y="2134"/>
                  </a:lnTo>
                  <a:lnTo>
                    <a:pt x="279" y="2115"/>
                  </a:lnTo>
                  <a:lnTo>
                    <a:pt x="279" y="2134"/>
                  </a:lnTo>
                  <a:lnTo>
                    <a:pt x="288" y="2115"/>
                  </a:lnTo>
                  <a:lnTo>
                    <a:pt x="288" y="2124"/>
                  </a:lnTo>
                  <a:lnTo>
                    <a:pt x="298" y="2134"/>
                  </a:lnTo>
                  <a:lnTo>
                    <a:pt x="298" y="2039"/>
                  </a:lnTo>
                  <a:lnTo>
                    <a:pt x="306" y="2020"/>
                  </a:lnTo>
                  <a:lnTo>
                    <a:pt x="306" y="2067"/>
                  </a:lnTo>
                  <a:lnTo>
                    <a:pt x="317" y="2077"/>
                  </a:lnTo>
                  <a:lnTo>
                    <a:pt x="317" y="1915"/>
                  </a:lnTo>
                  <a:lnTo>
                    <a:pt x="325" y="1926"/>
                  </a:lnTo>
                  <a:lnTo>
                    <a:pt x="325" y="2105"/>
                  </a:lnTo>
                  <a:lnTo>
                    <a:pt x="335" y="2105"/>
                  </a:lnTo>
                  <a:lnTo>
                    <a:pt x="335" y="2124"/>
                  </a:lnTo>
                  <a:lnTo>
                    <a:pt x="344" y="2105"/>
                  </a:lnTo>
                  <a:lnTo>
                    <a:pt x="344" y="2134"/>
                  </a:lnTo>
                  <a:lnTo>
                    <a:pt x="354" y="2134"/>
                  </a:lnTo>
                  <a:lnTo>
                    <a:pt x="354" y="2096"/>
                  </a:lnTo>
                  <a:lnTo>
                    <a:pt x="362" y="2077"/>
                  </a:lnTo>
                  <a:lnTo>
                    <a:pt x="362" y="2105"/>
                  </a:lnTo>
                  <a:lnTo>
                    <a:pt x="372" y="2105"/>
                  </a:lnTo>
                  <a:lnTo>
                    <a:pt x="372" y="2115"/>
                  </a:lnTo>
                  <a:lnTo>
                    <a:pt x="381" y="2096"/>
                  </a:lnTo>
                  <a:lnTo>
                    <a:pt x="381" y="2124"/>
                  </a:lnTo>
                  <a:lnTo>
                    <a:pt x="391" y="2105"/>
                  </a:lnTo>
                  <a:lnTo>
                    <a:pt x="391" y="2124"/>
                  </a:lnTo>
                  <a:lnTo>
                    <a:pt x="400" y="2124"/>
                  </a:lnTo>
                  <a:lnTo>
                    <a:pt x="400" y="2105"/>
                  </a:lnTo>
                  <a:lnTo>
                    <a:pt x="410" y="2134"/>
                  </a:lnTo>
                  <a:lnTo>
                    <a:pt x="410" y="2115"/>
                  </a:lnTo>
                  <a:lnTo>
                    <a:pt x="418" y="2124"/>
                  </a:lnTo>
                  <a:lnTo>
                    <a:pt x="428" y="2124"/>
                  </a:lnTo>
                  <a:lnTo>
                    <a:pt x="428" y="2115"/>
                  </a:lnTo>
                  <a:lnTo>
                    <a:pt x="437" y="2124"/>
                  </a:lnTo>
                  <a:lnTo>
                    <a:pt x="437" y="2115"/>
                  </a:lnTo>
                  <a:lnTo>
                    <a:pt x="447" y="2115"/>
                  </a:lnTo>
                  <a:lnTo>
                    <a:pt x="447" y="2124"/>
                  </a:lnTo>
                  <a:lnTo>
                    <a:pt x="455" y="2115"/>
                  </a:lnTo>
                  <a:lnTo>
                    <a:pt x="455" y="2134"/>
                  </a:lnTo>
                  <a:lnTo>
                    <a:pt x="466" y="2134"/>
                  </a:lnTo>
                  <a:lnTo>
                    <a:pt x="466" y="2105"/>
                  </a:lnTo>
                  <a:lnTo>
                    <a:pt x="474" y="2124"/>
                  </a:lnTo>
                  <a:lnTo>
                    <a:pt x="474" y="2105"/>
                  </a:lnTo>
                  <a:lnTo>
                    <a:pt x="484" y="2134"/>
                  </a:lnTo>
                  <a:lnTo>
                    <a:pt x="493" y="2124"/>
                  </a:lnTo>
                  <a:lnTo>
                    <a:pt x="503" y="2124"/>
                  </a:lnTo>
                  <a:lnTo>
                    <a:pt x="503" y="2096"/>
                  </a:lnTo>
                  <a:lnTo>
                    <a:pt x="511" y="2105"/>
                  </a:lnTo>
                  <a:lnTo>
                    <a:pt x="511" y="2096"/>
                  </a:lnTo>
                  <a:lnTo>
                    <a:pt x="522" y="2096"/>
                  </a:lnTo>
                  <a:lnTo>
                    <a:pt x="522" y="2105"/>
                  </a:lnTo>
                  <a:lnTo>
                    <a:pt x="530" y="2105"/>
                  </a:lnTo>
                  <a:lnTo>
                    <a:pt x="530" y="2124"/>
                  </a:lnTo>
                  <a:lnTo>
                    <a:pt x="540" y="2115"/>
                  </a:lnTo>
                  <a:lnTo>
                    <a:pt x="540" y="2124"/>
                  </a:lnTo>
                  <a:lnTo>
                    <a:pt x="549" y="2134"/>
                  </a:lnTo>
                  <a:lnTo>
                    <a:pt x="549" y="2115"/>
                  </a:lnTo>
                  <a:lnTo>
                    <a:pt x="559" y="2115"/>
                  </a:lnTo>
                  <a:lnTo>
                    <a:pt x="559" y="2124"/>
                  </a:lnTo>
                  <a:lnTo>
                    <a:pt x="567" y="2124"/>
                  </a:lnTo>
                  <a:lnTo>
                    <a:pt x="567" y="2115"/>
                  </a:lnTo>
                  <a:lnTo>
                    <a:pt x="578" y="2115"/>
                  </a:lnTo>
                  <a:lnTo>
                    <a:pt x="578" y="2124"/>
                  </a:lnTo>
                  <a:lnTo>
                    <a:pt x="586" y="2115"/>
                  </a:lnTo>
                  <a:lnTo>
                    <a:pt x="586" y="2134"/>
                  </a:lnTo>
                  <a:lnTo>
                    <a:pt x="596" y="2134"/>
                  </a:lnTo>
                  <a:lnTo>
                    <a:pt x="596" y="2115"/>
                  </a:lnTo>
                  <a:lnTo>
                    <a:pt x="605" y="2134"/>
                  </a:lnTo>
                  <a:lnTo>
                    <a:pt x="605" y="2115"/>
                  </a:lnTo>
                  <a:lnTo>
                    <a:pt x="615" y="2115"/>
                  </a:lnTo>
                  <a:lnTo>
                    <a:pt x="615" y="2124"/>
                  </a:lnTo>
                  <a:lnTo>
                    <a:pt x="625" y="2134"/>
                  </a:lnTo>
                  <a:lnTo>
                    <a:pt x="625" y="2124"/>
                  </a:lnTo>
                  <a:lnTo>
                    <a:pt x="633" y="2124"/>
                  </a:lnTo>
                  <a:lnTo>
                    <a:pt x="633" y="2134"/>
                  </a:lnTo>
                  <a:lnTo>
                    <a:pt x="644" y="2134"/>
                  </a:lnTo>
                  <a:lnTo>
                    <a:pt x="644" y="2124"/>
                  </a:lnTo>
                  <a:lnTo>
                    <a:pt x="652" y="2134"/>
                  </a:lnTo>
                  <a:lnTo>
                    <a:pt x="652" y="2105"/>
                  </a:lnTo>
                  <a:lnTo>
                    <a:pt x="662" y="2086"/>
                  </a:lnTo>
                  <a:lnTo>
                    <a:pt x="662" y="2105"/>
                  </a:lnTo>
                  <a:lnTo>
                    <a:pt x="671" y="2105"/>
                  </a:lnTo>
                  <a:lnTo>
                    <a:pt x="671" y="2134"/>
                  </a:lnTo>
                  <a:lnTo>
                    <a:pt x="681" y="2124"/>
                  </a:lnTo>
                  <a:lnTo>
                    <a:pt x="689" y="2124"/>
                  </a:lnTo>
                  <a:lnTo>
                    <a:pt x="700" y="2134"/>
                  </a:lnTo>
                  <a:lnTo>
                    <a:pt x="700" y="2124"/>
                  </a:lnTo>
                  <a:lnTo>
                    <a:pt x="708" y="2124"/>
                  </a:lnTo>
                  <a:lnTo>
                    <a:pt x="718" y="2124"/>
                  </a:lnTo>
                  <a:lnTo>
                    <a:pt x="718" y="2115"/>
                  </a:lnTo>
                  <a:lnTo>
                    <a:pt x="727" y="2115"/>
                  </a:lnTo>
                  <a:lnTo>
                    <a:pt x="727" y="2134"/>
                  </a:lnTo>
                  <a:lnTo>
                    <a:pt x="737" y="2115"/>
                  </a:lnTo>
                  <a:lnTo>
                    <a:pt x="737" y="2124"/>
                  </a:lnTo>
                  <a:lnTo>
                    <a:pt x="745" y="2115"/>
                  </a:lnTo>
                  <a:lnTo>
                    <a:pt x="745" y="2124"/>
                  </a:lnTo>
                  <a:lnTo>
                    <a:pt x="755" y="2124"/>
                  </a:lnTo>
                  <a:lnTo>
                    <a:pt x="755" y="2134"/>
                  </a:lnTo>
                  <a:lnTo>
                    <a:pt x="764" y="2134"/>
                  </a:lnTo>
                  <a:lnTo>
                    <a:pt x="764" y="2115"/>
                  </a:lnTo>
                  <a:lnTo>
                    <a:pt x="774" y="2134"/>
                  </a:lnTo>
                  <a:lnTo>
                    <a:pt x="774" y="2124"/>
                  </a:lnTo>
                  <a:lnTo>
                    <a:pt x="783" y="2124"/>
                  </a:lnTo>
                  <a:lnTo>
                    <a:pt x="783" y="2115"/>
                  </a:lnTo>
                  <a:lnTo>
                    <a:pt x="793" y="2115"/>
                  </a:lnTo>
                  <a:lnTo>
                    <a:pt x="793" y="2124"/>
                  </a:lnTo>
                  <a:lnTo>
                    <a:pt x="801" y="2115"/>
                  </a:lnTo>
                  <a:lnTo>
                    <a:pt x="801" y="2124"/>
                  </a:lnTo>
                  <a:lnTo>
                    <a:pt x="811" y="2124"/>
                  </a:lnTo>
                  <a:lnTo>
                    <a:pt x="811" y="2134"/>
                  </a:lnTo>
                  <a:lnTo>
                    <a:pt x="820" y="2115"/>
                  </a:lnTo>
                  <a:lnTo>
                    <a:pt x="820" y="2134"/>
                  </a:lnTo>
                  <a:lnTo>
                    <a:pt x="830" y="2124"/>
                  </a:lnTo>
                  <a:lnTo>
                    <a:pt x="830" y="2115"/>
                  </a:lnTo>
                  <a:lnTo>
                    <a:pt x="838" y="2115"/>
                  </a:lnTo>
                  <a:lnTo>
                    <a:pt x="838" y="2124"/>
                  </a:lnTo>
                  <a:lnTo>
                    <a:pt x="849" y="2124"/>
                  </a:lnTo>
                  <a:lnTo>
                    <a:pt x="857" y="2124"/>
                  </a:lnTo>
                  <a:lnTo>
                    <a:pt x="857" y="2134"/>
                  </a:lnTo>
                  <a:lnTo>
                    <a:pt x="867" y="2134"/>
                  </a:lnTo>
                  <a:lnTo>
                    <a:pt x="867" y="2067"/>
                  </a:lnTo>
                  <a:lnTo>
                    <a:pt x="876" y="2010"/>
                  </a:lnTo>
                  <a:lnTo>
                    <a:pt x="876" y="2086"/>
                  </a:lnTo>
                  <a:lnTo>
                    <a:pt x="886" y="2086"/>
                  </a:lnTo>
                  <a:lnTo>
                    <a:pt x="886" y="2124"/>
                  </a:lnTo>
                  <a:lnTo>
                    <a:pt x="894" y="2115"/>
                  </a:lnTo>
                  <a:lnTo>
                    <a:pt x="894" y="2124"/>
                  </a:lnTo>
                  <a:lnTo>
                    <a:pt x="905" y="2115"/>
                  </a:lnTo>
                  <a:lnTo>
                    <a:pt x="905" y="2124"/>
                  </a:lnTo>
                  <a:lnTo>
                    <a:pt x="913" y="2134"/>
                  </a:lnTo>
                  <a:lnTo>
                    <a:pt x="913" y="2124"/>
                  </a:lnTo>
                  <a:lnTo>
                    <a:pt x="923" y="2124"/>
                  </a:lnTo>
                  <a:lnTo>
                    <a:pt x="923" y="2115"/>
                  </a:lnTo>
                  <a:lnTo>
                    <a:pt x="932" y="2134"/>
                  </a:lnTo>
                  <a:lnTo>
                    <a:pt x="932" y="2124"/>
                  </a:lnTo>
                  <a:lnTo>
                    <a:pt x="942" y="2115"/>
                  </a:lnTo>
                  <a:lnTo>
                    <a:pt x="942" y="2124"/>
                  </a:lnTo>
                  <a:lnTo>
                    <a:pt x="950" y="2124"/>
                  </a:lnTo>
                  <a:lnTo>
                    <a:pt x="960" y="2124"/>
                  </a:lnTo>
                  <a:lnTo>
                    <a:pt x="969" y="2124"/>
                  </a:lnTo>
                  <a:lnTo>
                    <a:pt x="969" y="2115"/>
                  </a:lnTo>
                  <a:lnTo>
                    <a:pt x="979" y="2115"/>
                  </a:lnTo>
                  <a:lnTo>
                    <a:pt x="979" y="2124"/>
                  </a:lnTo>
                  <a:lnTo>
                    <a:pt x="988" y="2115"/>
                  </a:lnTo>
                  <a:lnTo>
                    <a:pt x="988" y="2134"/>
                  </a:lnTo>
                  <a:lnTo>
                    <a:pt x="998" y="2134"/>
                  </a:lnTo>
                  <a:lnTo>
                    <a:pt x="998" y="2115"/>
                  </a:lnTo>
                  <a:lnTo>
                    <a:pt x="1006" y="2115"/>
                  </a:lnTo>
                  <a:lnTo>
                    <a:pt x="1006" y="2124"/>
                  </a:lnTo>
                  <a:lnTo>
                    <a:pt x="1016" y="2115"/>
                  </a:lnTo>
                  <a:lnTo>
                    <a:pt x="1016" y="2124"/>
                  </a:lnTo>
                  <a:lnTo>
                    <a:pt x="1025" y="2124"/>
                  </a:lnTo>
                  <a:lnTo>
                    <a:pt x="1025" y="2115"/>
                  </a:lnTo>
                  <a:lnTo>
                    <a:pt x="1035" y="2115"/>
                  </a:lnTo>
                  <a:lnTo>
                    <a:pt x="1035" y="2134"/>
                  </a:lnTo>
                  <a:lnTo>
                    <a:pt x="1044" y="2134"/>
                  </a:lnTo>
                  <a:lnTo>
                    <a:pt x="1044" y="2124"/>
                  </a:lnTo>
                  <a:lnTo>
                    <a:pt x="1054" y="2124"/>
                  </a:lnTo>
                  <a:lnTo>
                    <a:pt x="1054" y="2134"/>
                  </a:lnTo>
                  <a:lnTo>
                    <a:pt x="1062" y="2124"/>
                  </a:lnTo>
                  <a:lnTo>
                    <a:pt x="1072" y="2134"/>
                  </a:lnTo>
                  <a:lnTo>
                    <a:pt x="1072" y="2115"/>
                  </a:lnTo>
                  <a:lnTo>
                    <a:pt x="1081" y="2124"/>
                  </a:lnTo>
                  <a:lnTo>
                    <a:pt x="1081" y="2096"/>
                  </a:lnTo>
                  <a:lnTo>
                    <a:pt x="1091" y="2086"/>
                  </a:lnTo>
                  <a:lnTo>
                    <a:pt x="1091" y="2115"/>
                  </a:lnTo>
                  <a:lnTo>
                    <a:pt x="1099" y="2115"/>
                  </a:lnTo>
                  <a:lnTo>
                    <a:pt x="1099" y="2124"/>
                  </a:lnTo>
                  <a:lnTo>
                    <a:pt x="1110" y="2124"/>
                  </a:lnTo>
                  <a:lnTo>
                    <a:pt x="1110" y="2096"/>
                  </a:lnTo>
                  <a:lnTo>
                    <a:pt x="1118" y="2096"/>
                  </a:lnTo>
                  <a:lnTo>
                    <a:pt x="1118" y="2048"/>
                  </a:lnTo>
                  <a:lnTo>
                    <a:pt x="1128" y="2039"/>
                  </a:lnTo>
                  <a:lnTo>
                    <a:pt x="1128" y="266"/>
                  </a:lnTo>
                  <a:lnTo>
                    <a:pt x="1137" y="285"/>
                  </a:lnTo>
                  <a:lnTo>
                    <a:pt x="1137" y="1953"/>
                  </a:lnTo>
                  <a:lnTo>
                    <a:pt x="1147" y="1963"/>
                  </a:lnTo>
                  <a:lnTo>
                    <a:pt x="1147" y="2086"/>
                  </a:lnTo>
                  <a:lnTo>
                    <a:pt x="1155" y="2096"/>
                  </a:lnTo>
                  <a:lnTo>
                    <a:pt x="1155" y="2077"/>
                  </a:lnTo>
                  <a:lnTo>
                    <a:pt x="1166" y="2077"/>
                  </a:lnTo>
                  <a:lnTo>
                    <a:pt x="1166" y="2115"/>
                  </a:lnTo>
                  <a:lnTo>
                    <a:pt x="1174" y="2115"/>
                  </a:lnTo>
                  <a:lnTo>
                    <a:pt x="1174" y="2105"/>
                  </a:lnTo>
                  <a:lnTo>
                    <a:pt x="1184" y="2115"/>
                  </a:lnTo>
                  <a:lnTo>
                    <a:pt x="1184" y="2124"/>
                  </a:lnTo>
                  <a:lnTo>
                    <a:pt x="1193" y="2124"/>
                  </a:lnTo>
                  <a:lnTo>
                    <a:pt x="1193" y="2134"/>
                  </a:lnTo>
                  <a:lnTo>
                    <a:pt x="1203" y="2124"/>
                  </a:lnTo>
                  <a:lnTo>
                    <a:pt x="1203" y="2134"/>
                  </a:lnTo>
                  <a:lnTo>
                    <a:pt x="1211" y="2124"/>
                  </a:lnTo>
                  <a:lnTo>
                    <a:pt x="1211" y="2134"/>
                  </a:lnTo>
                  <a:lnTo>
                    <a:pt x="1221" y="2134"/>
                  </a:lnTo>
                  <a:lnTo>
                    <a:pt x="1221" y="2105"/>
                  </a:lnTo>
                  <a:lnTo>
                    <a:pt x="1230" y="2105"/>
                  </a:lnTo>
                  <a:lnTo>
                    <a:pt x="1240" y="2058"/>
                  </a:lnTo>
                  <a:lnTo>
                    <a:pt x="1240" y="2105"/>
                  </a:lnTo>
                  <a:lnTo>
                    <a:pt x="1249" y="2124"/>
                  </a:lnTo>
                  <a:lnTo>
                    <a:pt x="1249" y="2096"/>
                  </a:lnTo>
                  <a:lnTo>
                    <a:pt x="1259" y="2115"/>
                  </a:lnTo>
                  <a:lnTo>
                    <a:pt x="1259" y="2105"/>
                  </a:lnTo>
                  <a:lnTo>
                    <a:pt x="1267" y="2086"/>
                  </a:lnTo>
                  <a:lnTo>
                    <a:pt x="1267" y="2115"/>
                  </a:lnTo>
                  <a:lnTo>
                    <a:pt x="1277" y="2115"/>
                  </a:lnTo>
                  <a:lnTo>
                    <a:pt x="1277" y="2086"/>
                  </a:lnTo>
                  <a:lnTo>
                    <a:pt x="1286" y="2096"/>
                  </a:lnTo>
                  <a:lnTo>
                    <a:pt x="1286" y="2124"/>
                  </a:lnTo>
                  <a:lnTo>
                    <a:pt x="1296" y="2124"/>
                  </a:lnTo>
                  <a:lnTo>
                    <a:pt x="1296" y="2096"/>
                  </a:lnTo>
                  <a:lnTo>
                    <a:pt x="1304" y="2105"/>
                  </a:lnTo>
                  <a:lnTo>
                    <a:pt x="1304" y="2124"/>
                  </a:lnTo>
                  <a:lnTo>
                    <a:pt x="1315" y="2105"/>
                  </a:lnTo>
                  <a:lnTo>
                    <a:pt x="1315" y="2124"/>
                  </a:lnTo>
                  <a:lnTo>
                    <a:pt x="1323" y="2134"/>
                  </a:lnTo>
                  <a:lnTo>
                    <a:pt x="1323" y="2115"/>
                  </a:lnTo>
                  <a:lnTo>
                    <a:pt x="1333" y="2115"/>
                  </a:lnTo>
                  <a:lnTo>
                    <a:pt x="1333" y="2124"/>
                  </a:lnTo>
                  <a:lnTo>
                    <a:pt x="1342" y="2124"/>
                  </a:lnTo>
                  <a:lnTo>
                    <a:pt x="1352" y="2124"/>
                  </a:lnTo>
                  <a:lnTo>
                    <a:pt x="1360" y="2124"/>
                  </a:lnTo>
                  <a:lnTo>
                    <a:pt x="1371" y="2134"/>
                  </a:lnTo>
                  <a:lnTo>
                    <a:pt x="1371" y="2115"/>
                  </a:lnTo>
                  <a:lnTo>
                    <a:pt x="1379" y="2115"/>
                  </a:lnTo>
                  <a:lnTo>
                    <a:pt x="1379" y="2124"/>
                  </a:lnTo>
                  <a:lnTo>
                    <a:pt x="1389" y="2124"/>
                  </a:lnTo>
                  <a:lnTo>
                    <a:pt x="1398" y="2124"/>
                  </a:lnTo>
                  <a:lnTo>
                    <a:pt x="1408" y="2134"/>
                  </a:lnTo>
                  <a:lnTo>
                    <a:pt x="1408" y="2115"/>
                  </a:lnTo>
                  <a:lnTo>
                    <a:pt x="1416" y="2124"/>
                  </a:lnTo>
                  <a:lnTo>
                    <a:pt x="1416" y="2134"/>
                  </a:lnTo>
                  <a:lnTo>
                    <a:pt x="1426" y="2124"/>
                  </a:lnTo>
                  <a:lnTo>
                    <a:pt x="1426" y="2115"/>
                  </a:lnTo>
                  <a:lnTo>
                    <a:pt x="1435" y="2124"/>
                  </a:lnTo>
                  <a:lnTo>
                    <a:pt x="1435" y="2115"/>
                  </a:lnTo>
                  <a:lnTo>
                    <a:pt x="1445" y="2115"/>
                  </a:lnTo>
                  <a:lnTo>
                    <a:pt x="1445" y="2124"/>
                  </a:lnTo>
                  <a:lnTo>
                    <a:pt x="1454" y="2124"/>
                  </a:lnTo>
                  <a:lnTo>
                    <a:pt x="1464" y="2134"/>
                  </a:lnTo>
                  <a:lnTo>
                    <a:pt x="1464" y="2124"/>
                  </a:lnTo>
                  <a:lnTo>
                    <a:pt x="1472" y="2134"/>
                  </a:lnTo>
                  <a:lnTo>
                    <a:pt x="1472" y="2115"/>
                  </a:lnTo>
                  <a:lnTo>
                    <a:pt x="1482" y="2124"/>
                  </a:lnTo>
                  <a:lnTo>
                    <a:pt x="1482" y="2105"/>
                  </a:lnTo>
                  <a:lnTo>
                    <a:pt x="1491" y="2105"/>
                  </a:lnTo>
                  <a:lnTo>
                    <a:pt x="1491" y="2124"/>
                  </a:lnTo>
                  <a:lnTo>
                    <a:pt x="1501" y="2134"/>
                  </a:lnTo>
                  <a:lnTo>
                    <a:pt x="1501" y="2124"/>
                  </a:lnTo>
                  <a:lnTo>
                    <a:pt x="1510" y="2134"/>
                  </a:lnTo>
                  <a:lnTo>
                    <a:pt x="1510" y="2124"/>
                  </a:lnTo>
                  <a:lnTo>
                    <a:pt x="1520" y="2124"/>
                  </a:lnTo>
                  <a:lnTo>
                    <a:pt x="1520" y="2134"/>
                  </a:lnTo>
                  <a:lnTo>
                    <a:pt x="1528" y="2124"/>
                  </a:lnTo>
                  <a:lnTo>
                    <a:pt x="1528" y="2086"/>
                  </a:lnTo>
                  <a:lnTo>
                    <a:pt x="1538" y="2086"/>
                  </a:lnTo>
                  <a:lnTo>
                    <a:pt x="1538" y="2001"/>
                  </a:lnTo>
                  <a:lnTo>
                    <a:pt x="1548" y="2029"/>
                  </a:lnTo>
                  <a:lnTo>
                    <a:pt x="1548" y="2105"/>
                  </a:lnTo>
                  <a:lnTo>
                    <a:pt x="1557" y="2105"/>
                  </a:lnTo>
                  <a:lnTo>
                    <a:pt x="1557" y="2115"/>
                  </a:lnTo>
                  <a:lnTo>
                    <a:pt x="1567" y="2124"/>
                  </a:lnTo>
                  <a:lnTo>
                    <a:pt x="1567" y="2115"/>
                  </a:lnTo>
                  <a:lnTo>
                    <a:pt x="1576" y="2115"/>
                  </a:lnTo>
                  <a:lnTo>
                    <a:pt x="1576" y="2029"/>
                  </a:lnTo>
                  <a:lnTo>
                    <a:pt x="1586" y="2029"/>
                  </a:lnTo>
                  <a:lnTo>
                    <a:pt x="1586" y="1953"/>
                  </a:lnTo>
                  <a:lnTo>
                    <a:pt x="1594" y="2029"/>
                  </a:lnTo>
                  <a:lnTo>
                    <a:pt x="1594" y="2105"/>
                  </a:lnTo>
                  <a:lnTo>
                    <a:pt x="1604" y="2105"/>
                  </a:lnTo>
                  <a:lnTo>
                    <a:pt x="1604" y="2124"/>
                  </a:lnTo>
                  <a:lnTo>
                    <a:pt x="1613" y="2115"/>
                  </a:lnTo>
                  <a:lnTo>
                    <a:pt x="1613" y="2124"/>
                  </a:lnTo>
                  <a:lnTo>
                    <a:pt x="1623" y="2134"/>
                  </a:lnTo>
                  <a:lnTo>
                    <a:pt x="1623" y="2115"/>
                  </a:lnTo>
                  <a:lnTo>
                    <a:pt x="1632" y="2115"/>
                  </a:lnTo>
                  <a:lnTo>
                    <a:pt x="1642" y="2115"/>
                  </a:lnTo>
                  <a:lnTo>
                    <a:pt x="1642" y="2124"/>
                  </a:lnTo>
                  <a:lnTo>
                    <a:pt x="1650" y="2124"/>
                  </a:lnTo>
                  <a:lnTo>
                    <a:pt x="1650" y="2115"/>
                  </a:lnTo>
                  <a:lnTo>
                    <a:pt x="1660" y="2115"/>
                  </a:lnTo>
                  <a:lnTo>
                    <a:pt x="1660" y="2124"/>
                  </a:lnTo>
                  <a:lnTo>
                    <a:pt x="1669" y="2115"/>
                  </a:lnTo>
                  <a:lnTo>
                    <a:pt x="1669" y="2124"/>
                  </a:lnTo>
                  <a:lnTo>
                    <a:pt x="1679" y="2124"/>
                  </a:lnTo>
                  <a:lnTo>
                    <a:pt x="1679" y="2058"/>
                  </a:lnTo>
                  <a:lnTo>
                    <a:pt x="1687" y="2058"/>
                  </a:lnTo>
                  <a:lnTo>
                    <a:pt x="1687" y="2105"/>
                  </a:lnTo>
                  <a:lnTo>
                    <a:pt x="1698" y="2105"/>
                  </a:lnTo>
                  <a:lnTo>
                    <a:pt x="1698" y="2124"/>
                  </a:lnTo>
                  <a:lnTo>
                    <a:pt x="1706" y="2115"/>
                  </a:lnTo>
                  <a:lnTo>
                    <a:pt x="1706" y="2124"/>
                  </a:lnTo>
                  <a:lnTo>
                    <a:pt x="1716" y="2134"/>
                  </a:lnTo>
                  <a:lnTo>
                    <a:pt x="1725" y="2124"/>
                  </a:lnTo>
                  <a:lnTo>
                    <a:pt x="1725" y="2115"/>
                  </a:lnTo>
                  <a:lnTo>
                    <a:pt x="1735" y="2115"/>
                  </a:lnTo>
                  <a:lnTo>
                    <a:pt x="1735" y="2124"/>
                  </a:lnTo>
                  <a:lnTo>
                    <a:pt x="1743" y="2115"/>
                  </a:lnTo>
                  <a:lnTo>
                    <a:pt x="1743" y="2124"/>
                  </a:lnTo>
                  <a:lnTo>
                    <a:pt x="1754" y="2124"/>
                  </a:lnTo>
                  <a:lnTo>
                    <a:pt x="1754" y="2115"/>
                  </a:lnTo>
                  <a:lnTo>
                    <a:pt x="1762" y="2115"/>
                  </a:lnTo>
                  <a:lnTo>
                    <a:pt x="1762" y="2134"/>
                  </a:lnTo>
                  <a:lnTo>
                    <a:pt x="1772" y="2134"/>
                  </a:lnTo>
                  <a:lnTo>
                    <a:pt x="1772" y="2115"/>
                  </a:lnTo>
                  <a:lnTo>
                    <a:pt x="1781" y="2115"/>
                  </a:lnTo>
                  <a:lnTo>
                    <a:pt x="1781" y="2124"/>
                  </a:lnTo>
                  <a:lnTo>
                    <a:pt x="1791" y="2124"/>
                  </a:lnTo>
                  <a:lnTo>
                    <a:pt x="1791" y="2115"/>
                  </a:lnTo>
                  <a:lnTo>
                    <a:pt x="1799" y="2115"/>
                  </a:lnTo>
                  <a:lnTo>
                    <a:pt x="1799" y="2048"/>
                  </a:lnTo>
                  <a:lnTo>
                    <a:pt x="1809" y="2058"/>
                  </a:lnTo>
                  <a:lnTo>
                    <a:pt x="1809" y="2115"/>
                  </a:lnTo>
                  <a:lnTo>
                    <a:pt x="1818" y="2115"/>
                  </a:lnTo>
                  <a:lnTo>
                    <a:pt x="1818" y="2124"/>
                  </a:lnTo>
                  <a:lnTo>
                    <a:pt x="1828" y="2115"/>
                  </a:lnTo>
                  <a:lnTo>
                    <a:pt x="1828" y="2134"/>
                  </a:lnTo>
                  <a:lnTo>
                    <a:pt x="1837" y="2134"/>
                  </a:lnTo>
                  <a:lnTo>
                    <a:pt x="1837" y="2115"/>
                  </a:lnTo>
                  <a:lnTo>
                    <a:pt x="1847" y="2105"/>
                  </a:lnTo>
                  <a:lnTo>
                    <a:pt x="1847" y="2124"/>
                  </a:lnTo>
                  <a:lnTo>
                    <a:pt x="1855" y="2124"/>
                  </a:lnTo>
                  <a:lnTo>
                    <a:pt x="1855" y="2115"/>
                  </a:lnTo>
                  <a:lnTo>
                    <a:pt x="1865" y="2124"/>
                  </a:lnTo>
                  <a:lnTo>
                    <a:pt x="1865" y="2115"/>
                  </a:lnTo>
                  <a:lnTo>
                    <a:pt x="1874" y="2115"/>
                  </a:lnTo>
                  <a:lnTo>
                    <a:pt x="1874" y="2096"/>
                  </a:lnTo>
                  <a:lnTo>
                    <a:pt x="1884" y="2096"/>
                  </a:lnTo>
                  <a:lnTo>
                    <a:pt x="1884" y="2067"/>
                  </a:lnTo>
                  <a:lnTo>
                    <a:pt x="1892" y="2077"/>
                  </a:lnTo>
                  <a:lnTo>
                    <a:pt x="1892" y="531"/>
                  </a:lnTo>
                  <a:lnTo>
                    <a:pt x="1903" y="49"/>
                  </a:lnTo>
                  <a:lnTo>
                    <a:pt x="1903" y="1565"/>
                  </a:lnTo>
                  <a:lnTo>
                    <a:pt x="1911" y="1603"/>
                  </a:lnTo>
                  <a:lnTo>
                    <a:pt x="1911" y="2067"/>
                  </a:lnTo>
                  <a:lnTo>
                    <a:pt x="1921" y="2077"/>
                  </a:lnTo>
                  <a:lnTo>
                    <a:pt x="1921" y="2048"/>
                  </a:lnTo>
                  <a:lnTo>
                    <a:pt x="1930" y="2048"/>
                  </a:lnTo>
                  <a:lnTo>
                    <a:pt x="1930" y="2105"/>
                  </a:lnTo>
                  <a:lnTo>
                    <a:pt x="1940" y="2105"/>
                  </a:lnTo>
                  <a:lnTo>
                    <a:pt x="1940" y="2115"/>
                  </a:lnTo>
                  <a:lnTo>
                    <a:pt x="1948" y="2115"/>
                  </a:lnTo>
                  <a:lnTo>
                    <a:pt x="1948" y="2124"/>
                  </a:lnTo>
                  <a:lnTo>
                    <a:pt x="1959" y="2115"/>
                  </a:lnTo>
                  <a:lnTo>
                    <a:pt x="1959" y="2134"/>
                  </a:lnTo>
                  <a:lnTo>
                    <a:pt x="1967" y="2124"/>
                  </a:lnTo>
                  <a:lnTo>
                    <a:pt x="1977" y="2124"/>
                  </a:lnTo>
                  <a:lnTo>
                    <a:pt x="1977" y="2134"/>
                  </a:lnTo>
                  <a:lnTo>
                    <a:pt x="1986" y="2134"/>
                  </a:lnTo>
                  <a:lnTo>
                    <a:pt x="1986" y="2115"/>
                  </a:lnTo>
                  <a:lnTo>
                    <a:pt x="1996" y="2105"/>
                  </a:lnTo>
                  <a:lnTo>
                    <a:pt x="1996" y="2115"/>
                  </a:lnTo>
                  <a:lnTo>
                    <a:pt x="2004" y="2115"/>
                  </a:lnTo>
                  <a:lnTo>
                    <a:pt x="2004" y="2124"/>
                  </a:lnTo>
                  <a:lnTo>
                    <a:pt x="2014" y="2124"/>
                  </a:lnTo>
                  <a:lnTo>
                    <a:pt x="2014" y="2134"/>
                  </a:lnTo>
                  <a:lnTo>
                    <a:pt x="2023" y="2134"/>
                  </a:lnTo>
                  <a:lnTo>
                    <a:pt x="2023" y="2124"/>
                  </a:lnTo>
                  <a:lnTo>
                    <a:pt x="2033" y="2124"/>
                  </a:lnTo>
                  <a:lnTo>
                    <a:pt x="2033" y="2086"/>
                  </a:lnTo>
                  <a:lnTo>
                    <a:pt x="2042" y="2096"/>
                  </a:lnTo>
                  <a:lnTo>
                    <a:pt x="2042" y="2124"/>
                  </a:lnTo>
                  <a:lnTo>
                    <a:pt x="2052" y="2105"/>
                  </a:lnTo>
                  <a:lnTo>
                    <a:pt x="2052" y="2115"/>
                  </a:lnTo>
                  <a:lnTo>
                    <a:pt x="2060" y="2124"/>
                  </a:lnTo>
                  <a:lnTo>
                    <a:pt x="2070" y="2124"/>
                  </a:lnTo>
                  <a:lnTo>
                    <a:pt x="2070" y="2134"/>
                  </a:lnTo>
                  <a:lnTo>
                    <a:pt x="2079" y="2134"/>
                  </a:lnTo>
                  <a:lnTo>
                    <a:pt x="2079" y="2124"/>
                  </a:lnTo>
                  <a:lnTo>
                    <a:pt x="2089" y="2124"/>
                  </a:lnTo>
                  <a:lnTo>
                    <a:pt x="2089" y="2134"/>
                  </a:lnTo>
                  <a:lnTo>
                    <a:pt x="2098" y="2124"/>
                  </a:lnTo>
                  <a:lnTo>
                    <a:pt x="2098" y="2115"/>
                  </a:lnTo>
                  <a:lnTo>
                    <a:pt x="2108" y="2134"/>
                  </a:lnTo>
                  <a:lnTo>
                    <a:pt x="2108" y="2124"/>
                  </a:lnTo>
                  <a:lnTo>
                    <a:pt x="2116" y="2115"/>
                  </a:lnTo>
                  <a:lnTo>
                    <a:pt x="2116" y="2124"/>
                  </a:lnTo>
                  <a:lnTo>
                    <a:pt x="2126" y="2134"/>
                  </a:lnTo>
                  <a:lnTo>
                    <a:pt x="2126" y="2115"/>
                  </a:lnTo>
                  <a:lnTo>
                    <a:pt x="2135" y="2124"/>
                  </a:lnTo>
                  <a:lnTo>
                    <a:pt x="2135" y="2115"/>
                  </a:lnTo>
                  <a:lnTo>
                    <a:pt x="2145" y="2115"/>
                  </a:lnTo>
                  <a:lnTo>
                    <a:pt x="2145" y="2124"/>
                  </a:lnTo>
                  <a:lnTo>
                    <a:pt x="2153" y="2124"/>
                  </a:lnTo>
                  <a:lnTo>
                    <a:pt x="2153" y="2115"/>
                  </a:lnTo>
                  <a:lnTo>
                    <a:pt x="2164" y="2115"/>
                  </a:lnTo>
                  <a:lnTo>
                    <a:pt x="2164" y="2134"/>
                  </a:lnTo>
                  <a:lnTo>
                    <a:pt x="2172" y="2124"/>
                  </a:lnTo>
                  <a:lnTo>
                    <a:pt x="2172" y="2134"/>
                  </a:lnTo>
                  <a:lnTo>
                    <a:pt x="2182" y="2134"/>
                  </a:lnTo>
                  <a:lnTo>
                    <a:pt x="2182" y="2124"/>
                  </a:lnTo>
                  <a:lnTo>
                    <a:pt x="2191" y="2124"/>
                  </a:lnTo>
                  <a:lnTo>
                    <a:pt x="2201" y="2124"/>
                  </a:lnTo>
                  <a:lnTo>
                    <a:pt x="2201" y="2115"/>
                  </a:lnTo>
                  <a:lnTo>
                    <a:pt x="2209" y="2115"/>
                  </a:lnTo>
                  <a:lnTo>
                    <a:pt x="2209" y="2124"/>
                  </a:lnTo>
                  <a:lnTo>
                    <a:pt x="2220" y="2134"/>
                  </a:lnTo>
                  <a:lnTo>
                    <a:pt x="2220" y="2124"/>
                  </a:lnTo>
                  <a:lnTo>
                    <a:pt x="2228" y="2115"/>
                  </a:lnTo>
                  <a:lnTo>
                    <a:pt x="2228" y="2134"/>
                  </a:lnTo>
                  <a:lnTo>
                    <a:pt x="2238" y="2115"/>
                  </a:lnTo>
                  <a:lnTo>
                    <a:pt x="2238" y="2124"/>
                  </a:lnTo>
                  <a:lnTo>
                    <a:pt x="2247" y="2124"/>
                  </a:lnTo>
                  <a:lnTo>
                    <a:pt x="2257" y="2124"/>
                  </a:lnTo>
                  <a:lnTo>
                    <a:pt x="2265" y="2134"/>
                  </a:lnTo>
                  <a:lnTo>
                    <a:pt x="2265" y="2124"/>
                  </a:lnTo>
                  <a:lnTo>
                    <a:pt x="2275" y="2124"/>
                  </a:lnTo>
                  <a:lnTo>
                    <a:pt x="2284" y="2124"/>
                  </a:lnTo>
                  <a:lnTo>
                    <a:pt x="2284" y="2134"/>
                  </a:lnTo>
                  <a:lnTo>
                    <a:pt x="2294" y="2134"/>
                  </a:lnTo>
                  <a:lnTo>
                    <a:pt x="2303" y="2115"/>
                  </a:lnTo>
                  <a:lnTo>
                    <a:pt x="2303" y="2124"/>
                  </a:lnTo>
                  <a:lnTo>
                    <a:pt x="2313" y="2115"/>
                  </a:lnTo>
                  <a:lnTo>
                    <a:pt x="2313" y="2134"/>
                  </a:lnTo>
                  <a:lnTo>
                    <a:pt x="2331" y="2124"/>
                  </a:lnTo>
                  <a:lnTo>
                    <a:pt x="2331" y="2134"/>
                  </a:lnTo>
                  <a:lnTo>
                    <a:pt x="2340" y="2134"/>
                  </a:lnTo>
                  <a:lnTo>
                    <a:pt x="2340" y="2124"/>
                  </a:lnTo>
                  <a:lnTo>
                    <a:pt x="2350" y="2124"/>
                  </a:lnTo>
                  <a:lnTo>
                    <a:pt x="2350" y="2134"/>
                  </a:lnTo>
                  <a:lnTo>
                    <a:pt x="2358" y="2124"/>
                  </a:lnTo>
                  <a:lnTo>
                    <a:pt x="2369" y="2124"/>
                  </a:lnTo>
                  <a:lnTo>
                    <a:pt x="2369" y="2134"/>
                  </a:lnTo>
                  <a:lnTo>
                    <a:pt x="2377" y="2134"/>
                  </a:lnTo>
                  <a:lnTo>
                    <a:pt x="2377" y="2115"/>
                  </a:lnTo>
                  <a:lnTo>
                    <a:pt x="2387" y="2124"/>
                  </a:lnTo>
                  <a:lnTo>
                    <a:pt x="2387" y="2115"/>
                  </a:lnTo>
                  <a:lnTo>
                    <a:pt x="2396" y="2115"/>
                  </a:lnTo>
                  <a:lnTo>
                    <a:pt x="2396" y="2067"/>
                  </a:lnTo>
                  <a:lnTo>
                    <a:pt x="2406" y="2067"/>
                  </a:lnTo>
                  <a:lnTo>
                    <a:pt x="2406" y="2105"/>
                  </a:lnTo>
                  <a:lnTo>
                    <a:pt x="2414" y="2105"/>
                  </a:lnTo>
                  <a:lnTo>
                    <a:pt x="2414" y="1963"/>
                  </a:lnTo>
                  <a:lnTo>
                    <a:pt x="2425" y="1963"/>
                  </a:lnTo>
                  <a:lnTo>
                    <a:pt x="2425" y="2105"/>
                  </a:lnTo>
                  <a:lnTo>
                    <a:pt x="2433" y="2115"/>
                  </a:lnTo>
                  <a:lnTo>
                    <a:pt x="2433" y="2124"/>
                  </a:lnTo>
                  <a:lnTo>
                    <a:pt x="2443" y="2124"/>
                  </a:lnTo>
                  <a:lnTo>
                    <a:pt x="2443" y="2134"/>
                  </a:lnTo>
                  <a:lnTo>
                    <a:pt x="2453" y="2124"/>
                  </a:lnTo>
                  <a:lnTo>
                    <a:pt x="2453" y="2134"/>
                  </a:lnTo>
                  <a:lnTo>
                    <a:pt x="2462" y="2124"/>
                  </a:lnTo>
                  <a:lnTo>
                    <a:pt x="2462" y="2134"/>
                  </a:lnTo>
                  <a:lnTo>
                    <a:pt x="2472" y="2134"/>
                  </a:lnTo>
                  <a:lnTo>
                    <a:pt x="2472" y="2115"/>
                  </a:lnTo>
                  <a:lnTo>
                    <a:pt x="2480" y="2115"/>
                  </a:lnTo>
                  <a:lnTo>
                    <a:pt x="2480" y="2124"/>
                  </a:lnTo>
                  <a:lnTo>
                    <a:pt x="2491" y="2124"/>
                  </a:lnTo>
                  <a:lnTo>
                    <a:pt x="2499" y="2124"/>
                  </a:lnTo>
                  <a:lnTo>
                    <a:pt x="2509" y="2134"/>
                  </a:lnTo>
                  <a:lnTo>
                    <a:pt x="2509" y="2124"/>
                  </a:lnTo>
                  <a:lnTo>
                    <a:pt x="2518" y="2124"/>
                  </a:lnTo>
                  <a:lnTo>
                    <a:pt x="2518" y="2134"/>
                  </a:lnTo>
                  <a:lnTo>
                    <a:pt x="2528" y="2124"/>
                  </a:lnTo>
                  <a:lnTo>
                    <a:pt x="2536" y="2134"/>
                  </a:lnTo>
                  <a:lnTo>
                    <a:pt x="2536" y="2124"/>
                  </a:lnTo>
                  <a:lnTo>
                    <a:pt x="2547" y="2124"/>
                  </a:lnTo>
                  <a:lnTo>
                    <a:pt x="2547" y="2115"/>
                  </a:lnTo>
                  <a:lnTo>
                    <a:pt x="2555" y="2124"/>
                  </a:lnTo>
                  <a:lnTo>
                    <a:pt x="2565" y="2115"/>
                  </a:lnTo>
                  <a:lnTo>
                    <a:pt x="2565" y="2134"/>
                  </a:lnTo>
                  <a:lnTo>
                    <a:pt x="2574" y="2124"/>
                  </a:lnTo>
                  <a:lnTo>
                    <a:pt x="2574" y="2134"/>
                  </a:lnTo>
                  <a:lnTo>
                    <a:pt x="2584" y="2134"/>
                  </a:lnTo>
                  <a:lnTo>
                    <a:pt x="2584" y="2124"/>
                  </a:lnTo>
                  <a:lnTo>
                    <a:pt x="2592" y="2124"/>
                  </a:lnTo>
                  <a:lnTo>
                    <a:pt x="2603" y="2124"/>
                  </a:lnTo>
                  <a:lnTo>
                    <a:pt x="2611" y="2124"/>
                  </a:lnTo>
                  <a:lnTo>
                    <a:pt x="2621" y="2124"/>
                  </a:lnTo>
                  <a:lnTo>
                    <a:pt x="2630" y="2134"/>
                  </a:lnTo>
                  <a:lnTo>
                    <a:pt x="2640" y="2124"/>
                  </a:lnTo>
                  <a:lnTo>
                    <a:pt x="2648" y="2134"/>
                  </a:lnTo>
                  <a:lnTo>
                    <a:pt x="2648" y="2124"/>
                  </a:lnTo>
                  <a:lnTo>
                    <a:pt x="2658" y="2124"/>
                  </a:lnTo>
                  <a:lnTo>
                    <a:pt x="2667" y="2124"/>
                  </a:lnTo>
                  <a:lnTo>
                    <a:pt x="2677" y="2124"/>
                  </a:lnTo>
                  <a:lnTo>
                    <a:pt x="2686" y="2115"/>
                  </a:lnTo>
                  <a:lnTo>
                    <a:pt x="2686" y="2124"/>
                  </a:lnTo>
                  <a:lnTo>
                    <a:pt x="2696" y="2115"/>
                  </a:lnTo>
                  <a:lnTo>
                    <a:pt x="2696" y="2124"/>
                  </a:lnTo>
                  <a:lnTo>
                    <a:pt x="2704" y="2124"/>
                  </a:lnTo>
                  <a:lnTo>
                    <a:pt x="2704" y="2105"/>
                  </a:lnTo>
                  <a:lnTo>
                    <a:pt x="2714" y="2096"/>
                  </a:lnTo>
                  <a:lnTo>
                    <a:pt x="2714" y="1915"/>
                  </a:lnTo>
                  <a:lnTo>
                    <a:pt x="2723" y="1896"/>
                  </a:lnTo>
                  <a:lnTo>
                    <a:pt x="2723" y="49"/>
                  </a:lnTo>
                  <a:lnTo>
                    <a:pt x="2733" y="87"/>
                  </a:lnTo>
                  <a:lnTo>
                    <a:pt x="2733" y="1896"/>
                  </a:lnTo>
                  <a:lnTo>
                    <a:pt x="2741" y="1907"/>
                  </a:lnTo>
                  <a:lnTo>
                    <a:pt x="2741" y="2048"/>
                  </a:lnTo>
                  <a:lnTo>
                    <a:pt x="2752" y="2048"/>
                  </a:lnTo>
                  <a:lnTo>
                    <a:pt x="2752" y="2115"/>
                  </a:lnTo>
                  <a:lnTo>
                    <a:pt x="2760" y="2115"/>
                  </a:lnTo>
                  <a:lnTo>
                    <a:pt x="2760" y="2124"/>
                  </a:lnTo>
                  <a:lnTo>
                    <a:pt x="2770" y="2124"/>
                  </a:lnTo>
                  <a:lnTo>
                    <a:pt x="2770" y="2115"/>
                  </a:lnTo>
                  <a:lnTo>
                    <a:pt x="2779" y="2115"/>
                  </a:lnTo>
                  <a:lnTo>
                    <a:pt x="2779" y="2124"/>
                  </a:lnTo>
                  <a:lnTo>
                    <a:pt x="2789" y="2115"/>
                  </a:lnTo>
                  <a:lnTo>
                    <a:pt x="2789" y="2124"/>
                  </a:lnTo>
                  <a:lnTo>
                    <a:pt x="2797" y="2134"/>
                  </a:lnTo>
                  <a:lnTo>
                    <a:pt x="2797" y="2124"/>
                  </a:lnTo>
                  <a:lnTo>
                    <a:pt x="2808" y="2134"/>
                  </a:lnTo>
                  <a:lnTo>
                    <a:pt x="2808" y="2124"/>
                  </a:lnTo>
                  <a:lnTo>
                    <a:pt x="2816" y="2124"/>
                  </a:lnTo>
                  <a:lnTo>
                    <a:pt x="2816" y="2115"/>
                  </a:lnTo>
                  <a:lnTo>
                    <a:pt x="2826" y="2115"/>
                  </a:lnTo>
                  <a:lnTo>
                    <a:pt x="2826" y="2105"/>
                  </a:lnTo>
                  <a:lnTo>
                    <a:pt x="2835" y="2105"/>
                  </a:lnTo>
                  <a:lnTo>
                    <a:pt x="2835" y="2115"/>
                  </a:lnTo>
                  <a:lnTo>
                    <a:pt x="2845" y="2124"/>
                  </a:lnTo>
                  <a:lnTo>
                    <a:pt x="2845" y="2115"/>
                  </a:lnTo>
                  <a:lnTo>
                    <a:pt x="2853" y="2124"/>
                  </a:lnTo>
                  <a:lnTo>
                    <a:pt x="2853" y="2096"/>
                  </a:lnTo>
                  <a:lnTo>
                    <a:pt x="2863" y="2077"/>
                  </a:lnTo>
                  <a:lnTo>
                    <a:pt x="2863" y="2105"/>
                  </a:lnTo>
                  <a:lnTo>
                    <a:pt x="2872" y="2105"/>
                  </a:lnTo>
                  <a:lnTo>
                    <a:pt x="2872" y="2115"/>
                  </a:lnTo>
                  <a:lnTo>
                    <a:pt x="2882" y="2105"/>
                  </a:lnTo>
                  <a:lnTo>
                    <a:pt x="2882" y="2115"/>
                  </a:lnTo>
                  <a:lnTo>
                    <a:pt x="2891" y="2124"/>
                  </a:lnTo>
                  <a:lnTo>
                    <a:pt x="2891" y="2115"/>
                  </a:lnTo>
                  <a:lnTo>
                    <a:pt x="2901" y="2115"/>
                  </a:lnTo>
                  <a:lnTo>
                    <a:pt x="2901" y="2124"/>
                  </a:lnTo>
                  <a:lnTo>
                    <a:pt x="2909" y="2134"/>
                  </a:lnTo>
                  <a:lnTo>
                    <a:pt x="2909" y="2124"/>
                  </a:lnTo>
                  <a:lnTo>
                    <a:pt x="2919" y="2115"/>
                  </a:lnTo>
                  <a:lnTo>
                    <a:pt x="2919" y="2124"/>
                  </a:lnTo>
                  <a:lnTo>
                    <a:pt x="2928" y="2134"/>
                  </a:lnTo>
                  <a:lnTo>
                    <a:pt x="2928" y="2124"/>
                  </a:lnTo>
                  <a:lnTo>
                    <a:pt x="2938" y="2134"/>
                  </a:lnTo>
                  <a:lnTo>
                    <a:pt x="2938" y="2124"/>
                  </a:lnTo>
                  <a:lnTo>
                    <a:pt x="2947" y="2124"/>
                  </a:lnTo>
                  <a:lnTo>
                    <a:pt x="2947" y="2134"/>
                  </a:lnTo>
                  <a:lnTo>
                    <a:pt x="2957" y="2124"/>
                  </a:lnTo>
                  <a:lnTo>
                    <a:pt x="2957" y="2115"/>
                  </a:lnTo>
                  <a:lnTo>
                    <a:pt x="2965" y="2124"/>
                  </a:lnTo>
                  <a:lnTo>
                    <a:pt x="2975" y="2124"/>
                  </a:lnTo>
                  <a:lnTo>
                    <a:pt x="2984" y="2105"/>
                  </a:lnTo>
                  <a:lnTo>
                    <a:pt x="2984" y="2124"/>
                  </a:lnTo>
                  <a:lnTo>
                    <a:pt x="2994" y="2124"/>
                  </a:lnTo>
                  <a:lnTo>
                    <a:pt x="2994" y="2115"/>
                  </a:lnTo>
                  <a:lnTo>
                    <a:pt x="3002" y="2124"/>
                  </a:lnTo>
                  <a:lnTo>
                    <a:pt x="3002" y="2115"/>
                  </a:lnTo>
                  <a:lnTo>
                    <a:pt x="3013" y="2115"/>
                  </a:lnTo>
                  <a:lnTo>
                    <a:pt x="3013" y="1982"/>
                  </a:lnTo>
                  <a:lnTo>
                    <a:pt x="3021" y="1963"/>
                  </a:lnTo>
                  <a:lnTo>
                    <a:pt x="3021" y="1062"/>
                  </a:lnTo>
                  <a:lnTo>
                    <a:pt x="3031" y="1110"/>
                  </a:lnTo>
                  <a:lnTo>
                    <a:pt x="3031" y="2048"/>
                  </a:lnTo>
                  <a:lnTo>
                    <a:pt x="3040" y="2048"/>
                  </a:lnTo>
                  <a:lnTo>
                    <a:pt x="3040" y="2105"/>
                  </a:lnTo>
                  <a:lnTo>
                    <a:pt x="3050" y="2105"/>
                  </a:lnTo>
                  <a:lnTo>
                    <a:pt x="3050" y="2124"/>
                  </a:lnTo>
                  <a:lnTo>
                    <a:pt x="3058" y="2124"/>
                  </a:lnTo>
                  <a:lnTo>
                    <a:pt x="3058" y="2134"/>
                  </a:lnTo>
                  <a:lnTo>
                    <a:pt x="3069" y="2134"/>
                  </a:lnTo>
                  <a:lnTo>
                    <a:pt x="3069" y="2124"/>
                  </a:lnTo>
                  <a:lnTo>
                    <a:pt x="3077" y="2124"/>
                  </a:lnTo>
                  <a:lnTo>
                    <a:pt x="3087" y="2134"/>
                  </a:lnTo>
                  <a:lnTo>
                    <a:pt x="3087" y="2124"/>
                  </a:lnTo>
                  <a:lnTo>
                    <a:pt x="3106" y="2124"/>
                  </a:lnTo>
                  <a:lnTo>
                    <a:pt x="3106" y="2134"/>
                  </a:lnTo>
                  <a:lnTo>
                    <a:pt x="3114" y="2134"/>
                  </a:lnTo>
                  <a:lnTo>
                    <a:pt x="3114" y="2115"/>
                  </a:lnTo>
                  <a:lnTo>
                    <a:pt x="3124" y="2124"/>
                  </a:lnTo>
                  <a:lnTo>
                    <a:pt x="3124" y="2115"/>
                  </a:lnTo>
                  <a:lnTo>
                    <a:pt x="3133" y="2115"/>
                  </a:lnTo>
                  <a:lnTo>
                    <a:pt x="3133" y="2124"/>
                  </a:lnTo>
                  <a:lnTo>
                    <a:pt x="3143" y="2124"/>
                  </a:lnTo>
                  <a:lnTo>
                    <a:pt x="3143" y="2115"/>
                  </a:lnTo>
                  <a:lnTo>
                    <a:pt x="3152" y="2115"/>
                  </a:lnTo>
                  <a:lnTo>
                    <a:pt x="3152" y="2105"/>
                  </a:lnTo>
                  <a:lnTo>
                    <a:pt x="3162" y="2105"/>
                  </a:lnTo>
                  <a:lnTo>
                    <a:pt x="3162" y="2115"/>
                  </a:lnTo>
                  <a:lnTo>
                    <a:pt x="3170" y="2115"/>
                  </a:lnTo>
                  <a:lnTo>
                    <a:pt x="3170" y="2124"/>
                  </a:lnTo>
                  <a:lnTo>
                    <a:pt x="3180" y="2115"/>
                  </a:lnTo>
                  <a:lnTo>
                    <a:pt x="3180" y="2124"/>
                  </a:lnTo>
                  <a:lnTo>
                    <a:pt x="3189" y="2115"/>
                  </a:lnTo>
                  <a:lnTo>
                    <a:pt x="3189" y="2124"/>
                  </a:lnTo>
                  <a:lnTo>
                    <a:pt x="3199" y="2115"/>
                  </a:lnTo>
                  <a:lnTo>
                    <a:pt x="3199" y="2124"/>
                  </a:lnTo>
                  <a:lnTo>
                    <a:pt x="3207" y="2115"/>
                  </a:lnTo>
                  <a:lnTo>
                    <a:pt x="3207" y="2124"/>
                  </a:lnTo>
                  <a:lnTo>
                    <a:pt x="3218" y="2124"/>
                  </a:lnTo>
                  <a:lnTo>
                    <a:pt x="3218" y="2134"/>
                  </a:lnTo>
                  <a:lnTo>
                    <a:pt x="3236" y="2124"/>
                  </a:lnTo>
                  <a:lnTo>
                    <a:pt x="3245" y="2124"/>
                  </a:lnTo>
                  <a:lnTo>
                    <a:pt x="3255" y="2115"/>
                  </a:lnTo>
                  <a:lnTo>
                    <a:pt x="3255" y="2134"/>
                  </a:lnTo>
                  <a:lnTo>
                    <a:pt x="3263" y="2124"/>
                  </a:lnTo>
                  <a:lnTo>
                    <a:pt x="3274" y="2124"/>
                  </a:lnTo>
                  <a:lnTo>
                    <a:pt x="3274" y="2134"/>
                  </a:lnTo>
                  <a:lnTo>
                    <a:pt x="3282" y="2124"/>
                  </a:lnTo>
                  <a:lnTo>
                    <a:pt x="3282" y="2115"/>
                  </a:lnTo>
                  <a:lnTo>
                    <a:pt x="3292" y="2105"/>
                  </a:lnTo>
                  <a:lnTo>
                    <a:pt x="3292" y="2115"/>
                  </a:lnTo>
                  <a:lnTo>
                    <a:pt x="3301" y="2124"/>
                  </a:lnTo>
                  <a:lnTo>
                    <a:pt x="3301" y="2115"/>
                  </a:lnTo>
                  <a:lnTo>
                    <a:pt x="3311" y="2105"/>
                  </a:lnTo>
                  <a:lnTo>
                    <a:pt x="3311" y="2115"/>
                  </a:lnTo>
                  <a:lnTo>
                    <a:pt x="3319" y="2105"/>
                  </a:lnTo>
                  <a:lnTo>
                    <a:pt x="3319" y="2096"/>
                  </a:lnTo>
                  <a:lnTo>
                    <a:pt x="3329" y="2105"/>
                  </a:lnTo>
                  <a:lnTo>
                    <a:pt x="3329" y="2048"/>
                  </a:lnTo>
                  <a:lnTo>
                    <a:pt x="3338" y="2048"/>
                  </a:lnTo>
                  <a:lnTo>
                    <a:pt x="3338" y="1471"/>
                  </a:lnTo>
                  <a:lnTo>
                    <a:pt x="3348" y="1422"/>
                  </a:lnTo>
                  <a:lnTo>
                    <a:pt x="3348" y="0"/>
                  </a:lnTo>
                  <a:lnTo>
                    <a:pt x="3358" y="531"/>
                  </a:lnTo>
                  <a:lnTo>
                    <a:pt x="3358" y="1982"/>
                  </a:lnTo>
                  <a:lnTo>
                    <a:pt x="3367" y="1982"/>
                  </a:lnTo>
                  <a:lnTo>
                    <a:pt x="3367" y="2067"/>
                  </a:lnTo>
                  <a:lnTo>
                    <a:pt x="3377" y="2058"/>
                  </a:lnTo>
                  <a:lnTo>
                    <a:pt x="3377" y="2115"/>
                  </a:lnTo>
                  <a:lnTo>
                    <a:pt x="3385" y="2115"/>
                  </a:lnTo>
                  <a:lnTo>
                    <a:pt x="3396" y="2115"/>
                  </a:lnTo>
                  <a:lnTo>
                    <a:pt x="3396" y="2105"/>
                  </a:lnTo>
                  <a:lnTo>
                    <a:pt x="3414" y="2124"/>
                  </a:lnTo>
                  <a:lnTo>
                    <a:pt x="3414" y="2115"/>
                  </a:lnTo>
                  <a:lnTo>
                    <a:pt x="3423" y="2115"/>
                  </a:lnTo>
                  <a:lnTo>
                    <a:pt x="3423" y="2105"/>
                  </a:lnTo>
                  <a:lnTo>
                    <a:pt x="3433" y="2115"/>
                  </a:lnTo>
                  <a:lnTo>
                    <a:pt x="3433" y="2124"/>
                  </a:lnTo>
                  <a:lnTo>
                    <a:pt x="3441" y="2124"/>
                  </a:lnTo>
                  <a:lnTo>
                    <a:pt x="3441" y="2096"/>
                  </a:lnTo>
                  <a:lnTo>
                    <a:pt x="3451" y="2096"/>
                  </a:lnTo>
                  <a:lnTo>
                    <a:pt x="3451" y="2115"/>
                  </a:lnTo>
                  <a:lnTo>
                    <a:pt x="3460" y="2115"/>
                  </a:lnTo>
                  <a:lnTo>
                    <a:pt x="3460" y="2134"/>
                  </a:lnTo>
                  <a:lnTo>
                    <a:pt x="3470" y="2134"/>
                  </a:lnTo>
                  <a:lnTo>
                    <a:pt x="3470" y="2124"/>
                  </a:lnTo>
                  <a:lnTo>
                    <a:pt x="3479" y="2124"/>
                  </a:lnTo>
                  <a:lnTo>
                    <a:pt x="3479" y="2086"/>
                  </a:lnTo>
                  <a:lnTo>
                    <a:pt x="3489" y="2086"/>
                  </a:lnTo>
                  <a:lnTo>
                    <a:pt x="3489" y="2115"/>
                  </a:lnTo>
                  <a:lnTo>
                    <a:pt x="3497" y="2115"/>
                  </a:lnTo>
                  <a:lnTo>
                    <a:pt x="3497" y="2124"/>
                  </a:lnTo>
                  <a:lnTo>
                    <a:pt x="3507" y="2124"/>
                  </a:lnTo>
                  <a:lnTo>
                    <a:pt x="3516" y="2124"/>
                  </a:lnTo>
                  <a:lnTo>
                    <a:pt x="3516" y="2134"/>
                  </a:lnTo>
                  <a:lnTo>
                    <a:pt x="3526" y="2134"/>
                  </a:lnTo>
                  <a:lnTo>
                    <a:pt x="3526" y="2105"/>
                  </a:lnTo>
                  <a:lnTo>
                    <a:pt x="3535" y="2105"/>
                  </a:lnTo>
                  <a:lnTo>
                    <a:pt x="3535" y="2124"/>
                  </a:lnTo>
                  <a:lnTo>
                    <a:pt x="3545" y="2124"/>
                  </a:lnTo>
                  <a:lnTo>
                    <a:pt x="3545" y="2134"/>
                  </a:lnTo>
                  <a:lnTo>
                    <a:pt x="3553" y="2124"/>
                  </a:lnTo>
                  <a:lnTo>
                    <a:pt x="3563" y="2124"/>
                  </a:lnTo>
                  <a:lnTo>
                    <a:pt x="3572" y="2124"/>
                  </a:lnTo>
                  <a:lnTo>
                    <a:pt x="3572" y="2086"/>
                  </a:lnTo>
                  <a:lnTo>
                    <a:pt x="3582" y="2058"/>
                  </a:lnTo>
                  <a:lnTo>
                    <a:pt x="3582" y="2086"/>
                  </a:lnTo>
                  <a:lnTo>
                    <a:pt x="3590" y="2086"/>
                  </a:lnTo>
                  <a:lnTo>
                    <a:pt x="3590" y="2124"/>
                  </a:lnTo>
                  <a:lnTo>
                    <a:pt x="3601" y="2124"/>
                  </a:lnTo>
                  <a:lnTo>
                    <a:pt x="3601" y="2115"/>
                  </a:lnTo>
                  <a:lnTo>
                    <a:pt x="3609" y="2115"/>
                  </a:lnTo>
                  <a:lnTo>
                    <a:pt x="3609" y="2124"/>
                  </a:lnTo>
                  <a:lnTo>
                    <a:pt x="3619" y="2115"/>
                  </a:lnTo>
                  <a:lnTo>
                    <a:pt x="3628" y="2124"/>
                  </a:lnTo>
                  <a:lnTo>
                    <a:pt x="3638" y="2124"/>
                  </a:lnTo>
                  <a:lnTo>
                    <a:pt x="3638" y="2134"/>
                  </a:lnTo>
                  <a:lnTo>
                    <a:pt x="3646" y="2134"/>
                  </a:lnTo>
                  <a:lnTo>
                    <a:pt x="3646" y="2124"/>
                  </a:lnTo>
                  <a:lnTo>
                    <a:pt x="3657" y="2124"/>
                  </a:lnTo>
                  <a:lnTo>
                    <a:pt x="3657" y="2134"/>
                  </a:lnTo>
                  <a:lnTo>
                    <a:pt x="3665" y="2124"/>
                  </a:lnTo>
                  <a:lnTo>
                    <a:pt x="3675" y="2124"/>
                  </a:lnTo>
                  <a:lnTo>
                    <a:pt x="3684" y="2124"/>
                  </a:lnTo>
                  <a:lnTo>
                    <a:pt x="3694" y="2115"/>
                  </a:lnTo>
                  <a:lnTo>
                    <a:pt x="3694" y="2124"/>
                  </a:lnTo>
                  <a:lnTo>
                    <a:pt x="3702" y="2124"/>
                  </a:lnTo>
                  <a:lnTo>
                    <a:pt x="3712" y="2134"/>
                  </a:lnTo>
                  <a:lnTo>
                    <a:pt x="3721" y="2124"/>
                  </a:lnTo>
                  <a:lnTo>
                    <a:pt x="3731" y="2124"/>
                  </a:lnTo>
                  <a:lnTo>
                    <a:pt x="3740" y="2124"/>
                  </a:lnTo>
                  <a:lnTo>
                    <a:pt x="3750" y="2124"/>
                  </a:lnTo>
                  <a:lnTo>
                    <a:pt x="3750" y="2134"/>
                  </a:lnTo>
                  <a:lnTo>
                    <a:pt x="3758" y="2134"/>
                  </a:lnTo>
                  <a:lnTo>
                    <a:pt x="3758" y="2124"/>
                  </a:lnTo>
                  <a:lnTo>
                    <a:pt x="3768" y="2124"/>
                  </a:lnTo>
                  <a:lnTo>
                    <a:pt x="3768" y="2134"/>
                  </a:lnTo>
                  <a:lnTo>
                    <a:pt x="3777" y="2134"/>
                  </a:lnTo>
                  <a:lnTo>
                    <a:pt x="3777" y="2115"/>
                  </a:lnTo>
                  <a:lnTo>
                    <a:pt x="3787" y="2115"/>
                  </a:lnTo>
                  <a:lnTo>
                    <a:pt x="3787" y="2124"/>
                  </a:lnTo>
                  <a:lnTo>
                    <a:pt x="3795" y="2124"/>
                  </a:lnTo>
                  <a:lnTo>
                    <a:pt x="3814" y="2124"/>
                  </a:lnTo>
                  <a:lnTo>
                    <a:pt x="3824" y="2124"/>
                  </a:lnTo>
                  <a:lnTo>
                    <a:pt x="3824" y="2115"/>
                  </a:lnTo>
                  <a:lnTo>
                    <a:pt x="3833" y="2115"/>
                  </a:lnTo>
                  <a:lnTo>
                    <a:pt x="3833" y="2134"/>
                  </a:lnTo>
                  <a:lnTo>
                    <a:pt x="3843" y="2124"/>
                  </a:lnTo>
                  <a:lnTo>
                    <a:pt x="3851" y="2124"/>
                  </a:lnTo>
                  <a:lnTo>
                    <a:pt x="3851" y="2105"/>
                  </a:lnTo>
                  <a:lnTo>
                    <a:pt x="3862" y="2105"/>
                  </a:lnTo>
                  <a:lnTo>
                    <a:pt x="3862" y="1783"/>
                  </a:lnTo>
                  <a:lnTo>
                    <a:pt x="3870" y="1764"/>
                  </a:lnTo>
                  <a:lnTo>
                    <a:pt x="3870" y="1471"/>
                  </a:lnTo>
                  <a:lnTo>
                    <a:pt x="3880" y="1679"/>
                  </a:lnTo>
                  <a:lnTo>
                    <a:pt x="3880" y="2029"/>
                  </a:lnTo>
                  <a:lnTo>
                    <a:pt x="3889" y="2020"/>
                  </a:lnTo>
                  <a:lnTo>
                    <a:pt x="3889" y="1963"/>
                  </a:lnTo>
                  <a:lnTo>
                    <a:pt x="3899" y="1945"/>
                  </a:lnTo>
                  <a:lnTo>
                    <a:pt x="3899" y="1035"/>
                  </a:lnTo>
                  <a:lnTo>
                    <a:pt x="3907" y="1062"/>
                  </a:lnTo>
                  <a:lnTo>
                    <a:pt x="3907" y="1991"/>
                  </a:lnTo>
                  <a:lnTo>
                    <a:pt x="3917" y="1991"/>
                  </a:lnTo>
                  <a:lnTo>
                    <a:pt x="3917" y="2096"/>
                  </a:lnTo>
                  <a:lnTo>
                    <a:pt x="3926" y="2096"/>
                  </a:lnTo>
                  <a:lnTo>
                    <a:pt x="3926" y="2115"/>
                  </a:lnTo>
                  <a:lnTo>
                    <a:pt x="3936" y="2115"/>
                  </a:lnTo>
                  <a:lnTo>
                    <a:pt x="3936" y="2124"/>
                  </a:lnTo>
                  <a:lnTo>
                    <a:pt x="3945" y="2124"/>
                  </a:lnTo>
                  <a:lnTo>
                    <a:pt x="3945" y="2115"/>
                  </a:lnTo>
                  <a:lnTo>
                    <a:pt x="3955" y="2124"/>
                  </a:lnTo>
                  <a:lnTo>
                    <a:pt x="3955" y="2134"/>
                  </a:lnTo>
                  <a:lnTo>
                    <a:pt x="3963" y="2124"/>
                  </a:lnTo>
                  <a:lnTo>
                    <a:pt x="3973" y="2134"/>
                  </a:lnTo>
                  <a:lnTo>
                    <a:pt x="3973" y="2124"/>
                  </a:lnTo>
                  <a:lnTo>
                    <a:pt x="3982" y="2124"/>
                  </a:lnTo>
                  <a:lnTo>
                    <a:pt x="3982" y="2134"/>
                  </a:lnTo>
                  <a:lnTo>
                    <a:pt x="3992" y="2124"/>
                  </a:lnTo>
                  <a:lnTo>
                    <a:pt x="3992" y="2105"/>
                  </a:lnTo>
                  <a:lnTo>
                    <a:pt x="4001" y="2105"/>
                  </a:lnTo>
                  <a:lnTo>
                    <a:pt x="4001" y="2115"/>
                  </a:lnTo>
                  <a:lnTo>
                    <a:pt x="4011" y="2115"/>
                  </a:lnTo>
                  <a:lnTo>
                    <a:pt x="4011" y="2124"/>
                  </a:lnTo>
                  <a:lnTo>
                    <a:pt x="4019" y="2124"/>
                  </a:lnTo>
                  <a:lnTo>
                    <a:pt x="4019" y="2115"/>
                  </a:lnTo>
                  <a:lnTo>
                    <a:pt x="4029" y="2124"/>
                  </a:lnTo>
                  <a:lnTo>
                    <a:pt x="4029" y="2105"/>
                  </a:lnTo>
                  <a:lnTo>
                    <a:pt x="4038" y="2105"/>
                  </a:lnTo>
                  <a:lnTo>
                    <a:pt x="4038" y="2124"/>
                  </a:lnTo>
                  <a:lnTo>
                    <a:pt x="4048" y="2124"/>
                  </a:lnTo>
                  <a:lnTo>
                    <a:pt x="4056" y="2124"/>
                  </a:lnTo>
                  <a:lnTo>
                    <a:pt x="4056" y="2134"/>
                  </a:lnTo>
                  <a:lnTo>
                    <a:pt x="4067" y="2134"/>
                  </a:lnTo>
                  <a:lnTo>
                    <a:pt x="4067" y="2124"/>
                  </a:lnTo>
                  <a:lnTo>
                    <a:pt x="4075" y="2124"/>
                  </a:lnTo>
                  <a:lnTo>
                    <a:pt x="4075" y="2134"/>
                  </a:lnTo>
                  <a:lnTo>
                    <a:pt x="4085" y="2134"/>
                  </a:lnTo>
                  <a:lnTo>
                    <a:pt x="4085" y="2124"/>
                  </a:lnTo>
                  <a:lnTo>
                    <a:pt x="4094" y="2124"/>
                  </a:lnTo>
                  <a:lnTo>
                    <a:pt x="4104" y="2124"/>
                  </a:lnTo>
                  <a:lnTo>
                    <a:pt x="4112" y="2134"/>
                  </a:lnTo>
                  <a:lnTo>
                    <a:pt x="4112" y="2124"/>
                  </a:lnTo>
                  <a:lnTo>
                    <a:pt x="4123" y="2134"/>
                  </a:lnTo>
                  <a:lnTo>
                    <a:pt x="4123" y="2124"/>
                  </a:lnTo>
                  <a:lnTo>
                    <a:pt x="4131" y="2124"/>
                  </a:lnTo>
                  <a:lnTo>
                    <a:pt x="4141" y="2115"/>
                  </a:lnTo>
                  <a:lnTo>
                    <a:pt x="4150" y="2115"/>
                  </a:lnTo>
                  <a:lnTo>
                    <a:pt x="4150" y="2134"/>
                  </a:lnTo>
                  <a:lnTo>
                    <a:pt x="4160" y="2124"/>
                  </a:lnTo>
                  <a:lnTo>
                    <a:pt x="4168" y="2124"/>
                  </a:lnTo>
                  <a:lnTo>
                    <a:pt x="4178" y="2124"/>
                  </a:lnTo>
                  <a:lnTo>
                    <a:pt x="4187" y="2134"/>
                  </a:lnTo>
                  <a:lnTo>
                    <a:pt x="4187" y="2124"/>
                  </a:lnTo>
                  <a:lnTo>
                    <a:pt x="4197" y="2124"/>
                  </a:lnTo>
                  <a:lnTo>
                    <a:pt x="4206" y="2124"/>
                  </a:lnTo>
                  <a:lnTo>
                    <a:pt x="4216" y="2134"/>
                  </a:lnTo>
                  <a:lnTo>
                    <a:pt x="4216" y="2124"/>
                  </a:lnTo>
                  <a:lnTo>
                    <a:pt x="4224" y="2124"/>
                  </a:lnTo>
                  <a:lnTo>
                    <a:pt x="4234" y="2124"/>
                  </a:lnTo>
                  <a:lnTo>
                    <a:pt x="4234" y="2115"/>
                  </a:lnTo>
                  <a:lnTo>
                    <a:pt x="4253" y="2115"/>
                  </a:lnTo>
                  <a:lnTo>
                    <a:pt x="4253" y="2105"/>
                  </a:lnTo>
                  <a:lnTo>
                    <a:pt x="4263" y="2105"/>
                  </a:lnTo>
                  <a:lnTo>
                    <a:pt x="4263" y="2115"/>
                  </a:lnTo>
                  <a:lnTo>
                    <a:pt x="4272" y="2115"/>
                  </a:lnTo>
                  <a:lnTo>
                    <a:pt x="4272" y="2067"/>
                  </a:lnTo>
                  <a:lnTo>
                    <a:pt x="4282" y="2058"/>
                  </a:lnTo>
                  <a:lnTo>
                    <a:pt x="4282" y="2115"/>
                  </a:lnTo>
                  <a:lnTo>
                    <a:pt x="4290" y="2115"/>
                  </a:lnTo>
                  <a:lnTo>
                    <a:pt x="4290" y="2124"/>
                  </a:lnTo>
                  <a:lnTo>
                    <a:pt x="4300" y="2124"/>
                  </a:lnTo>
                  <a:lnTo>
                    <a:pt x="4300" y="2134"/>
                  </a:lnTo>
                  <a:lnTo>
                    <a:pt x="4319" y="2124"/>
                  </a:lnTo>
                  <a:lnTo>
                    <a:pt x="4319" y="2134"/>
                  </a:lnTo>
                  <a:lnTo>
                    <a:pt x="4328" y="2124"/>
                  </a:lnTo>
                  <a:lnTo>
                    <a:pt x="4338" y="2124"/>
                  </a:lnTo>
                  <a:lnTo>
                    <a:pt x="4338" y="2134"/>
                  </a:lnTo>
                  <a:lnTo>
                    <a:pt x="4346" y="2124"/>
                  </a:lnTo>
                  <a:lnTo>
                    <a:pt x="4346" y="2134"/>
                  </a:lnTo>
                  <a:lnTo>
                    <a:pt x="4356" y="2124"/>
                  </a:lnTo>
                  <a:lnTo>
                    <a:pt x="4365" y="2134"/>
                  </a:lnTo>
                  <a:lnTo>
                    <a:pt x="4365" y="2124"/>
                  </a:lnTo>
                  <a:lnTo>
                    <a:pt x="4375" y="2124"/>
                  </a:lnTo>
                  <a:lnTo>
                    <a:pt x="4383" y="2124"/>
                  </a:lnTo>
                  <a:lnTo>
                    <a:pt x="4394" y="2124"/>
                  </a:lnTo>
                  <a:lnTo>
                    <a:pt x="4402" y="2115"/>
                  </a:lnTo>
                  <a:lnTo>
                    <a:pt x="4402" y="2124"/>
                  </a:lnTo>
                  <a:lnTo>
                    <a:pt x="4412" y="2124"/>
                  </a:lnTo>
                  <a:lnTo>
                    <a:pt x="4421" y="2124"/>
                  </a:lnTo>
                  <a:lnTo>
                    <a:pt x="4421" y="2115"/>
                  </a:lnTo>
                  <a:lnTo>
                    <a:pt x="4431" y="2105"/>
                  </a:lnTo>
                  <a:lnTo>
                    <a:pt x="4431" y="2124"/>
                  </a:lnTo>
                  <a:lnTo>
                    <a:pt x="4439" y="2124"/>
                  </a:lnTo>
                  <a:lnTo>
                    <a:pt x="4439" y="2115"/>
                  </a:lnTo>
                  <a:lnTo>
                    <a:pt x="4450" y="2115"/>
                  </a:lnTo>
                  <a:lnTo>
                    <a:pt x="4450" y="2105"/>
                  </a:lnTo>
                  <a:lnTo>
                    <a:pt x="4458" y="2105"/>
                  </a:lnTo>
                  <a:lnTo>
                    <a:pt x="4458" y="2115"/>
                  </a:lnTo>
                  <a:lnTo>
                    <a:pt x="4468" y="2124"/>
                  </a:lnTo>
                  <a:lnTo>
                    <a:pt x="4468" y="2115"/>
                  </a:lnTo>
                  <a:lnTo>
                    <a:pt x="4477" y="2124"/>
                  </a:lnTo>
                  <a:lnTo>
                    <a:pt x="4477" y="2115"/>
                  </a:lnTo>
                  <a:lnTo>
                    <a:pt x="4487" y="2115"/>
                  </a:lnTo>
                  <a:lnTo>
                    <a:pt x="4487" y="2134"/>
                  </a:lnTo>
                  <a:lnTo>
                    <a:pt x="4495" y="2134"/>
                  </a:lnTo>
                  <a:lnTo>
                    <a:pt x="4495" y="2124"/>
                  </a:lnTo>
                  <a:lnTo>
                    <a:pt x="4514" y="2134"/>
                  </a:lnTo>
                  <a:lnTo>
                    <a:pt x="4524" y="2124"/>
                  </a:lnTo>
                  <a:lnTo>
                    <a:pt x="4524" y="2134"/>
                  </a:lnTo>
                  <a:lnTo>
                    <a:pt x="4533" y="2124"/>
                  </a:lnTo>
                  <a:lnTo>
                    <a:pt x="4533" y="2134"/>
                  </a:lnTo>
                  <a:lnTo>
                    <a:pt x="4551" y="2124"/>
                  </a:lnTo>
                  <a:lnTo>
                    <a:pt x="4561" y="2124"/>
                  </a:lnTo>
                  <a:lnTo>
                    <a:pt x="4561" y="2115"/>
                  </a:lnTo>
                  <a:lnTo>
                    <a:pt x="4570" y="2124"/>
                  </a:lnTo>
                  <a:lnTo>
                    <a:pt x="4570" y="2058"/>
                  </a:lnTo>
                  <a:lnTo>
                    <a:pt x="4580" y="2058"/>
                  </a:lnTo>
                  <a:lnTo>
                    <a:pt x="4580" y="1934"/>
                  </a:lnTo>
                  <a:lnTo>
                    <a:pt x="4589" y="1972"/>
                  </a:lnTo>
                  <a:lnTo>
                    <a:pt x="4589" y="2096"/>
                  </a:lnTo>
                  <a:lnTo>
                    <a:pt x="4599" y="2096"/>
                  </a:lnTo>
                  <a:lnTo>
                    <a:pt x="4599" y="2124"/>
                  </a:lnTo>
                  <a:lnTo>
                    <a:pt x="4607" y="2124"/>
                  </a:lnTo>
                  <a:lnTo>
                    <a:pt x="4617" y="2124"/>
                  </a:lnTo>
                  <a:lnTo>
                    <a:pt x="4617" y="2134"/>
                  </a:lnTo>
                  <a:lnTo>
                    <a:pt x="4626" y="2124"/>
                  </a:lnTo>
                  <a:lnTo>
                    <a:pt x="4636" y="2124"/>
                  </a:lnTo>
                  <a:lnTo>
                    <a:pt x="4663" y="2124"/>
                  </a:lnTo>
                  <a:lnTo>
                    <a:pt x="4663" y="2134"/>
                  </a:lnTo>
                  <a:lnTo>
                    <a:pt x="4673" y="2124"/>
                  </a:lnTo>
                  <a:lnTo>
                    <a:pt x="4682" y="2124"/>
                  </a:lnTo>
                  <a:lnTo>
                    <a:pt x="4692" y="2134"/>
                  </a:lnTo>
                  <a:lnTo>
                    <a:pt x="4692" y="2124"/>
                  </a:lnTo>
                  <a:lnTo>
                    <a:pt x="4700" y="2124"/>
                  </a:lnTo>
                  <a:lnTo>
                    <a:pt x="4711" y="2124"/>
                  </a:lnTo>
                  <a:lnTo>
                    <a:pt x="4719" y="2124"/>
                  </a:lnTo>
                  <a:lnTo>
                    <a:pt x="4719" y="2115"/>
                  </a:lnTo>
                  <a:lnTo>
                    <a:pt x="4729" y="2124"/>
                  </a:lnTo>
                  <a:lnTo>
                    <a:pt x="4729" y="2105"/>
                  </a:lnTo>
                  <a:lnTo>
                    <a:pt x="4738" y="2096"/>
                  </a:lnTo>
                  <a:lnTo>
                    <a:pt x="4738" y="2115"/>
                  </a:lnTo>
                  <a:lnTo>
                    <a:pt x="4748" y="2115"/>
                  </a:lnTo>
                  <a:lnTo>
                    <a:pt x="4748" y="2124"/>
                  </a:lnTo>
                  <a:lnTo>
                    <a:pt x="4756" y="2124"/>
                  </a:lnTo>
                  <a:lnTo>
                    <a:pt x="4766" y="2134"/>
                  </a:lnTo>
                  <a:lnTo>
                    <a:pt x="4766" y="2124"/>
                  </a:lnTo>
                  <a:lnTo>
                    <a:pt x="4775" y="2124"/>
                  </a:lnTo>
                  <a:lnTo>
                    <a:pt x="4785" y="2124"/>
                  </a:lnTo>
                  <a:lnTo>
                    <a:pt x="4785" y="2115"/>
                  </a:lnTo>
                  <a:lnTo>
                    <a:pt x="4794" y="2115"/>
                  </a:lnTo>
                  <a:lnTo>
                    <a:pt x="4794" y="2105"/>
                  </a:lnTo>
                  <a:lnTo>
                    <a:pt x="4804" y="2124"/>
                  </a:lnTo>
                  <a:lnTo>
                    <a:pt x="4812" y="2124"/>
                  </a:lnTo>
                  <a:lnTo>
                    <a:pt x="4812" y="2134"/>
                  </a:lnTo>
                  <a:lnTo>
                    <a:pt x="4822" y="2124"/>
                  </a:lnTo>
                  <a:lnTo>
                    <a:pt x="4822" y="2115"/>
                  </a:lnTo>
                  <a:lnTo>
                    <a:pt x="4831" y="2115"/>
                  </a:lnTo>
                  <a:lnTo>
                    <a:pt x="4831" y="2124"/>
                  </a:lnTo>
                  <a:lnTo>
                    <a:pt x="4841" y="2124"/>
                  </a:lnTo>
                  <a:lnTo>
                    <a:pt x="4849" y="2124"/>
                  </a:lnTo>
                  <a:lnTo>
                    <a:pt x="4868" y="2124"/>
                  </a:lnTo>
                  <a:lnTo>
                    <a:pt x="4878" y="2124"/>
                  </a:lnTo>
                  <a:lnTo>
                    <a:pt x="4887" y="2124"/>
                  </a:lnTo>
                  <a:lnTo>
                    <a:pt x="4887" y="2134"/>
                  </a:lnTo>
                  <a:lnTo>
                    <a:pt x="4897" y="2124"/>
                  </a:lnTo>
                  <a:lnTo>
                    <a:pt x="4897" y="2134"/>
                  </a:lnTo>
                  <a:lnTo>
                    <a:pt x="4905" y="2124"/>
                  </a:lnTo>
                  <a:lnTo>
                    <a:pt x="4916" y="2124"/>
                  </a:lnTo>
                  <a:lnTo>
                    <a:pt x="4924" y="2134"/>
                  </a:lnTo>
                  <a:lnTo>
                    <a:pt x="4953" y="2124"/>
                  </a:lnTo>
                  <a:lnTo>
                    <a:pt x="4953" y="2134"/>
                  </a:lnTo>
                  <a:lnTo>
                    <a:pt x="4961" y="2134"/>
                  </a:lnTo>
                  <a:lnTo>
                    <a:pt x="4961" y="2124"/>
                  </a:lnTo>
                  <a:lnTo>
                    <a:pt x="4980" y="2124"/>
                  </a:lnTo>
                  <a:lnTo>
                    <a:pt x="4980" y="2115"/>
                  </a:lnTo>
                  <a:lnTo>
                    <a:pt x="4990" y="2124"/>
                  </a:lnTo>
                  <a:lnTo>
                    <a:pt x="4990" y="2115"/>
                  </a:lnTo>
                  <a:lnTo>
                    <a:pt x="4999" y="2115"/>
                  </a:lnTo>
                  <a:lnTo>
                    <a:pt x="4999" y="2020"/>
                  </a:lnTo>
                  <a:lnTo>
                    <a:pt x="5009" y="2010"/>
                  </a:lnTo>
                  <a:lnTo>
                    <a:pt x="5009" y="1717"/>
                  </a:lnTo>
                  <a:lnTo>
                    <a:pt x="5017" y="1793"/>
                  </a:lnTo>
                  <a:lnTo>
                    <a:pt x="5017" y="2105"/>
                  </a:lnTo>
                  <a:lnTo>
                    <a:pt x="5027" y="2105"/>
                  </a:lnTo>
                  <a:lnTo>
                    <a:pt x="5027" y="2115"/>
                  </a:lnTo>
                  <a:lnTo>
                    <a:pt x="5036" y="2115"/>
                  </a:lnTo>
                  <a:lnTo>
                    <a:pt x="5036" y="2124"/>
                  </a:lnTo>
                  <a:lnTo>
                    <a:pt x="5046" y="2134"/>
                  </a:lnTo>
                  <a:lnTo>
                    <a:pt x="5046" y="2124"/>
                  </a:lnTo>
                  <a:lnTo>
                    <a:pt x="5055" y="2134"/>
                  </a:lnTo>
                  <a:lnTo>
                    <a:pt x="5055" y="2124"/>
                  </a:lnTo>
                  <a:lnTo>
                    <a:pt x="5065" y="2124"/>
                  </a:lnTo>
                  <a:lnTo>
                    <a:pt x="5083" y="2134"/>
                  </a:lnTo>
                  <a:lnTo>
                    <a:pt x="5083" y="2124"/>
                  </a:lnTo>
                  <a:lnTo>
                    <a:pt x="5092" y="2134"/>
                  </a:lnTo>
                  <a:lnTo>
                    <a:pt x="5092" y="2124"/>
                  </a:lnTo>
                  <a:lnTo>
                    <a:pt x="5102" y="2124"/>
                  </a:lnTo>
                  <a:lnTo>
                    <a:pt x="5110" y="2124"/>
                  </a:lnTo>
                  <a:lnTo>
                    <a:pt x="5121" y="2124"/>
                  </a:lnTo>
                  <a:lnTo>
                    <a:pt x="5139" y="2124"/>
                  </a:lnTo>
                  <a:lnTo>
                    <a:pt x="5139" y="2115"/>
                  </a:lnTo>
                  <a:lnTo>
                    <a:pt x="5148" y="2115"/>
                  </a:lnTo>
                  <a:lnTo>
                    <a:pt x="5148" y="2124"/>
                  </a:lnTo>
                  <a:lnTo>
                    <a:pt x="5158" y="2124"/>
                  </a:lnTo>
                  <a:lnTo>
                    <a:pt x="5166" y="2115"/>
                  </a:lnTo>
                  <a:lnTo>
                    <a:pt x="5166" y="2124"/>
                  </a:lnTo>
                  <a:lnTo>
                    <a:pt x="5187" y="2124"/>
                  </a:lnTo>
                  <a:lnTo>
                    <a:pt x="5195" y="2134"/>
                  </a:lnTo>
                  <a:lnTo>
                    <a:pt x="5195" y="2124"/>
                  </a:lnTo>
                  <a:lnTo>
                    <a:pt x="5205" y="2124"/>
                  </a:lnTo>
                  <a:lnTo>
                    <a:pt x="5214" y="2124"/>
                  </a:lnTo>
                  <a:lnTo>
                    <a:pt x="5214" y="2105"/>
                  </a:lnTo>
                  <a:lnTo>
                    <a:pt x="5224" y="2105"/>
                  </a:lnTo>
                  <a:lnTo>
                    <a:pt x="5224" y="2124"/>
                  </a:lnTo>
                  <a:lnTo>
                    <a:pt x="5232" y="2124"/>
                  </a:lnTo>
                  <a:lnTo>
                    <a:pt x="5243" y="2124"/>
                  </a:lnTo>
                  <a:lnTo>
                    <a:pt x="5251" y="2115"/>
                  </a:lnTo>
                  <a:lnTo>
                    <a:pt x="5251" y="2124"/>
                  </a:lnTo>
                  <a:lnTo>
                    <a:pt x="5261" y="2124"/>
                  </a:lnTo>
                  <a:lnTo>
                    <a:pt x="5270" y="2124"/>
                  </a:lnTo>
                  <a:lnTo>
                    <a:pt x="5288" y="2124"/>
                  </a:lnTo>
                  <a:lnTo>
                    <a:pt x="5299" y="2124"/>
                  </a:lnTo>
                  <a:lnTo>
                    <a:pt x="5307" y="2124"/>
                  </a:lnTo>
                  <a:lnTo>
                    <a:pt x="5326" y="2134"/>
                  </a:lnTo>
                  <a:lnTo>
                    <a:pt x="5326" y="2124"/>
                  </a:lnTo>
                  <a:lnTo>
                    <a:pt x="5336" y="2124"/>
                  </a:lnTo>
                  <a:lnTo>
                    <a:pt x="5336" y="2115"/>
                  </a:lnTo>
                  <a:lnTo>
                    <a:pt x="5344" y="2115"/>
                  </a:lnTo>
                  <a:lnTo>
                    <a:pt x="5344" y="2124"/>
                  </a:lnTo>
                  <a:lnTo>
                    <a:pt x="5354" y="2124"/>
                  </a:lnTo>
                  <a:lnTo>
                    <a:pt x="5354" y="2134"/>
                  </a:lnTo>
                  <a:lnTo>
                    <a:pt x="5363" y="2124"/>
                  </a:lnTo>
                  <a:lnTo>
                    <a:pt x="5382" y="2134"/>
                  </a:lnTo>
                  <a:lnTo>
                    <a:pt x="5392" y="2124"/>
                  </a:lnTo>
                  <a:lnTo>
                    <a:pt x="5400" y="2124"/>
                  </a:lnTo>
                  <a:lnTo>
                    <a:pt x="5400" y="2134"/>
                  </a:lnTo>
                  <a:lnTo>
                    <a:pt x="5410" y="2124"/>
                  </a:lnTo>
                  <a:lnTo>
                    <a:pt x="5419" y="2124"/>
                  </a:lnTo>
                  <a:lnTo>
                    <a:pt x="5429" y="2124"/>
                  </a:lnTo>
                  <a:lnTo>
                    <a:pt x="5429" y="2096"/>
                  </a:lnTo>
                  <a:lnTo>
                    <a:pt x="5438" y="2077"/>
                  </a:lnTo>
                  <a:lnTo>
                    <a:pt x="5438" y="2105"/>
                  </a:lnTo>
                  <a:lnTo>
                    <a:pt x="5448" y="2105"/>
                  </a:lnTo>
                  <a:lnTo>
                    <a:pt x="5448" y="2124"/>
                  </a:lnTo>
                  <a:lnTo>
                    <a:pt x="5456" y="2124"/>
                  </a:lnTo>
                  <a:lnTo>
                    <a:pt x="5456" y="2134"/>
                  </a:lnTo>
                  <a:lnTo>
                    <a:pt x="5466" y="2124"/>
                  </a:lnTo>
                  <a:lnTo>
                    <a:pt x="5475" y="2124"/>
                  </a:lnTo>
                  <a:lnTo>
                    <a:pt x="5485" y="2124"/>
                  </a:lnTo>
                  <a:lnTo>
                    <a:pt x="5485" y="2134"/>
                  </a:lnTo>
                  <a:lnTo>
                    <a:pt x="5493" y="2134"/>
                  </a:lnTo>
                  <a:lnTo>
                    <a:pt x="5493" y="2124"/>
                  </a:lnTo>
                  <a:lnTo>
                    <a:pt x="5504" y="2134"/>
                  </a:lnTo>
                  <a:lnTo>
                    <a:pt x="5512" y="2124"/>
                  </a:lnTo>
                  <a:lnTo>
                    <a:pt x="5512" y="2105"/>
                  </a:lnTo>
                  <a:lnTo>
                    <a:pt x="5522" y="2105"/>
                  </a:lnTo>
                  <a:lnTo>
                    <a:pt x="5522" y="2077"/>
                  </a:lnTo>
                  <a:lnTo>
                    <a:pt x="5531" y="2086"/>
                  </a:lnTo>
                  <a:lnTo>
                    <a:pt x="5531" y="2124"/>
                  </a:lnTo>
                  <a:lnTo>
                    <a:pt x="5541" y="2124"/>
                  </a:lnTo>
                  <a:lnTo>
                    <a:pt x="5549" y="2124"/>
                  </a:lnTo>
                  <a:lnTo>
                    <a:pt x="5549" y="2134"/>
                  </a:lnTo>
                  <a:lnTo>
                    <a:pt x="5560" y="2124"/>
                  </a:lnTo>
                  <a:lnTo>
                    <a:pt x="5568" y="2124"/>
                  </a:lnTo>
                  <a:lnTo>
                    <a:pt x="5578" y="2124"/>
                  </a:lnTo>
                  <a:lnTo>
                    <a:pt x="5578" y="2058"/>
                  </a:lnTo>
                  <a:lnTo>
                    <a:pt x="5587" y="2048"/>
                  </a:lnTo>
                  <a:lnTo>
                    <a:pt x="5587" y="2086"/>
                  </a:lnTo>
                  <a:lnTo>
                    <a:pt x="5597" y="2096"/>
                  </a:lnTo>
                  <a:lnTo>
                    <a:pt x="5597" y="2115"/>
                  </a:lnTo>
                  <a:lnTo>
                    <a:pt x="5605" y="2105"/>
                  </a:lnTo>
                  <a:lnTo>
                    <a:pt x="5605" y="2115"/>
                  </a:lnTo>
                  <a:lnTo>
                    <a:pt x="5615" y="2124"/>
                  </a:lnTo>
                  <a:lnTo>
                    <a:pt x="5615" y="2115"/>
                  </a:lnTo>
                  <a:lnTo>
                    <a:pt x="5624" y="2115"/>
                  </a:lnTo>
                  <a:lnTo>
                    <a:pt x="5624" y="2124"/>
                  </a:lnTo>
                  <a:lnTo>
                    <a:pt x="5634" y="2124"/>
                  </a:lnTo>
                  <a:lnTo>
                    <a:pt x="5643" y="2124"/>
                  </a:lnTo>
                  <a:lnTo>
                    <a:pt x="5653" y="2134"/>
                  </a:lnTo>
                  <a:lnTo>
                    <a:pt x="5653" y="2124"/>
                  </a:lnTo>
                  <a:lnTo>
                    <a:pt x="5661" y="2124"/>
                  </a:lnTo>
                  <a:lnTo>
                    <a:pt x="5671" y="2115"/>
                  </a:lnTo>
                  <a:lnTo>
                    <a:pt x="5671" y="2124"/>
                  </a:lnTo>
                  <a:lnTo>
                    <a:pt x="5680" y="2124"/>
                  </a:lnTo>
                  <a:lnTo>
                    <a:pt x="5698" y="2124"/>
                  </a:lnTo>
                  <a:lnTo>
                    <a:pt x="5709" y="2134"/>
                  </a:lnTo>
                  <a:lnTo>
                    <a:pt x="5709" y="2124"/>
                  </a:lnTo>
                  <a:lnTo>
                    <a:pt x="5717" y="2124"/>
                  </a:lnTo>
                  <a:lnTo>
                    <a:pt x="5717" y="2115"/>
                  </a:lnTo>
                  <a:lnTo>
                    <a:pt x="5727" y="2115"/>
                  </a:lnTo>
                  <a:lnTo>
                    <a:pt x="5727" y="2010"/>
                  </a:lnTo>
                  <a:lnTo>
                    <a:pt x="5736" y="1926"/>
                  </a:lnTo>
                  <a:lnTo>
                    <a:pt x="5736" y="2039"/>
                  </a:lnTo>
                  <a:lnTo>
                    <a:pt x="5746" y="2048"/>
                  </a:lnTo>
                  <a:lnTo>
                    <a:pt x="5746" y="2124"/>
                  </a:lnTo>
                  <a:lnTo>
                    <a:pt x="5754" y="2124"/>
                  </a:lnTo>
                  <a:lnTo>
                    <a:pt x="5765" y="2124"/>
                  </a:lnTo>
                  <a:lnTo>
                    <a:pt x="5765" y="2134"/>
                  </a:lnTo>
                  <a:lnTo>
                    <a:pt x="5773" y="2124"/>
                  </a:lnTo>
                  <a:lnTo>
                    <a:pt x="5783" y="2124"/>
                  </a:lnTo>
                  <a:lnTo>
                    <a:pt x="5792" y="2124"/>
                  </a:lnTo>
                  <a:lnTo>
                    <a:pt x="5792" y="2134"/>
                  </a:lnTo>
                  <a:lnTo>
                    <a:pt x="5802" y="2134"/>
                  </a:lnTo>
                  <a:lnTo>
                    <a:pt x="5802" y="2124"/>
                  </a:lnTo>
                  <a:lnTo>
                    <a:pt x="5810" y="2124"/>
                  </a:lnTo>
                  <a:lnTo>
                    <a:pt x="5820" y="2124"/>
                  </a:lnTo>
                  <a:lnTo>
                    <a:pt x="5829" y="2124"/>
                  </a:lnTo>
                  <a:lnTo>
                    <a:pt x="5839" y="2124"/>
                  </a:lnTo>
                  <a:lnTo>
                    <a:pt x="5848" y="2124"/>
                  </a:lnTo>
                  <a:lnTo>
                    <a:pt x="5848" y="2105"/>
                  </a:lnTo>
                  <a:lnTo>
                    <a:pt x="5858" y="2105"/>
                  </a:lnTo>
                  <a:lnTo>
                    <a:pt x="5858" y="2124"/>
                  </a:lnTo>
                  <a:lnTo>
                    <a:pt x="5866" y="2124"/>
                  </a:lnTo>
                  <a:lnTo>
                    <a:pt x="5866" y="2134"/>
                  </a:lnTo>
                  <a:lnTo>
                    <a:pt x="5876" y="2134"/>
                  </a:lnTo>
                  <a:lnTo>
                    <a:pt x="5876" y="2124"/>
                  </a:lnTo>
                  <a:lnTo>
                    <a:pt x="5885" y="2134"/>
                  </a:lnTo>
                  <a:lnTo>
                    <a:pt x="5885" y="2124"/>
                  </a:lnTo>
                  <a:lnTo>
                    <a:pt x="5904" y="2124"/>
                  </a:lnTo>
                  <a:lnTo>
                    <a:pt x="5914" y="2134"/>
                  </a:lnTo>
                  <a:lnTo>
                    <a:pt x="5914" y="2124"/>
                  </a:lnTo>
                  <a:lnTo>
                    <a:pt x="5922" y="2124"/>
                  </a:lnTo>
                  <a:lnTo>
                    <a:pt x="5922" y="2134"/>
                  </a:lnTo>
                  <a:lnTo>
                    <a:pt x="5932" y="2124"/>
                  </a:lnTo>
                  <a:lnTo>
                    <a:pt x="5941" y="2134"/>
                  </a:lnTo>
                  <a:lnTo>
                    <a:pt x="5941" y="2124"/>
                  </a:lnTo>
                  <a:lnTo>
                    <a:pt x="5959" y="2124"/>
                  </a:lnTo>
                  <a:lnTo>
                    <a:pt x="5970" y="2124"/>
                  </a:lnTo>
                  <a:lnTo>
                    <a:pt x="5970" y="2115"/>
                  </a:lnTo>
                  <a:lnTo>
                    <a:pt x="5978" y="2124"/>
                  </a:lnTo>
                  <a:lnTo>
                    <a:pt x="5988" y="2124"/>
                  </a:lnTo>
                  <a:lnTo>
                    <a:pt x="6007" y="2124"/>
                  </a:lnTo>
                  <a:lnTo>
                    <a:pt x="6007" y="2134"/>
                  </a:lnTo>
                  <a:lnTo>
                    <a:pt x="6026" y="2124"/>
                  </a:lnTo>
                  <a:lnTo>
                    <a:pt x="6034" y="2124"/>
                  </a:lnTo>
                  <a:lnTo>
                    <a:pt x="6044" y="2124"/>
                  </a:lnTo>
                  <a:lnTo>
                    <a:pt x="6053" y="2124"/>
                  </a:lnTo>
                  <a:lnTo>
                    <a:pt x="6071" y="2134"/>
                  </a:lnTo>
                  <a:lnTo>
                    <a:pt x="6071" y="2124"/>
                  </a:lnTo>
                  <a:lnTo>
                    <a:pt x="6081" y="2124"/>
                  </a:lnTo>
                  <a:lnTo>
                    <a:pt x="6092" y="2124"/>
                  </a:lnTo>
                  <a:lnTo>
                    <a:pt x="6110" y="2124"/>
                  </a:lnTo>
                  <a:lnTo>
                    <a:pt x="6110" y="2134"/>
                  </a:lnTo>
                  <a:lnTo>
                    <a:pt x="6129" y="2124"/>
                  </a:lnTo>
                  <a:lnTo>
                    <a:pt x="6137" y="2134"/>
                  </a:lnTo>
                  <a:lnTo>
                    <a:pt x="6156" y="2124"/>
                  </a:lnTo>
                  <a:lnTo>
                    <a:pt x="6166" y="2124"/>
                  </a:lnTo>
                  <a:lnTo>
                    <a:pt x="6175" y="2124"/>
                  </a:lnTo>
                  <a:lnTo>
                    <a:pt x="6185" y="2134"/>
                  </a:lnTo>
                  <a:lnTo>
                    <a:pt x="6203" y="2124"/>
                  </a:lnTo>
                  <a:lnTo>
                    <a:pt x="6203" y="2134"/>
                  </a:lnTo>
                  <a:lnTo>
                    <a:pt x="6212" y="2124"/>
                  </a:lnTo>
                  <a:lnTo>
                    <a:pt x="6222" y="2124"/>
                  </a:lnTo>
                  <a:lnTo>
                    <a:pt x="6222" y="2115"/>
                  </a:lnTo>
                  <a:lnTo>
                    <a:pt x="6231" y="2115"/>
                  </a:lnTo>
                  <a:lnTo>
                    <a:pt x="6231" y="2124"/>
                  </a:lnTo>
                  <a:lnTo>
                    <a:pt x="6241" y="2124"/>
                  </a:lnTo>
                  <a:lnTo>
                    <a:pt x="6241" y="2134"/>
                  </a:lnTo>
                  <a:lnTo>
                    <a:pt x="6249" y="2124"/>
                  </a:lnTo>
                  <a:lnTo>
                    <a:pt x="6259" y="2134"/>
                  </a:lnTo>
                  <a:lnTo>
                    <a:pt x="6259" y="2124"/>
                  </a:lnTo>
                  <a:lnTo>
                    <a:pt x="6268" y="2124"/>
                  </a:lnTo>
                  <a:lnTo>
                    <a:pt x="6268" y="2134"/>
                  </a:lnTo>
                  <a:lnTo>
                    <a:pt x="6286" y="2124"/>
                  </a:lnTo>
                  <a:lnTo>
                    <a:pt x="6315" y="2134"/>
                  </a:lnTo>
                  <a:lnTo>
                    <a:pt x="6315" y="2124"/>
                  </a:lnTo>
                  <a:lnTo>
                    <a:pt x="6324" y="2124"/>
                  </a:lnTo>
                  <a:lnTo>
                    <a:pt x="6324" y="2086"/>
                  </a:lnTo>
                  <a:lnTo>
                    <a:pt x="6334" y="2086"/>
                  </a:lnTo>
                  <a:lnTo>
                    <a:pt x="6334" y="1801"/>
                  </a:lnTo>
                  <a:lnTo>
                    <a:pt x="6342" y="1801"/>
                  </a:lnTo>
                  <a:lnTo>
                    <a:pt x="6342" y="2086"/>
                  </a:lnTo>
                  <a:lnTo>
                    <a:pt x="6353" y="2096"/>
                  </a:lnTo>
                  <a:lnTo>
                    <a:pt x="6353" y="2124"/>
                  </a:lnTo>
                  <a:lnTo>
                    <a:pt x="6361" y="2115"/>
                  </a:lnTo>
                  <a:lnTo>
                    <a:pt x="6361" y="2124"/>
                  </a:lnTo>
                  <a:lnTo>
                    <a:pt x="6371" y="2124"/>
                  </a:lnTo>
                  <a:lnTo>
                    <a:pt x="6380" y="2134"/>
                  </a:lnTo>
                  <a:lnTo>
                    <a:pt x="6380" y="2124"/>
                  </a:lnTo>
                  <a:lnTo>
                    <a:pt x="6390" y="2124"/>
                  </a:lnTo>
                  <a:lnTo>
                    <a:pt x="6398" y="2124"/>
                  </a:lnTo>
                  <a:lnTo>
                    <a:pt x="6398" y="2086"/>
                  </a:lnTo>
                  <a:lnTo>
                    <a:pt x="6408" y="2086"/>
                  </a:lnTo>
                  <a:lnTo>
                    <a:pt x="6408" y="2115"/>
                  </a:lnTo>
                  <a:lnTo>
                    <a:pt x="6417" y="2124"/>
                  </a:lnTo>
                  <a:lnTo>
                    <a:pt x="6417" y="1991"/>
                  </a:lnTo>
                  <a:lnTo>
                    <a:pt x="6427" y="1972"/>
                  </a:lnTo>
                  <a:lnTo>
                    <a:pt x="6427" y="1717"/>
                  </a:lnTo>
                  <a:lnTo>
                    <a:pt x="6436" y="1801"/>
                  </a:lnTo>
                  <a:lnTo>
                    <a:pt x="6436" y="2105"/>
                  </a:lnTo>
                  <a:lnTo>
                    <a:pt x="6446" y="2115"/>
                  </a:lnTo>
                  <a:lnTo>
                    <a:pt x="6446" y="2124"/>
                  </a:lnTo>
                  <a:lnTo>
                    <a:pt x="6454" y="2115"/>
                  </a:lnTo>
                  <a:lnTo>
                    <a:pt x="6454" y="2124"/>
                  </a:lnTo>
                  <a:lnTo>
                    <a:pt x="6464" y="2124"/>
                  </a:lnTo>
                  <a:lnTo>
                    <a:pt x="6464" y="2134"/>
                  </a:lnTo>
                  <a:lnTo>
                    <a:pt x="6473" y="2124"/>
                  </a:lnTo>
                  <a:lnTo>
                    <a:pt x="6483" y="2124"/>
                  </a:lnTo>
                  <a:lnTo>
                    <a:pt x="6492" y="2124"/>
                  </a:lnTo>
                  <a:lnTo>
                    <a:pt x="6502" y="2124"/>
                  </a:lnTo>
                  <a:lnTo>
                    <a:pt x="6502" y="2134"/>
                  </a:lnTo>
                  <a:lnTo>
                    <a:pt x="6510" y="2124"/>
                  </a:lnTo>
                  <a:lnTo>
                    <a:pt x="6510" y="2134"/>
                  </a:lnTo>
                  <a:lnTo>
                    <a:pt x="6520" y="2134"/>
                  </a:lnTo>
                  <a:lnTo>
                    <a:pt x="6520" y="2115"/>
                  </a:lnTo>
                  <a:lnTo>
                    <a:pt x="6529" y="2124"/>
                  </a:lnTo>
                  <a:lnTo>
                    <a:pt x="6539" y="2124"/>
                  </a:lnTo>
                  <a:lnTo>
                    <a:pt x="6539" y="2134"/>
                  </a:lnTo>
                  <a:lnTo>
                    <a:pt x="6558" y="2134"/>
                  </a:lnTo>
                  <a:lnTo>
                    <a:pt x="6558" y="2124"/>
                  </a:lnTo>
                  <a:lnTo>
                    <a:pt x="6566" y="2124"/>
                  </a:lnTo>
                  <a:lnTo>
                    <a:pt x="6576" y="2124"/>
                  </a:lnTo>
                  <a:lnTo>
                    <a:pt x="6576" y="2134"/>
                  </a:lnTo>
                  <a:lnTo>
                    <a:pt x="6585" y="2115"/>
                  </a:lnTo>
                  <a:lnTo>
                    <a:pt x="6585" y="2134"/>
                  </a:lnTo>
                  <a:lnTo>
                    <a:pt x="6595" y="2134"/>
                  </a:lnTo>
                  <a:lnTo>
                    <a:pt x="6595" y="2124"/>
                  </a:lnTo>
                  <a:lnTo>
                    <a:pt x="6603" y="2124"/>
                  </a:lnTo>
                  <a:lnTo>
                    <a:pt x="6614" y="2124"/>
                  </a:lnTo>
                  <a:lnTo>
                    <a:pt x="6614" y="2067"/>
                  </a:lnTo>
                  <a:lnTo>
                    <a:pt x="6622" y="2058"/>
                  </a:lnTo>
                  <a:lnTo>
                    <a:pt x="6622" y="1934"/>
                  </a:lnTo>
                  <a:lnTo>
                    <a:pt x="6632" y="2001"/>
                  </a:lnTo>
                  <a:lnTo>
                    <a:pt x="6632" y="2124"/>
                  </a:lnTo>
                  <a:lnTo>
                    <a:pt x="6641" y="2124"/>
                  </a:lnTo>
                  <a:lnTo>
                    <a:pt x="6651" y="2124"/>
                  </a:lnTo>
                  <a:lnTo>
                    <a:pt x="6669" y="2134"/>
                  </a:lnTo>
                  <a:lnTo>
                    <a:pt x="6678" y="2124"/>
                  </a:lnTo>
                  <a:lnTo>
                    <a:pt x="6688" y="2134"/>
                  </a:lnTo>
                  <a:lnTo>
                    <a:pt x="6707" y="2124"/>
                  </a:lnTo>
                  <a:lnTo>
                    <a:pt x="6715" y="2134"/>
                  </a:lnTo>
                  <a:lnTo>
                    <a:pt x="6715" y="2124"/>
                  </a:lnTo>
                  <a:lnTo>
                    <a:pt x="6725" y="2124"/>
                  </a:lnTo>
                  <a:lnTo>
                    <a:pt x="6734" y="2124"/>
                  </a:lnTo>
                  <a:lnTo>
                    <a:pt x="6734" y="2134"/>
                  </a:lnTo>
                  <a:lnTo>
                    <a:pt x="6744" y="2134"/>
                  </a:lnTo>
                  <a:lnTo>
                    <a:pt x="6744" y="2124"/>
                  </a:lnTo>
                  <a:lnTo>
                    <a:pt x="6752" y="2124"/>
                  </a:lnTo>
                  <a:lnTo>
                    <a:pt x="6771" y="2124"/>
                  </a:lnTo>
                  <a:lnTo>
                    <a:pt x="6781" y="2134"/>
                  </a:lnTo>
                  <a:lnTo>
                    <a:pt x="6790" y="2124"/>
                  </a:lnTo>
                  <a:lnTo>
                    <a:pt x="6790" y="2134"/>
                  </a:lnTo>
                  <a:lnTo>
                    <a:pt x="6800" y="2134"/>
                  </a:lnTo>
                  <a:lnTo>
                    <a:pt x="6800" y="2124"/>
                  </a:lnTo>
                  <a:lnTo>
                    <a:pt x="6808" y="2124"/>
                  </a:lnTo>
                  <a:lnTo>
                    <a:pt x="6819" y="2134"/>
                  </a:lnTo>
                  <a:lnTo>
                    <a:pt x="6827" y="2124"/>
                  </a:lnTo>
                  <a:lnTo>
                    <a:pt x="6837" y="2134"/>
                  </a:lnTo>
                  <a:lnTo>
                    <a:pt x="6837" y="2124"/>
                  </a:lnTo>
                  <a:lnTo>
                    <a:pt x="6846" y="2124"/>
                  </a:lnTo>
                  <a:lnTo>
                    <a:pt x="6856" y="2124"/>
                  </a:lnTo>
                  <a:lnTo>
                    <a:pt x="6856" y="2039"/>
                  </a:lnTo>
                  <a:lnTo>
                    <a:pt x="6864" y="2010"/>
                  </a:lnTo>
                  <a:lnTo>
                    <a:pt x="6864" y="2105"/>
                  </a:lnTo>
                  <a:lnTo>
                    <a:pt x="6874" y="2105"/>
                  </a:lnTo>
                  <a:lnTo>
                    <a:pt x="6874" y="2124"/>
                  </a:lnTo>
                  <a:lnTo>
                    <a:pt x="6883" y="2115"/>
                  </a:lnTo>
                  <a:lnTo>
                    <a:pt x="6883" y="2124"/>
                  </a:lnTo>
                  <a:lnTo>
                    <a:pt x="6902" y="2124"/>
                  </a:lnTo>
                  <a:lnTo>
                    <a:pt x="6912" y="2124"/>
                  </a:lnTo>
                  <a:lnTo>
                    <a:pt x="6930" y="2124"/>
                  </a:lnTo>
                  <a:lnTo>
                    <a:pt x="6930" y="2134"/>
                  </a:lnTo>
                  <a:lnTo>
                    <a:pt x="6949" y="2124"/>
                  </a:lnTo>
                  <a:lnTo>
                    <a:pt x="6958" y="2124"/>
                  </a:lnTo>
                  <a:lnTo>
                    <a:pt x="6968" y="2134"/>
                  </a:lnTo>
                  <a:lnTo>
                    <a:pt x="6968" y="2124"/>
                  </a:lnTo>
                  <a:lnTo>
                    <a:pt x="6976" y="2124"/>
                  </a:lnTo>
                  <a:lnTo>
                    <a:pt x="6986" y="2134"/>
                  </a:lnTo>
                  <a:lnTo>
                    <a:pt x="7015" y="2124"/>
                  </a:lnTo>
                  <a:lnTo>
                    <a:pt x="7034" y="2124"/>
                  </a:lnTo>
                  <a:lnTo>
                    <a:pt x="7042" y="2124"/>
                  </a:lnTo>
                  <a:lnTo>
                    <a:pt x="7052" y="2124"/>
                  </a:lnTo>
                  <a:lnTo>
                    <a:pt x="7071" y="2124"/>
                  </a:lnTo>
                  <a:lnTo>
                    <a:pt x="7080" y="2124"/>
                  </a:lnTo>
                  <a:lnTo>
                    <a:pt x="7090" y="2124"/>
                  </a:lnTo>
                  <a:lnTo>
                    <a:pt x="7098" y="2124"/>
                  </a:lnTo>
                  <a:lnTo>
                    <a:pt x="7098" y="2134"/>
                  </a:lnTo>
                  <a:lnTo>
                    <a:pt x="7108" y="2124"/>
                  </a:lnTo>
                  <a:lnTo>
                    <a:pt x="7117" y="2124"/>
                  </a:lnTo>
                  <a:lnTo>
                    <a:pt x="7127" y="2124"/>
                  </a:lnTo>
                  <a:lnTo>
                    <a:pt x="7135" y="2124"/>
                  </a:lnTo>
                  <a:lnTo>
                    <a:pt x="7154" y="2124"/>
                  </a:lnTo>
                  <a:lnTo>
                    <a:pt x="7164" y="2134"/>
                  </a:lnTo>
                  <a:lnTo>
                    <a:pt x="7164" y="2124"/>
                  </a:lnTo>
                  <a:lnTo>
                    <a:pt x="7173" y="2124"/>
                  </a:lnTo>
                  <a:lnTo>
                    <a:pt x="7173" y="2134"/>
                  </a:lnTo>
                  <a:lnTo>
                    <a:pt x="7183" y="2134"/>
                  </a:lnTo>
                  <a:lnTo>
                    <a:pt x="7183" y="2124"/>
                  </a:lnTo>
                  <a:lnTo>
                    <a:pt x="7202" y="2124"/>
                  </a:lnTo>
                  <a:lnTo>
                    <a:pt x="7220" y="2124"/>
                  </a:lnTo>
                  <a:lnTo>
                    <a:pt x="7220" y="2134"/>
                  </a:lnTo>
                  <a:lnTo>
                    <a:pt x="7229" y="2134"/>
                  </a:lnTo>
                  <a:lnTo>
                    <a:pt x="7229" y="2124"/>
                  </a:lnTo>
                  <a:lnTo>
                    <a:pt x="7247" y="2124"/>
                  </a:lnTo>
                  <a:lnTo>
                    <a:pt x="7257" y="2124"/>
                  </a:lnTo>
                  <a:lnTo>
                    <a:pt x="7266" y="2134"/>
                  </a:lnTo>
                  <a:lnTo>
                    <a:pt x="7266" y="2124"/>
                  </a:lnTo>
                  <a:lnTo>
                    <a:pt x="7295" y="2134"/>
                  </a:lnTo>
                  <a:lnTo>
                    <a:pt x="7295" y="2124"/>
                  </a:lnTo>
                  <a:lnTo>
                    <a:pt x="7322" y="2134"/>
                  </a:lnTo>
                  <a:lnTo>
                    <a:pt x="7332" y="2124"/>
                  </a:lnTo>
                  <a:lnTo>
                    <a:pt x="7341" y="2124"/>
                  </a:lnTo>
                  <a:lnTo>
                    <a:pt x="7359" y="2124"/>
                  </a:lnTo>
                  <a:lnTo>
                    <a:pt x="7369" y="2124"/>
                  </a:lnTo>
                  <a:lnTo>
                    <a:pt x="7388" y="2124"/>
                  </a:lnTo>
                  <a:lnTo>
                    <a:pt x="7415" y="2124"/>
                  </a:lnTo>
                  <a:lnTo>
                    <a:pt x="7415" y="2134"/>
                  </a:lnTo>
                  <a:lnTo>
                    <a:pt x="7425" y="2124"/>
                  </a:lnTo>
                  <a:lnTo>
                    <a:pt x="7434" y="2134"/>
                  </a:lnTo>
                  <a:lnTo>
                    <a:pt x="7434" y="2124"/>
                  </a:lnTo>
                  <a:lnTo>
                    <a:pt x="7452" y="2124"/>
                  </a:lnTo>
                  <a:lnTo>
                    <a:pt x="7452" y="2134"/>
                  </a:lnTo>
                  <a:lnTo>
                    <a:pt x="7463" y="2124"/>
                  </a:lnTo>
                  <a:lnTo>
                    <a:pt x="7471" y="2124"/>
                  </a:lnTo>
                  <a:lnTo>
                    <a:pt x="7490" y="2124"/>
                  </a:lnTo>
                  <a:lnTo>
                    <a:pt x="7500" y="2124"/>
                  </a:lnTo>
                  <a:lnTo>
                    <a:pt x="7508" y="2124"/>
                  </a:lnTo>
                  <a:lnTo>
                    <a:pt x="7556" y="2134"/>
                  </a:lnTo>
                  <a:lnTo>
                    <a:pt x="7564" y="2124"/>
                  </a:lnTo>
                  <a:lnTo>
                    <a:pt x="7574" y="2124"/>
                  </a:lnTo>
                  <a:lnTo>
                    <a:pt x="7583" y="2134"/>
                  </a:lnTo>
                  <a:lnTo>
                    <a:pt x="7601" y="2124"/>
                  </a:lnTo>
                  <a:lnTo>
                    <a:pt x="7620" y="2134"/>
                  </a:lnTo>
                  <a:lnTo>
                    <a:pt x="7620" y="2124"/>
                  </a:lnTo>
                  <a:lnTo>
                    <a:pt x="7630" y="2134"/>
                  </a:lnTo>
                  <a:lnTo>
                    <a:pt x="7630" y="2124"/>
                  </a:lnTo>
                  <a:lnTo>
                    <a:pt x="7657" y="2124"/>
                  </a:lnTo>
                  <a:lnTo>
                    <a:pt x="7657" y="2115"/>
                  </a:lnTo>
                  <a:lnTo>
                    <a:pt x="7668" y="2115"/>
                  </a:lnTo>
                  <a:lnTo>
                    <a:pt x="7668" y="2124"/>
                  </a:lnTo>
                  <a:lnTo>
                    <a:pt x="7676" y="2124"/>
                  </a:lnTo>
                  <a:lnTo>
                    <a:pt x="7686" y="2124"/>
                  </a:lnTo>
                  <a:lnTo>
                    <a:pt x="7686" y="2134"/>
                  </a:lnTo>
                  <a:lnTo>
                    <a:pt x="7695" y="2124"/>
                  </a:lnTo>
                  <a:lnTo>
                    <a:pt x="7695" y="2134"/>
                  </a:lnTo>
                  <a:lnTo>
                    <a:pt x="7705" y="2134"/>
                  </a:lnTo>
                  <a:lnTo>
                    <a:pt x="7705" y="2124"/>
                  </a:lnTo>
                  <a:lnTo>
                    <a:pt x="7713" y="2124"/>
                  </a:lnTo>
                  <a:lnTo>
                    <a:pt x="7723" y="2124"/>
                  </a:lnTo>
                  <a:lnTo>
                    <a:pt x="7723" y="2134"/>
                  </a:lnTo>
                  <a:lnTo>
                    <a:pt x="7732" y="2124"/>
                  </a:lnTo>
                  <a:lnTo>
                    <a:pt x="7769" y="2134"/>
                  </a:lnTo>
                  <a:lnTo>
                    <a:pt x="7769" y="2124"/>
                  </a:lnTo>
                  <a:lnTo>
                    <a:pt x="7788" y="2134"/>
                  </a:lnTo>
                  <a:lnTo>
                    <a:pt x="7798" y="2124"/>
                  </a:lnTo>
                  <a:lnTo>
                    <a:pt x="7807" y="2134"/>
                  </a:lnTo>
                  <a:lnTo>
                    <a:pt x="7807" y="2124"/>
                  </a:lnTo>
                  <a:lnTo>
                    <a:pt x="7825" y="2134"/>
                  </a:lnTo>
                  <a:lnTo>
                    <a:pt x="7835" y="2124"/>
                  </a:lnTo>
                  <a:lnTo>
                    <a:pt x="7835" y="2134"/>
                  </a:lnTo>
                  <a:lnTo>
                    <a:pt x="7844" y="2124"/>
                  </a:lnTo>
                  <a:lnTo>
                    <a:pt x="7854" y="2124"/>
                  </a:lnTo>
                  <a:lnTo>
                    <a:pt x="7854" y="2134"/>
                  </a:lnTo>
                  <a:lnTo>
                    <a:pt x="7862" y="2124"/>
                  </a:lnTo>
                  <a:lnTo>
                    <a:pt x="7873" y="2134"/>
                  </a:lnTo>
                  <a:lnTo>
                    <a:pt x="7881" y="2124"/>
                  </a:lnTo>
                  <a:lnTo>
                    <a:pt x="7901" y="2134"/>
                  </a:lnTo>
                  <a:lnTo>
                    <a:pt x="7910" y="2124"/>
                  </a:lnTo>
                  <a:lnTo>
                    <a:pt x="7920" y="2134"/>
                  </a:lnTo>
                  <a:lnTo>
                    <a:pt x="7929" y="2124"/>
                  </a:lnTo>
                  <a:lnTo>
                    <a:pt x="7939" y="2134"/>
                  </a:lnTo>
                  <a:lnTo>
                    <a:pt x="7947" y="2124"/>
                  </a:lnTo>
                  <a:lnTo>
                    <a:pt x="7957" y="2134"/>
                  </a:lnTo>
                  <a:lnTo>
                    <a:pt x="7966" y="2124"/>
                  </a:lnTo>
                  <a:lnTo>
                    <a:pt x="7976" y="2134"/>
                  </a:lnTo>
                  <a:lnTo>
                    <a:pt x="7984" y="2124"/>
                  </a:lnTo>
                  <a:lnTo>
                    <a:pt x="7995" y="2124"/>
                  </a:lnTo>
                  <a:lnTo>
                    <a:pt x="8013" y="2124"/>
                  </a:lnTo>
                  <a:lnTo>
                    <a:pt x="8032" y="2134"/>
                  </a:lnTo>
                  <a:lnTo>
                    <a:pt x="8040" y="2124"/>
                  </a:lnTo>
                  <a:lnTo>
                    <a:pt x="8051" y="2124"/>
                  </a:lnTo>
                  <a:lnTo>
                    <a:pt x="8051" y="2096"/>
                  </a:lnTo>
                  <a:lnTo>
                    <a:pt x="8059" y="2067"/>
                  </a:lnTo>
                  <a:lnTo>
                    <a:pt x="8059" y="2105"/>
                  </a:lnTo>
                  <a:lnTo>
                    <a:pt x="8069" y="2105"/>
                  </a:lnTo>
                  <a:lnTo>
                    <a:pt x="8069" y="2124"/>
                  </a:lnTo>
                  <a:lnTo>
                    <a:pt x="8078" y="2124"/>
                  </a:lnTo>
                  <a:lnTo>
                    <a:pt x="8078" y="2115"/>
                  </a:lnTo>
                  <a:lnTo>
                    <a:pt x="8088" y="2115"/>
                  </a:lnTo>
                  <a:lnTo>
                    <a:pt x="8096" y="2105"/>
                  </a:lnTo>
                  <a:lnTo>
                    <a:pt x="8096" y="2124"/>
                  </a:lnTo>
                  <a:lnTo>
                    <a:pt x="8106" y="2124"/>
                  </a:lnTo>
                  <a:lnTo>
                    <a:pt x="8115" y="2134"/>
                  </a:lnTo>
                  <a:lnTo>
                    <a:pt x="8125" y="2124"/>
                  </a:lnTo>
                  <a:lnTo>
                    <a:pt x="8134" y="2124"/>
                  </a:lnTo>
                  <a:lnTo>
                    <a:pt x="8144" y="2124"/>
                  </a:lnTo>
                  <a:lnTo>
                    <a:pt x="8171" y="2134"/>
                  </a:lnTo>
                  <a:lnTo>
                    <a:pt x="8171" y="2124"/>
                  </a:lnTo>
                  <a:lnTo>
                    <a:pt x="8189" y="2124"/>
                  </a:lnTo>
                  <a:lnTo>
                    <a:pt x="8200" y="2124"/>
                  </a:lnTo>
                  <a:lnTo>
                    <a:pt x="8218" y="2124"/>
                  </a:lnTo>
                  <a:lnTo>
                    <a:pt x="8227" y="2124"/>
                  </a:lnTo>
                  <a:lnTo>
                    <a:pt x="8237" y="2124"/>
                  </a:lnTo>
                  <a:lnTo>
                    <a:pt x="8256" y="2134"/>
                  </a:lnTo>
                  <a:lnTo>
                    <a:pt x="8264" y="2124"/>
                  </a:lnTo>
                  <a:lnTo>
                    <a:pt x="8293" y="2124"/>
                  </a:lnTo>
                  <a:lnTo>
                    <a:pt x="8301" y="2124"/>
                  </a:lnTo>
                  <a:lnTo>
                    <a:pt x="8301" y="2134"/>
                  </a:lnTo>
                  <a:lnTo>
                    <a:pt x="8339" y="2124"/>
                  </a:lnTo>
                  <a:lnTo>
                    <a:pt x="8349" y="2124"/>
                  </a:lnTo>
                  <a:lnTo>
                    <a:pt x="8357" y="2124"/>
                  </a:lnTo>
                  <a:lnTo>
                    <a:pt x="8376" y="2124"/>
                  </a:lnTo>
                  <a:lnTo>
                    <a:pt x="8386" y="2124"/>
                  </a:lnTo>
                  <a:lnTo>
                    <a:pt x="8405" y="2134"/>
                  </a:lnTo>
                  <a:lnTo>
                    <a:pt x="8413" y="2124"/>
                  </a:lnTo>
                </a:path>
              </a:pathLst>
            </a:custGeom>
            <a:noFill/>
            <a:ln w="19050" cmpd="sng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47" name="Rectangle 8"/>
            <p:cNvSpPr>
              <a:spLocks noChangeArrowheads="1"/>
            </p:cNvSpPr>
            <p:nvPr/>
          </p:nvSpPr>
          <p:spPr bwMode="auto">
            <a:xfrm>
              <a:off x="2683" y="1608"/>
              <a:ext cx="1179" cy="680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</p:grpSp>
      <p:grpSp>
        <p:nvGrpSpPr>
          <p:cNvPr id="13319" name="Group 9"/>
          <p:cNvGrpSpPr>
            <a:grpSpLocks/>
          </p:cNvGrpSpPr>
          <p:nvPr/>
        </p:nvGrpSpPr>
        <p:grpSpPr bwMode="auto">
          <a:xfrm>
            <a:off x="828675" y="2089150"/>
            <a:ext cx="647700" cy="641350"/>
            <a:chOff x="522" y="1026"/>
            <a:chExt cx="408" cy="404"/>
          </a:xfrm>
        </p:grpSpPr>
        <p:sp>
          <p:nvSpPr>
            <p:cNvPr id="13337" name="Oval 10"/>
            <p:cNvSpPr>
              <a:spLocks noChangeArrowheads="1"/>
            </p:cNvSpPr>
            <p:nvPr/>
          </p:nvSpPr>
          <p:spPr bwMode="auto">
            <a:xfrm>
              <a:off x="522" y="1026"/>
              <a:ext cx="408" cy="404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3338" name="Oval 11"/>
            <p:cNvSpPr>
              <a:spLocks noChangeArrowheads="1"/>
            </p:cNvSpPr>
            <p:nvPr/>
          </p:nvSpPr>
          <p:spPr bwMode="auto">
            <a:xfrm>
              <a:off x="657" y="1208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3339" name="Oval 12"/>
            <p:cNvSpPr>
              <a:spLocks noChangeArrowheads="1"/>
            </p:cNvSpPr>
            <p:nvPr/>
          </p:nvSpPr>
          <p:spPr bwMode="auto">
            <a:xfrm>
              <a:off x="703" y="1320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3340" name="Oval 13"/>
            <p:cNvSpPr>
              <a:spLocks noChangeArrowheads="1"/>
            </p:cNvSpPr>
            <p:nvPr/>
          </p:nvSpPr>
          <p:spPr bwMode="auto">
            <a:xfrm>
              <a:off x="591" y="1267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3341" name="Oval 14"/>
            <p:cNvSpPr>
              <a:spLocks noChangeArrowheads="1"/>
            </p:cNvSpPr>
            <p:nvPr/>
          </p:nvSpPr>
          <p:spPr bwMode="auto">
            <a:xfrm>
              <a:off x="793" y="1133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3342" name="Oval 15"/>
            <p:cNvSpPr>
              <a:spLocks noChangeArrowheads="1"/>
            </p:cNvSpPr>
            <p:nvPr/>
          </p:nvSpPr>
          <p:spPr bwMode="auto">
            <a:xfrm>
              <a:off x="727" y="1213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3343" name="Oval 16"/>
            <p:cNvSpPr>
              <a:spLocks noChangeArrowheads="1"/>
            </p:cNvSpPr>
            <p:nvPr/>
          </p:nvSpPr>
          <p:spPr bwMode="auto">
            <a:xfrm>
              <a:off x="793" y="1253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3344" name="Oval 17"/>
            <p:cNvSpPr>
              <a:spLocks noChangeArrowheads="1"/>
            </p:cNvSpPr>
            <p:nvPr/>
          </p:nvSpPr>
          <p:spPr bwMode="auto">
            <a:xfrm>
              <a:off x="676" y="1133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3345" name="Oval 18"/>
            <p:cNvSpPr>
              <a:spLocks noChangeArrowheads="1"/>
            </p:cNvSpPr>
            <p:nvPr/>
          </p:nvSpPr>
          <p:spPr bwMode="auto">
            <a:xfrm>
              <a:off x="596" y="1163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</p:grpSp>
      <p:grpSp>
        <p:nvGrpSpPr>
          <p:cNvPr id="13320" name="Group 19"/>
          <p:cNvGrpSpPr>
            <a:grpSpLocks noChangeAspect="1"/>
          </p:cNvGrpSpPr>
          <p:nvPr/>
        </p:nvGrpSpPr>
        <p:grpSpPr bwMode="auto">
          <a:xfrm>
            <a:off x="2590800" y="2601913"/>
            <a:ext cx="323850" cy="779462"/>
            <a:chOff x="3648" y="1584"/>
            <a:chExt cx="317" cy="702"/>
          </a:xfrm>
        </p:grpSpPr>
        <p:grpSp>
          <p:nvGrpSpPr>
            <p:cNvPr id="13331" name="Group 20"/>
            <p:cNvGrpSpPr>
              <a:grpSpLocks noChangeAspect="1"/>
            </p:cNvGrpSpPr>
            <p:nvPr/>
          </p:nvGrpSpPr>
          <p:grpSpPr bwMode="auto">
            <a:xfrm>
              <a:off x="3648" y="1584"/>
              <a:ext cx="317" cy="702"/>
              <a:chOff x="1488" y="2792"/>
              <a:chExt cx="192" cy="424"/>
            </a:xfrm>
          </p:grpSpPr>
          <p:sp>
            <p:nvSpPr>
              <p:cNvPr id="13333" name="Arc 21"/>
              <p:cNvSpPr>
                <a:spLocks noChangeAspect="1"/>
              </p:cNvSpPr>
              <p:nvPr/>
            </p:nvSpPr>
            <p:spPr bwMode="auto">
              <a:xfrm flipH="1" flipV="1">
                <a:off x="1488" y="3120"/>
                <a:ext cx="9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cs-CZ"/>
              </a:p>
            </p:txBody>
          </p:sp>
          <p:sp>
            <p:nvSpPr>
              <p:cNvPr id="13334" name="Arc 22"/>
              <p:cNvSpPr>
                <a:spLocks noChangeAspect="1"/>
              </p:cNvSpPr>
              <p:nvPr/>
            </p:nvSpPr>
            <p:spPr bwMode="auto">
              <a:xfrm flipV="1">
                <a:off x="1584" y="3120"/>
                <a:ext cx="9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cs-CZ"/>
              </a:p>
            </p:txBody>
          </p:sp>
          <p:sp>
            <p:nvSpPr>
              <p:cNvPr id="13335" name="Line 23"/>
              <p:cNvSpPr>
                <a:spLocks noChangeAspect="1" noChangeShapeType="1"/>
              </p:cNvSpPr>
              <p:nvPr/>
            </p:nvSpPr>
            <p:spPr bwMode="auto">
              <a:xfrm>
                <a:off x="1488" y="2792"/>
                <a:ext cx="0" cy="336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36" name="Line 24"/>
              <p:cNvSpPr>
                <a:spLocks noChangeAspect="1" noChangeShapeType="1"/>
              </p:cNvSpPr>
              <p:nvPr/>
            </p:nvSpPr>
            <p:spPr bwMode="auto">
              <a:xfrm>
                <a:off x="1680" y="2792"/>
                <a:ext cx="0" cy="336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3332" name="Freeform 25"/>
            <p:cNvSpPr>
              <a:spLocks noChangeAspect="1"/>
            </p:cNvSpPr>
            <p:nvPr/>
          </p:nvSpPr>
          <p:spPr bwMode="auto">
            <a:xfrm>
              <a:off x="3685" y="2016"/>
              <a:ext cx="259" cy="203"/>
            </a:xfrm>
            <a:custGeom>
              <a:avLst/>
              <a:gdLst>
                <a:gd name="T0" fmla="*/ 11 w 259"/>
                <a:gd name="T1" fmla="*/ 155 h 203"/>
                <a:gd name="T2" fmla="*/ 128 w 259"/>
                <a:gd name="T3" fmla="*/ 70 h 203"/>
                <a:gd name="T4" fmla="*/ 191 w 259"/>
                <a:gd name="T5" fmla="*/ 132 h 203"/>
                <a:gd name="T6" fmla="*/ 222 w 259"/>
                <a:gd name="T7" fmla="*/ 23 h 203"/>
                <a:gd name="T8" fmla="*/ 120 w 259"/>
                <a:gd name="T9" fmla="*/ 31 h 203"/>
                <a:gd name="T10" fmla="*/ 152 w 259"/>
                <a:gd name="T11" fmla="*/ 187 h 203"/>
                <a:gd name="T12" fmla="*/ 89 w 259"/>
                <a:gd name="T13" fmla="*/ 179 h 203"/>
                <a:gd name="T14" fmla="*/ 74 w 259"/>
                <a:gd name="T15" fmla="*/ 148 h 203"/>
                <a:gd name="T16" fmla="*/ 43 w 259"/>
                <a:gd name="T17" fmla="*/ 132 h 203"/>
                <a:gd name="T18" fmla="*/ 19 w 259"/>
                <a:gd name="T19" fmla="*/ 0 h 203"/>
                <a:gd name="T20" fmla="*/ 66 w 259"/>
                <a:gd name="T21" fmla="*/ 93 h 203"/>
                <a:gd name="T22" fmla="*/ 81 w 259"/>
                <a:gd name="T23" fmla="*/ 116 h 2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9" h="203">
                  <a:moveTo>
                    <a:pt x="11" y="155"/>
                  </a:moveTo>
                  <a:cubicBezTo>
                    <a:pt x="23" y="42"/>
                    <a:pt x="12" y="59"/>
                    <a:pt x="128" y="70"/>
                  </a:cubicBezTo>
                  <a:cubicBezTo>
                    <a:pt x="151" y="92"/>
                    <a:pt x="164" y="114"/>
                    <a:pt x="191" y="132"/>
                  </a:cubicBezTo>
                  <a:cubicBezTo>
                    <a:pt x="259" y="104"/>
                    <a:pt x="239" y="93"/>
                    <a:pt x="222" y="23"/>
                  </a:cubicBezTo>
                  <a:cubicBezTo>
                    <a:pt x="188" y="26"/>
                    <a:pt x="146" y="9"/>
                    <a:pt x="120" y="31"/>
                  </a:cubicBezTo>
                  <a:cubicBezTo>
                    <a:pt x="110" y="39"/>
                    <a:pt x="146" y="169"/>
                    <a:pt x="152" y="187"/>
                  </a:cubicBezTo>
                  <a:cubicBezTo>
                    <a:pt x="126" y="195"/>
                    <a:pt x="117" y="203"/>
                    <a:pt x="89" y="179"/>
                  </a:cubicBezTo>
                  <a:cubicBezTo>
                    <a:pt x="80" y="172"/>
                    <a:pt x="82" y="156"/>
                    <a:pt x="74" y="148"/>
                  </a:cubicBezTo>
                  <a:cubicBezTo>
                    <a:pt x="66" y="140"/>
                    <a:pt x="53" y="137"/>
                    <a:pt x="43" y="132"/>
                  </a:cubicBezTo>
                  <a:cubicBezTo>
                    <a:pt x="0" y="49"/>
                    <a:pt x="8" y="93"/>
                    <a:pt x="19" y="0"/>
                  </a:cubicBezTo>
                  <a:cubicBezTo>
                    <a:pt x="55" y="35"/>
                    <a:pt x="55" y="43"/>
                    <a:pt x="66" y="93"/>
                  </a:cubicBezTo>
                  <a:cubicBezTo>
                    <a:pt x="72" y="118"/>
                    <a:pt x="67" y="116"/>
                    <a:pt x="81" y="116"/>
                  </a:cubicBezTo>
                </a:path>
              </a:pathLst>
            </a:custGeom>
            <a:noFill/>
            <a:ln w="28575" cmpd="sng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3321" name="Line 26"/>
          <p:cNvSpPr>
            <a:spLocks noChangeShapeType="1"/>
          </p:cNvSpPr>
          <p:nvPr/>
        </p:nvSpPr>
        <p:spPr bwMode="auto">
          <a:xfrm>
            <a:off x="2568575" y="2589213"/>
            <a:ext cx="358775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2" name="Text Box 27"/>
          <p:cNvSpPr txBox="1">
            <a:spLocks noChangeArrowheads="1"/>
          </p:cNvSpPr>
          <p:nvPr/>
        </p:nvSpPr>
        <p:spPr bwMode="auto">
          <a:xfrm>
            <a:off x="5509470" y="5426075"/>
            <a:ext cx="3640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chemeClr val="bg2"/>
                </a:solidFill>
                <a:latin typeface="Arial Black" panose="020B0A04020102020204" pitchFamily="34" charset="0"/>
              </a:rPr>
              <a:t>PCA </a:t>
            </a:r>
            <a:r>
              <a:rPr lang="cs-CZ" altLang="cs-CZ" sz="1600" smtClean="0">
                <a:solidFill>
                  <a:schemeClr val="bg2"/>
                </a:solidFill>
                <a:latin typeface="Arial Black" panose="020B0A04020102020204" pitchFamily="34" charset="0"/>
              </a:rPr>
              <a:t>analysis</a:t>
            </a:r>
            <a:endParaRPr lang="cs-CZ" altLang="cs-CZ" sz="1600">
              <a:solidFill>
                <a:schemeClr val="bg2"/>
              </a:solidFill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smtClean="0">
                <a:solidFill>
                  <a:schemeClr val="bg2"/>
                </a:solidFill>
                <a:latin typeface="Arial Black" panose="020B0A04020102020204" pitchFamily="34" charset="0"/>
              </a:rPr>
              <a:t>database of MALDI-MS profiles</a:t>
            </a:r>
            <a:endParaRPr lang="cs-CZ" altLang="cs-CZ" sz="160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13323" name="Line 28"/>
          <p:cNvSpPr>
            <a:spLocks noChangeShapeType="1"/>
          </p:cNvSpPr>
          <p:nvPr/>
        </p:nvSpPr>
        <p:spPr bwMode="auto">
          <a:xfrm>
            <a:off x="1692275" y="2593975"/>
            <a:ext cx="576263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4" name="Line 29"/>
          <p:cNvSpPr>
            <a:spLocks noChangeShapeType="1"/>
          </p:cNvSpPr>
          <p:nvPr/>
        </p:nvSpPr>
        <p:spPr bwMode="auto">
          <a:xfrm>
            <a:off x="3373438" y="3279775"/>
            <a:ext cx="576262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5" name="Line 30"/>
          <p:cNvSpPr>
            <a:spLocks noChangeShapeType="1"/>
          </p:cNvSpPr>
          <p:nvPr/>
        </p:nvSpPr>
        <p:spPr bwMode="auto">
          <a:xfrm>
            <a:off x="6011863" y="4322763"/>
            <a:ext cx="576262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6" name="Line 31"/>
          <p:cNvSpPr>
            <a:spLocks noChangeShapeType="1"/>
          </p:cNvSpPr>
          <p:nvPr/>
        </p:nvSpPr>
        <p:spPr bwMode="auto">
          <a:xfrm flipH="1">
            <a:off x="4211638" y="5689600"/>
            <a:ext cx="100806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3327" name="Picture 32" descr="BD18215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63" y="4248150"/>
            <a:ext cx="154305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8" name="Text Box 33"/>
          <p:cNvSpPr txBox="1">
            <a:spLocks noChangeArrowheads="1"/>
          </p:cNvSpPr>
          <p:nvPr/>
        </p:nvSpPr>
        <p:spPr bwMode="auto">
          <a:xfrm>
            <a:off x="284175" y="5329238"/>
            <a:ext cx="383220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smtClean="0">
                <a:solidFill>
                  <a:srgbClr val="FF3300"/>
                </a:solidFill>
                <a:latin typeface="Arial Black" panose="020B0A04020102020204" pitchFamily="34" charset="0"/>
              </a:rPr>
              <a:t>microorganism identification</a:t>
            </a:r>
            <a:endParaRPr lang="cs-CZ" altLang="cs-CZ" sz="1800">
              <a:solidFill>
                <a:srgbClr val="FF3300"/>
              </a:solidFill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800">
                <a:solidFill>
                  <a:srgbClr val="FF3300"/>
                </a:solidFill>
                <a:latin typeface="Arial Black" panose="020B0A040201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smtClean="0">
                <a:solidFill>
                  <a:srgbClr val="FF3300"/>
                </a:solidFill>
                <a:latin typeface="Arial Black" panose="020B0A04020102020204" pitchFamily="34" charset="0"/>
              </a:rPr>
              <a:t>taxonomy</a:t>
            </a:r>
            <a:endParaRPr lang="cs-CZ" altLang="cs-CZ" sz="180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3329" name="Text Box 35"/>
          <p:cNvSpPr txBox="1">
            <a:spLocks noChangeArrowheads="1"/>
          </p:cNvSpPr>
          <p:nvPr/>
        </p:nvSpPr>
        <p:spPr bwMode="auto">
          <a:xfrm>
            <a:off x="3175958" y="509588"/>
            <a:ext cx="2536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smtClean="0"/>
              <a:t>MALDI-MS profiling</a:t>
            </a:r>
            <a:endParaRPr lang="cs-CZ" altLang="cs-CZ" sz="2000" b="1"/>
          </a:p>
        </p:txBody>
      </p:sp>
      <p:sp>
        <p:nvSpPr>
          <p:cNvPr id="13330" name="Rectangle 36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969963" y="622300"/>
            <a:ext cx="7562850" cy="5759450"/>
            <a:chOff x="611" y="482"/>
            <a:chExt cx="4764" cy="3628"/>
          </a:xfrm>
        </p:grpSpPr>
        <p:sp>
          <p:nvSpPr>
            <p:cNvPr id="14350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1" y="482"/>
              <a:ext cx="4627" cy="3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1" name="Rectangle 4"/>
            <p:cNvSpPr>
              <a:spLocks noChangeArrowheads="1"/>
            </p:cNvSpPr>
            <p:nvPr/>
          </p:nvSpPr>
          <p:spPr bwMode="auto">
            <a:xfrm>
              <a:off x="611" y="483"/>
              <a:ext cx="4618" cy="36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4352" name="Rectangle 5"/>
            <p:cNvSpPr>
              <a:spLocks noChangeArrowheads="1"/>
            </p:cNvSpPr>
            <p:nvPr/>
          </p:nvSpPr>
          <p:spPr bwMode="auto">
            <a:xfrm>
              <a:off x="611" y="483"/>
              <a:ext cx="4618" cy="3618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4353" name="Freeform 6"/>
            <p:cNvSpPr>
              <a:spLocks/>
            </p:cNvSpPr>
            <p:nvPr/>
          </p:nvSpPr>
          <p:spPr bwMode="auto">
            <a:xfrm>
              <a:off x="975" y="2978"/>
              <a:ext cx="4207" cy="891"/>
            </a:xfrm>
            <a:custGeom>
              <a:avLst/>
              <a:gdLst>
                <a:gd name="T0" fmla="*/ 28 w 8413"/>
                <a:gd name="T1" fmla="*/ 434 h 1782"/>
                <a:gd name="T2" fmla="*/ 56 w 8413"/>
                <a:gd name="T3" fmla="*/ 446 h 1782"/>
                <a:gd name="T4" fmla="*/ 86 w 8413"/>
                <a:gd name="T5" fmla="*/ 446 h 1782"/>
                <a:gd name="T6" fmla="*/ 117 w 8413"/>
                <a:gd name="T7" fmla="*/ 439 h 1782"/>
                <a:gd name="T8" fmla="*/ 145 w 8413"/>
                <a:gd name="T9" fmla="*/ 439 h 1782"/>
                <a:gd name="T10" fmla="*/ 175 w 8413"/>
                <a:gd name="T11" fmla="*/ 441 h 1782"/>
                <a:gd name="T12" fmla="*/ 205 w 8413"/>
                <a:gd name="T13" fmla="*/ 441 h 1782"/>
                <a:gd name="T14" fmla="*/ 236 w 8413"/>
                <a:gd name="T15" fmla="*/ 443 h 1782"/>
                <a:gd name="T16" fmla="*/ 264 w 8413"/>
                <a:gd name="T17" fmla="*/ 434 h 1782"/>
                <a:gd name="T18" fmla="*/ 294 w 8413"/>
                <a:gd name="T19" fmla="*/ 439 h 1782"/>
                <a:gd name="T20" fmla="*/ 322 w 8413"/>
                <a:gd name="T21" fmla="*/ 443 h 1782"/>
                <a:gd name="T22" fmla="*/ 354 w 8413"/>
                <a:gd name="T23" fmla="*/ 446 h 1782"/>
                <a:gd name="T24" fmla="*/ 382 w 8413"/>
                <a:gd name="T25" fmla="*/ 441 h 1782"/>
                <a:gd name="T26" fmla="*/ 413 w 8413"/>
                <a:gd name="T27" fmla="*/ 446 h 1782"/>
                <a:gd name="T28" fmla="*/ 443 w 8413"/>
                <a:gd name="T29" fmla="*/ 439 h 1782"/>
                <a:gd name="T30" fmla="*/ 473 w 8413"/>
                <a:gd name="T31" fmla="*/ 218 h 1782"/>
                <a:gd name="T32" fmla="*/ 504 w 8413"/>
                <a:gd name="T33" fmla="*/ 439 h 1782"/>
                <a:gd name="T34" fmla="*/ 534 w 8413"/>
                <a:gd name="T35" fmla="*/ 434 h 1782"/>
                <a:gd name="T36" fmla="*/ 565 w 8413"/>
                <a:gd name="T37" fmla="*/ 441 h 1782"/>
                <a:gd name="T38" fmla="*/ 599 w 8413"/>
                <a:gd name="T39" fmla="*/ 446 h 1782"/>
                <a:gd name="T40" fmla="*/ 630 w 8413"/>
                <a:gd name="T41" fmla="*/ 443 h 1782"/>
                <a:gd name="T42" fmla="*/ 660 w 8413"/>
                <a:gd name="T43" fmla="*/ 443 h 1782"/>
                <a:gd name="T44" fmla="*/ 698 w 8413"/>
                <a:gd name="T45" fmla="*/ 439 h 1782"/>
                <a:gd name="T46" fmla="*/ 728 w 8413"/>
                <a:gd name="T47" fmla="*/ 446 h 1782"/>
                <a:gd name="T48" fmla="*/ 758 w 8413"/>
                <a:gd name="T49" fmla="*/ 200 h 1782"/>
                <a:gd name="T50" fmla="*/ 788 w 8413"/>
                <a:gd name="T51" fmla="*/ 446 h 1782"/>
                <a:gd name="T52" fmla="*/ 819 w 8413"/>
                <a:gd name="T53" fmla="*/ 443 h 1782"/>
                <a:gd name="T54" fmla="*/ 847 w 8413"/>
                <a:gd name="T55" fmla="*/ 424 h 1782"/>
                <a:gd name="T56" fmla="*/ 877 w 8413"/>
                <a:gd name="T57" fmla="*/ 441 h 1782"/>
                <a:gd name="T58" fmla="*/ 912 w 8413"/>
                <a:gd name="T59" fmla="*/ 443 h 1782"/>
                <a:gd name="T60" fmla="*/ 945 w 8413"/>
                <a:gd name="T61" fmla="*/ 446 h 1782"/>
                <a:gd name="T62" fmla="*/ 975 w 8413"/>
                <a:gd name="T63" fmla="*/ 443 h 1782"/>
                <a:gd name="T64" fmla="*/ 1008 w 8413"/>
                <a:gd name="T65" fmla="*/ 446 h 1782"/>
                <a:gd name="T66" fmla="*/ 1038 w 8413"/>
                <a:gd name="T67" fmla="*/ 446 h 1782"/>
                <a:gd name="T68" fmla="*/ 1071 w 8413"/>
                <a:gd name="T69" fmla="*/ 443 h 1782"/>
                <a:gd name="T70" fmla="*/ 1101 w 8413"/>
                <a:gd name="T71" fmla="*/ 418 h 1782"/>
                <a:gd name="T72" fmla="*/ 1134 w 8413"/>
                <a:gd name="T73" fmla="*/ 446 h 1782"/>
                <a:gd name="T74" fmla="*/ 1175 w 8413"/>
                <a:gd name="T75" fmla="*/ 446 h 1782"/>
                <a:gd name="T76" fmla="*/ 1206 w 8413"/>
                <a:gd name="T77" fmla="*/ 439 h 1782"/>
                <a:gd name="T78" fmla="*/ 1239 w 8413"/>
                <a:gd name="T79" fmla="*/ 446 h 1782"/>
                <a:gd name="T80" fmla="*/ 1269 w 8413"/>
                <a:gd name="T81" fmla="*/ 418 h 1782"/>
                <a:gd name="T82" fmla="*/ 1304 w 8413"/>
                <a:gd name="T83" fmla="*/ 443 h 1782"/>
                <a:gd name="T84" fmla="*/ 1339 w 8413"/>
                <a:gd name="T85" fmla="*/ 439 h 1782"/>
                <a:gd name="T86" fmla="*/ 1374 w 8413"/>
                <a:gd name="T87" fmla="*/ 446 h 1782"/>
                <a:gd name="T88" fmla="*/ 1414 w 8413"/>
                <a:gd name="T89" fmla="*/ 441 h 1782"/>
                <a:gd name="T90" fmla="*/ 1444 w 8413"/>
                <a:gd name="T91" fmla="*/ 441 h 1782"/>
                <a:gd name="T92" fmla="*/ 1500 w 8413"/>
                <a:gd name="T93" fmla="*/ 446 h 1782"/>
                <a:gd name="T94" fmla="*/ 1533 w 8413"/>
                <a:gd name="T95" fmla="*/ 434 h 1782"/>
                <a:gd name="T96" fmla="*/ 1563 w 8413"/>
                <a:gd name="T97" fmla="*/ 436 h 1782"/>
                <a:gd name="T98" fmla="*/ 1591 w 8413"/>
                <a:gd name="T99" fmla="*/ 446 h 1782"/>
                <a:gd name="T100" fmla="*/ 1637 w 8413"/>
                <a:gd name="T101" fmla="*/ 441 h 1782"/>
                <a:gd name="T102" fmla="*/ 1672 w 8413"/>
                <a:gd name="T103" fmla="*/ 427 h 1782"/>
                <a:gd name="T104" fmla="*/ 1702 w 8413"/>
                <a:gd name="T105" fmla="*/ 436 h 1782"/>
                <a:gd name="T106" fmla="*/ 1730 w 8413"/>
                <a:gd name="T107" fmla="*/ 443 h 1782"/>
                <a:gd name="T108" fmla="*/ 1766 w 8413"/>
                <a:gd name="T109" fmla="*/ 436 h 1782"/>
                <a:gd name="T110" fmla="*/ 1801 w 8413"/>
                <a:gd name="T111" fmla="*/ 436 h 1782"/>
                <a:gd name="T112" fmla="*/ 1847 w 8413"/>
                <a:gd name="T113" fmla="*/ 446 h 1782"/>
                <a:gd name="T114" fmla="*/ 1885 w 8413"/>
                <a:gd name="T115" fmla="*/ 439 h 1782"/>
                <a:gd name="T116" fmla="*/ 1915 w 8413"/>
                <a:gd name="T117" fmla="*/ 443 h 1782"/>
                <a:gd name="T118" fmla="*/ 1969 w 8413"/>
                <a:gd name="T119" fmla="*/ 446 h 1782"/>
                <a:gd name="T120" fmla="*/ 2001 w 8413"/>
                <a:gd name="T121" fmla="*/ 434 h 1782"/>
                <a:gd name="T122" fmla="*/ 2034 w 8413"/>
                <a:gd name="T123" fmla="*/ 436 h 1782"/>
                <a:gd name="T124" fmla="*/ 2064 w 8413"/>
                <a:gd name="T125" fmla="*/ 446 h 17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413" h="1782">
                  <a:moveTo>
                    <a:pt x="0" y="1763"/>
                  </a:moveTo>
                  <a:lnTo>
                    <a:pt x="0" y="1726"/>
                  </a:lnTo>
                  <a:lnTo>
                    <a:pt x="8" y="1753"/>
                  </a:lnTo>
                  <a:lnTo>
                    <a:pt x="8" y="1782"/>
                  </a:lnTo>
                  <a:lnTo>
                    <a:pt x="18" y="1782"/>
                  </a:lnTo>
                  <a:lnTo>
                    <a:pt x="18" y="1753"/>
                  </a:lnTo>
                  <a:lnTo>
                    <a:pt x="27" y="1753"/>
                  </a:lnTo>
                  <a:lnTo>
                    <a:pt x="27" y="1782"/>
                  </a:lnTo>
                  <a:lnTo>
                    <a:pt x="37" y="1782"/>
                  </a:lnTo>
                  <a:lnTo>
                    <a:pt x="37" y="1734"/>
                  </a:lnTo>
                  <a:lnTo>
                    <a:pt x="45" y="1744"/>
                  </a:lnTo>
                  <a:lnTo>
                    <a:pt x="45" y="1688"/>
                  </a:lnTo>
                  <a:lnTo>
                    <a:pt x="56" y="1715"/>
                  </a:lnTo>
                  <a:lnTo>
                    <a:pt x="56" y="1772"/>
                  </a:lnTo>
                  <a:lnTo>
                    <a:pt x="64" y="1782"/>
                  </a:lnTo>
                  <a:lnTo>
                    <a:pt x="64" y="1707"/>
                  </a:lnTo>
                  <a:lnTo>
                    <a:pt x="74" y="1696"/>
                  </a:lnTo>
                  <a:lnTo>
                    <a:pt x="74" y="1763"/>
                  </a:lnTo>
                  <a:lnTo>
                    <a:pt x="83" y="1726"/>
                  </a:lnTo>
                  <a:lnTo>
                    <a:pt x="83" y="1782"/>
                  </a:lnTo>
                  <a:lnTo>
                    <a:pt x="93" y="1782"/>
                  </a:lnTo>
                  <a:lnTo>
                    <a:pt x="93" y="1734"/>
                  </a:lnTo>
                  <a:lnTo>
                    <a:pt x="101" y="1734"/>
                  </a:lnTo>
                  <a:lnTo>
                    <a:pt x="101" y="1763"/>
                  </a:lnTo>
                  <a:lnTo>
                    <a:pt x="112" y="1734"/>
                  </a:lnTo>
                  <a:lnTo>
                    <a:pt x="112" y="1782"/>
                  </a:lnTo>
                  <a:lnTo>
                    <a:pt x="120" y="1782"/>
                  </a:lnTo>
                  <a:lnTo>
                    <a:pt x="120" y="1772"/>
                  </a:lnTo>
                  <a:lnTo>
                    <a:pt x="130" y="1782"/>
                  </a:lnTo>
                  <a:lnTo>
                    <a:pt x="130" y="1753"/>
                  </a:lnTo>
                  <a:lnTo>
                    <a:pt x="139" y="1753"/>
                  </a:lnTo>
                  <a:lnTo>
                    <a:pt x="139" y="1772"/>
                  </a:lnTo>
                  <a:lnTo>
                    <a:pt x="149" y="1763"/>
                  </a:lnTo>
                  <a:lnTo>
                    <a:pt x="149" y="1782"/>
                  </a:lnTo>
                  <a:lnTo>
                    <a:pt x="157" y="1753"/>
                  </a:lnTo>
                  <a:lnTo>
                    <a:pt x="157" y="1782"/>
                  </a:lnTo>
                  <a:lnTo>
                    <a:pt x="167" y="1782"/>
                  </a:lnTo>
                  <a:lnTo>
                    <a:pt x="167" y="1753"/>
                  </a:lnTo>
                  <a:lnTo>
                    <a:pt x="176" y="1744"/>
                  </a:lnTo>
                  <a:lnTo>
                    <a:pt x="176" y="1782"/>
                  </a:lnTo>
                  <a:lnTo>
                    <a:pt x="186" y="1782"/>
                  </a:lnTo>
                  <a:lnTo>
                    <a:pt x="186" y="1763"/>
                  </a:lnTo>
                  <a:lnTo>
                    <a:pt x="195" y="1772"/>
                  </a:lnTo>
                  <a:lnTo>
                    <a:pt x="195" y="1753"/>
                  </a:lnTo>
                  <a:lnTo>
                    <a:pt x="205" y="1753"/>
                  </a:lnTo>
                  <a:lnTo>
                    <a:pt x="205" y="1782"/>
                  </a:lnTo>
                  <a:lnTo>
                    <a:pt x="213" y="1782"/>
                  </a:lnTo>
                  <a:lnTo>
                    <a:pt x="213" y="1772"/>
                  </a:lnTo>
                  <a:lnTo>
                    <a:pt x="223" y="1772"/>
                  </a:lnTo>
                  <a:lnTo>
                    <a:pt x="223" y="1782"/>
                  </a:lnTo>
                  <a:lnTo>
                    <a:pt x="232" y="1782"/>
                  </a:lnTo>
                  <a:lnTo>
                    <a:pt x="232" y="1753"/>
                  </a:lnTo>
                  <a:lnTo>
                    <a:pt x="242" y="1744"/>
                  </a:lnTo>
                  <a:lnTo>
                    <a:pt x="242" y="1772"/>
                  </a:lnTo>
                  <a:lnTo>
                    <a:pt x="250" y="1763"/>
                  </a:lnTo>
                  <a:lnTo>
                    <a:pt x="250" y="1734"/>
                  </a:lnTo>
                  <a:lnTo>
                    <a:pt x="261" y="1744"/>
                  </a:lnTo>
                  <a:lnTo>
                    <a:pt x="261" y="1782"/>
                  </a:lnTo>
                  <a:lnTo>
                    <a:pt x="269" y="1782"/>
                  </a:lnTo>
                  <a:lnTo>
                    <a:pt x="269" y="1726"/>
                  </a:lnTo>
                  <a:lnTo>
                    <a:pt x="279" y="1734"/>
                  </a:lnTo>
                  <a:lnTo>
                    <a:pt x="279" y="1612"/>
                  </a:lnTo>
                  <a:lnTo>
                    <a:pt x="288" y="1782"/>
                  </a:lnTo>
                  <a:lnTo>
                    <a:pt x="298" y="1782"/>
                  </a:lnTo>
                  <a:lnTo>
                    <a:pt x="298" y="1715"/>
                  </a:lnTo>
                  <a:lnTo>
                    <a:pt x="306" y="1677"/>
                  </a:lnTo>
                  <a:lnTo>
                    <a:pt x="306" y="1715"/>
                  </a:lnTo>
                  <a:lnTo>
                    <a:pt x="317" y="1726"/>
                  </a:lnTo>
                  <a:lnTo>
                    <a:pt x="317" y="1782"/>
                  </a:lnTo>
                  <a:lnTo>
                    <a:pt x="325" y="1763"/>
                  </a:lnTo>
                  <a:lnTo>
                    <a:pt x="325" y="1726"/>
                  </a:lnTo>
                  <a:lnTo>
                    <a:pt x="335" y="1726"/>
                  </a:lnTo>
                  <a:lnTo>
                    <a:pt x="335" y="1772"/>
                  </a:lnTo>
                  <a:lnTo>
                    <a:pt x="344" y="1763"/>
                  </a:lnTo>
                  <a:lnTo>
                    <a:pt x="344" y="1782"/>
                  </a:lnTo>
                  <a:lnTo>
                    <a:pt x="354" y="1782"/>
                  </a:lnTo>
                  <a:lnTo>
                    <a:pt x="354" y="1744"/>
                  </a:lnTo>
                  <a:lnTo>
                    <a:pt x="362" y="1744"/>
                  </a:lnTo>
                  <a:lnTo>
                    <a:pt x="362" y="1782"/>
                  </a:lnTo>
                  <a:lnTo>
                    <a:pt x="372" y="1782"/>
                  </a:lnTo>
                  <a:lnTo>
                    <a:pt x="372" y="1753"/>
                  </a:lnTo>
                  <a:lnTo>
                    <a:pt x="381" y="1744"/>
                  </a:lnTo>
                  <a:lnTo>
                    <a:pt x="381" y="1763"/>
                  </a:lnTo>
                  <a:lnTo>
                    <a:pt x="391" y="1763"/>
                  </a:lnTo>
                  <a:lnTo>
                    <a:pt x="391" y="1782"/>
                  </a:lnTo>
                  <a:lnTo>
                    <a:pt x="400" y="1782"/>
                  </a:lnTo>
                  <a:lnTo>
                    <a:pt x="400" y="1744"/>
                  </a:lnTo>
                  <a:lnTo>
                    <a:pt x="410" y="1772"/>
                  </a:lnTo>
                  <a:lnTo>
                    <a:pt x="410" y="1753"/>
                  </a:lnTo>
                  <a:lnTo>
                    <a:pt x="418" y="1744"/>
                  </a:lnTo>
                  <a:lnTo>
                    <a:pt x="418" y="1782"/>
                  </a:lnTo>
                  <a:lnTo>
                    <a:pt x="428" y="1782"/>
                  </a:lnTo>
                  <a:lnTo>
                    <a:pt x="428" y="1763"/>
                  </a:lnTo>
                  <a:lnTo>
                    <a:pt x="437" y="1763"/>
                  </a:lnTo>
                  <a:lnTo>
                    <a:pt x="437" y="1782"/>
                  </a:lnTo>
                  <a:lnTo>
                    <a:pt x="447" y="1782"/>
                  </a:lnTo>
                  <a:lnTo>
                    <a:pt x="447" y="1753"/>
                  </a:lnTo>
                  <a:lnTo>
                    <a:pt x="455" y="1744"/>
                  </a:lnTo>
                  <a:lnTo>
                    <a:pt x="455" y="1782"/>
                  </a:lnTo>
                  <a:lnTo>
                    <a:pt x="466" y="1753"/>
                  </a:lnTo>
                  <a:lnTo>
                    <a:pt x="466" y="1782"/>
                  </a:lnTo>
                  <a:lnTo>
                    <a:pt x="474" y="1763"/>
                  </a:lnTo>
                  <a:lnTo>
                    <a:pt x="474" y="1772"/>
                  </a:lnTo>
                  <a:lnTo>
                    <a:pt x="484" y="1782"/>
                  </a:lnTo>
                  <a:lnTo>
                    <a:pt x="484" y="1772"/>
                  </a:lnTo>
                  <a:lnTo>
                    <a:pt x="493" y="1763"/>
                  </a:lnTo>
                  <a:lnTo>
                    <a:pt x="493" y="1782"/>
                  </a:lnTo>
                  <a:lnTo>
                    <a:pt x="503" y="1782"/>
                  </a:lnTo>
                  <a:lnTo>
                    <a:pt x="503" y="1753"/>
                  </a:lnTo>
                  <a:lnTo>
                    <a:pt x="511" y="1782"/>
                  </a:lnTo>
                  <a:lnTo>
                    <a:pt x="511" y="1744"/>
                  </a:lnTo>
                  <a:lnTo>
                    <a:pt x="522" y="1734"/>
                  </a:lnTo>
                  <a:lnTo>
                    <a:pt x="522" y="1677"/>
                  </a:lnTo>
                  <a:lnTo>
                    <a:pt x="530" y="1744"/>
                  </a:lnTo>
                  <a:lnTo>
                    <a:pt x="530" y="1688"/>
                  </a:lnTo>
                  <a:lnTo>
                    <a:pt x="540" y="1677"/>
                  </a:lnTo>
                  <a:lnTo>
                    <a:pt x="540" y="1753"/>
                  </a:lnTo>
                  <a:lnTo>
                    <a:pt x="549" y="1715"/>
                  </a:lnTo>
                  <a:lnTo>
                    <a:pt x="549" y="1763"/>
                  </a:lnTo>
                  <a:lnTo>
                    <a:pt x="559" y="1744"/>
                  </a:lnTo>
                  <a:lnTo>
                    <a:pt x="559" y="1782"/>
                  </a:lnTo>
                  <a:lnTo>
                    <a:pt x="567" y="1772"/>
                  </a:lnTo>
                  <a:lnTo>
                    <a:pt x="567" y="1734"/>
                  </a:lnTo>
                  <a:lnTo>
                    <a:pt x="578" y="1707"/>
                  </a:lnTo>
                  <a:lnTo>
                    <a:pt x="578" y="1753"/>
                  </a:lnTo>
                  <a:lnTo>
                    <a:pt x="586" y="1734"/>
                  </a:lnTo>
                  <a:lnTo>
                    <a:pt x="586" y="1763"/>
                  </a:lnTo>
                  <a:lnTo>
                    <a:pt x="596" y="1763"/>
                  </a:lnTo>
                  <a:lnTo>
                    <a:pt x="605" y="1782"/>
                  </a:lnTo>
                  <a:lnTo>
                    <a:pt x="605" y="1772"/>
                  </a:lnTo>
                  <a:lnTo>
                    <a:pt x="615" y="1772"/>
                  </a:lnTo>
                  <a:lnTo>
                    <a:pt x="615" y="1763"/>
                  </a:lnTo>
                  <a:lnTo>
                    <a:pt x="625" y="1753"/>
                  </a:lnTo>
                  <a:lnTo>
                    <a:pt x="625" y="1772"/>
                  </a:lnTo>
                  <a:lnTo>
                    <a:pt x="633" y="1772"/>
                  </a:lnTo>
                  <a:lnTo>
                    <a:pt x="633" y="1734"/>
                  </a:lnTo>
                  <a:lnTo>
                    <a:pt x="644" y="1726"/>
                  </a:lnTo>
                  <a:lnTo>
                    <a:pt x="644" y="1763"/>
                  </a:lnTo>
                  <a:lnTo>
                    <a:pt x="652" y="1772"/>
                  </a:lnTo>
                  <a:lnTo>
                    <a:pt x="652" y="1734"/>
                  </a:lnTo>
                  <a:lnTo>
                    <a:pt x="662" y="1734"/>
                  </a:lnTo>
                  <a:lnTo>
                    <a:pt x="662" y="1782"/>
                  </a:lnTo>
                  <a:lnTo>
                    <a:pt x="671" y="1782"/>
                  </a:lnTo>
                  <a:lnTo>
                    <a:pt x="671" y="1763"/>
                  </a:lnTo>
                  <a:lnTo>
                    <a:pt x="681" y="1782"/>
                  </a:lnTo>
                  <a:lnTo>
                    <a:pt x="681" y="1753"/>
                  </a:lnTo>
                  <a:lnTo>
                    <a:pt x="689" y="1744"/>
                  </a:lnTo>
                  <a:lnTo>
                    <a:pt x="689" y="1763"/>
                  </a:lnTo>
                  <a:lnTo>
                    <a:pt x="700" y="1782"/>
                  </a:lnTo>
                  <a:lnTo>
                    <a:pt x="700" y="1763"/>
                  </a:lnTo>
                  <a:lnTo>
                    <a:pt x="708" y="1782"/>
                  </a:lnTo>
                  <a:lnTo>
                    <a:pt x="708" y="1734"/>
                  </a:lnTo>
                  <a:lnTo>
                    <a:pt x="718" y="1753"/>
                  </a:lnTo>
                  <a:lnTo>
                    <a:pt x="718" y="1782"/>
                  </a:lnTo>
                  <a:lnTo>
                    <a:pt x="727" y="1782"/>
                  </a:lnTo>
                  <a:lnTo>
                    <a:pt x="727" y="1744"/>
                  </a:lnTo>
                  <a:lnTo>
                    <a:pt x="737" y="1744"/>
                  </a:lnTo>
                  <a:lnTo>
                    <a:pt x="737" y="1782"/>
                  </a:lnTo>
                  <a:lnTo>
                    <a:pt x="745" y="1753"/>
                  </a:lnTo>
                  <a:lnTo>
                    <a:pt x="745" y="1782"/>
                  </a:lnTo>
                  <a:lnTo>
                    <a:pt x="755" y="1782"/>
                  </a:lnTo>
                  <a:lnTo>
                    <a:pt x="755" y="1763"/>
                  </a:lnTo>
                  <a:lnTo>
                    <a:pt x="764" y="1763"/>
                  </a:lnTo>
                  <a:lnTo>
                    <a:pt x="764" y="1744"/>
                  </a:lnTo>
                  <a:lnTo>
                    <a:pt x="774" y="1753"/>
                  </a:lnTo>
                  <a:lnTo>
                    <a:pt x="774" y="1782"/>
                  </a:lnTo>
                  <a:lnTo>
                    <a:pt x="783" y="1782"/>
                  </a:lnTo>
                  <a:lnTo>
                    <a:pt x="783" y="1753"/>
                  </a:lnTo>
                  <a:lnTo>
                    <a:pt x="793" y="1753"/>
                  </a:lnTo>
                  <a:lnTo>
                    <a:pt x="793" y="1763"/>
                  </a:lnTo>
                  <a:lnTo>
                    <a:pt x="801" y="1763"/>
                  </a:lnTo>
                  <a:lnTo>
                    <a:pt x="801" y="1707"/>
                  </a:lnTo>
                  <a:lnTo>
                    <a:pt x="811" y="1696"/>
                  </a:lnTo>
                  <a:lnTo>
                    <a:pt x="811" y="1763"/>
                  </a:lnTo>
                  <a:lnTo>
                    <a:pt x="820" y="1763"/>
                  </a:lnTo>
                  <a:lnTo>
                    <a:pt x="820" y="1782"/>
                  </a:lnTo>
                  <a:lnTo>
                    <a:pt x="830" y="1782"/>
                  </a:lnTo>
                  <a:lnTo>
                    <a:pt x="830" y="1753"/>
                  </a:lnTo>
                  <a:lnTo>
                    <a:pt x="838" y="1772"/>
                  </a:lnTo>
                  <a:lnTo>
                    <a:pt x="838" y="1744"/>
                  </a:lnTo>
                  <a:lnTo>
                    <a:pt x="849" y="1763"/>
                  </a:lnTo>
                  <a:lnTo>
                    <a:pt x="849" y="1753"/>
                  </a:lnTo>
                  <a:lnTo>
                    <a:pt x="857" y="1782"/>
                  </a:lnTo>
                  <a:lnTo>
                    <a:pt x="857" y="1744"/>
                  </a:lnTo>
                  <a:lnTo>
                    <a:pt x="867" y="1715"/>
                  </a:lnTo>
                  <a:lnTo>
                    <a:pt x="867" y="1763"/>
                  </a:lnTo>
                  <a:lnTo>
                    <a:pt x="876" y="1753"/>
                  </a:lnTo>
                  <a:lnTo>
                    <a:pt x="876" y="1782"/>
                  </a:lnTo>
                  <a:lnTo>
                    <a:pt x="886" y="1753"/>
                  </a:lnTo>
                  <a:lnTo>
                    <a:pt x="894" y="1763"/>
                  </a:lnTo>
                  <a:lnTo>
                    <a:pt x="894" y="1726"/>
                  </a:lnTo>
                  <a:lnTo>
                    <a:pt x="905" y="1726"/>
                  </a:lnTo>
                  <a:lnTo>
                    <a:pt x="905" y="1763"/>
                  </a:lnTo>
                  <a:lnTo>
                    <a:pt x="913" y="1763"/>
                  </a:lnTo>
                  <a:lnTo>
                    <a:pt x="913" y="1772"/>
                  </a:lnTo>
                  <a:lnTo>
                    <a:pt x="923" y="1772"/>
                  </a:lnTo>
                  <a:lnTo>
                    <a:pt x="923" y="1715"/>
                  </a:lnTo>
                  <a:lnTo>
                    <a:pt x="932" y="1726"/>
                  </a:lnTo>
                  <a:lnTo>
                    <a:pt x="932" y="1772"/>
                  </a:lnTo>
                  <a:lnTo>
                    <a:pt x="942" y="1772"/>
                  </a:lnTo>
                  <a:lnTo>
                    <a:pt x="942" y="1782"/>
                  </a:lnTo>
                  <a:lnTo>
                    <a:pt x="950" y="1782"/>
                  </a:lnTo>
                  <a:lnTo>
                    <a:pt x="950" y="1753"/>
                  </a:lnTo>
                  <a:lnTo>
                    <a:pt x="960" y="1734"/>
                  </a:lnTo>
                  <a:lnTo>
                    <a:pt x="960" y="1772"/>
                  </a:lnTo>
                  <a:lnTo>
                    <a:pt x="969" y="1744"/>
                  </a:lnTo>
                  <a:lnTo>
                    <a:pt x="969" y="1763"/>
                  </a:lnTo>
                  <a:lnTo>
                    <a:pt x="979" y="1763"/>
                  </a:lnTo>
                  <a:lnTo>
                    <a:pt x="979" y="1782"/>
                  </a:lnTo>
                  <a:lnTo>
                    <a:pt x="988" y="1782"/>
                  </a:lnTo>
                  <a:lnTo>
                    <a:pt x="988" y="1753"/>
                  </a:lnTo>
                  <a:lnTo>
                    <a:pt x="998" y="1772"/>
                  </a:lnTo>
                  <a:lnTo>
                    <a:pt x="998" y="1744"/>
                  </a:lnTo>
                  <a:lnTo>
                    <a:pt x="1006" y="1782"/>
                  </a:lnTo>
                  <a:lnTo>
                    <a:pt x="1006" y="1734"/>
                  </a:lnTo>
                  <a:lnTo>
                    <a:pt x="1016" y="1734"/>
                  </a:lnTo>
                  <a:lnTo>
                    <a:pt x="1016" y="1753"/>
                  </a:lnTo>
                  <a:lnTo>
                    <a:pt x="1025" y="1763"/>
                  </a:lnTo>
                  <a:lnTo>
                    <a:pt x="1025" y="1658"/>
                  </a:lnTo>
                  <a:lnTo>
                    <a:pt x="1035" y="1658"/>
                  </a:lnTo>
                  <a:lnTo>
                    <a:pt x="1035" y="900"/>
                  </a:lnTo>
                  <a:lnTo>
                    <a:pt x="1044" y="342"/>
                  </a:lnTo>
                  <a:lnTo>
                    <a:pt x="1044" y="1165"/>
                  </a:lnTo>
                  <a:lnTo>
                    <a:pt x="1054" y="1195"/>
                  </a:lnTo>
                  <a:lnTo>
                    <a:pt x="1054" y="1734"/>
                  </a:lnTo>
                  <a:lnTo>
                    <a:pt x="1062" y="1744"/>
                  </a:lnTo>
                  <a:lnTo>
                    <a:pt x="1062" y="1782"/>
                  </a:lnTo>
                  <a:lnTo>
                    <a:pt x="1072" y="1782"/>
                  </a:lnTo>
                  <a:lnTo>
                    <a:pt x="1072" y="1753"/>
                  </a:lnTo>
                  <a:lnTo>
                    <a:pt x="1081" y="1744"/>
                  </a:lnTo>
                  <a:lnTo>
                    <a:pt x="1081" y="1772"/>
                  </a:lnTo>
                  <a:lnTo>
                    <a:pt x="1091" y="1772"/>
                  </a:lnTo>
                  <a:lnTo>
                    <a:pt x="1091" y="1782"/>
                  </a:lnTo>
                  <a:lnTo>
                    <a:pt x="1099" y="1782"/>
                  </a:lnTo>
                  <a:lnTo>
                    <a:pt x="1099" y="1734"/>
                  </a:lnTo>
                  <a:lnTo>
                    <a:pt x="1110" y="1734"/>
                  </a:lnTo>
                  <a:lnTo>
                    <a:pt x="1110" y="1782"/>
                  </a:lnTo>
                  <a:lnTo>
                    <a:pt x="1118" y="1782"/>
                  </a:lnTo>
                  <a:lnTo>
                    <a:pt x="1118" y="1772"/>
                  </a:lnTo>
                  <a:lnTo>
                    <a:pt x="1128" y="1782"/>
                  </a:lnTo>
                  <a:lnTo>
                    <a:pt x="1128" y="1763"/>
                  </a:lnTo>
                  <a:lnTo>
                    <a:pt x="1137" y="1763"/>
                  </a:lnTo>
                  <a:lnTo>
                    <a:pt x="1137" y="1744"/>
                  </a:lnTo>
                  <a:lnTo>
                    <a:pt x="1147" y="1772"/>
                  </a:lnTo>
                  <a:lnTo>
                    <a:pt x="1147" y="1734"/>
                  </a:lnTo>
                  <a:lnTo>
                    <a:pt x="1155" y="1744"/>
                  </a:lnTo>
                  <a:lnTo>
                    <a:pt x="1155" y="1772"/>
                  </a:lnTo>
                  <a:lnTo>
                    <a:pt x="1166" y="1763"/>
                  </a:lnTo>
                  <a:lnTo>
                    <a:pt x="1166" y="1744"/>
                  </a:lnTo>
                  <a:lnTo>
                    <a:pt x="1174" y="1753"/>
                  </a:lnTo>
                  <a:lnTo>
                    <a:pt x="1174" y="1744"/>
                  </a:lnTo>
                  <a:lnTo>
                    <a:pt x="1184" y="1782"/>
                  </a:lnTo>
                  <a:lnTo>
                    <a:pt x="1184" y="1753"/>
                  </a:lnTo>
                  <a:lnTo>
                    <a:pt x="1193" y="1753"/>
                  </a:lnTo>
                  <a:lnTo>
                    <a:pt x="1193" y="1734"/>
                  </a:lnTo>
                  <a:lnTo>
                    <a:pt x="1203" y="1744"/>
                  </a:lnTo>
                  <a:lnTo>
                    <a:pt x="1203" y="1772"/>
                  </a:lnTo>
                  <a:lnTo>
                    <a:pt x="1211" y="1726"/>
                  </a:lnTo>
                  <a:lnTo>
                    <a:pt x="1211" y="1772"/>
                  </a:lnTo>
                  <a:lnTo>
                    <a:pt x="1221" y="1782"/>
                  </a:lnTo>
                  <a:lnTo>
                    <a:pt x="1221" y="1707"/>
                  </a:lnTo>
                  <a:lnTo>
                    <a:pt x="1230" y="1726"/>
                  </a:lnTo>
                  <a:lnTo>
                    <a:pt x="1230" y="1772"/>
                  </a:lnTo>
                  <a:lnTo>
                    <a:pt x="1240" y="1715"/>
                  </a:lnTo>
                  <a:lnTo>
                    <a:pt x="1240" y="1782"/>
                  </a:lnTo>
                  <a:lnTo>
                    <a:pt x="1249" y="1782"/>
                  </a:lnTo>
                  <a:lnTo>
                    <a:pt x="1249" y="1744"/>
                  </a:lnTo>
                  <a:lnTo>
                    <a:pt x="1259" y="1763"/>
                  </a:lnTo>
                  <a:lnTo>
                    <a:pt x="1259" y="1782"/>
                  </a:lnTo>
                  <a:lnTo>
                    <a:pt x="1267" y="1772"/>
                  </a:lnTo>
                  <a:lnTo>
                    <a:pt x="1267" y="1753"/>
                  </a:lnTo>
                  <a:lnTo>
                    <a:pt x="1277" y="1753"/>
                  </a:lnTo>
                  <a:lnTo>
                    <a:pt x="1277" y="1782"/>
                  </a:lnTo>
                  <a:lnTo>
                    <a:pt x="1286" y="1782"/>
                  </a:lnTo>
                  <a:lnTo>
                    <a:pt x="1286" y="1772"/>
                  </a:lnTo>
                  <a:lnTo>
                    <a:pt x="1296" y="1782"/>
                  </a:lnTo>
                  <a:lnTo>
                    <a:pt x="1296" y="1763"/>
                  </a:lnTo>
                  <a:lnTo>
                    <a:pt x="1304" y="1753"/>
                  </a:lnTo>
                  <a:lnTo>
                    <a:pt x="1304" y="1782"/>
                  </a:lnTo>
                  <a:lnTo>
                    <a:pt x="1315" y="1772"/>
                  </a:lnTo>
                  <a:lnTo>
                    <a:pt x="1315" y="1782"/>
                  </a:lnTo>
                  <a:lnTo>
                    <a:pt x="1323" y="1753"/>
                  </a:lnTo>
                  <a:lnTo>
                    <a:pt x="1323" y="1782"/>
                  </a:lnTo>
                  <a:lnTo>
                    <a:pt x="1333" y="1782"/>
                  </a:lnTo>
                  <a:lnTo>
                    <a:pt x="1333" y="1753"/>
                  </a:lnTo>
                  <a:lnTo>
                    <a:pt x="1342" y="1753"/>
                  </a:lnTo>
                  <a:lnTo>
                    <a:pt x="1342" y="1772"/>
                  </a:lnTo>
                  <a:lnTo>
                    <a:pt x="1352" y="1763"/>
                  </a:lnTo>
                  <a:lnTo>
                    <a:pt x="1352" y="1782"/>
                  </a:lnTo>
                  <a:lnTo>
                    <a:pt x="1360" y="1782"/>
                  </a:lnTo>
                  <a:lnTo>
                    <a:pt x="1360" y="1753"/>
                  </a:lnTo>
                  <a:lnTo>
                    <a:pt x="1371" y="1753"/>
                  </a:lnTo>
                  <a:lnTo>
                    <a:pt x="1371" y="1782"/>
                  </a:lnTo>
                  <a:lnTo>
                    <a:pt x="1379" y="1763"/>
                  </a:lnTo>
                  <a:lnTo>
                    <a:pt x="1379" y="1782"/>
                  </a:lnTo>
                  <a:lnTo>
                    <a:pt x="1389" y="1772"/>
                  </a:lnTo>
                  <a:lnTo>
                    <a:pt x="1389" y="1782"/>
                  </a:lnTo>
                  <a:lnTo>
                    <a:pt x="1398" y="1782"/>
                  </a:lnTo>
                  <a:lnTo>
                    <a:pt x="1408" y="1782"/>
                  </a:lnTo>
                  <a:lnTo>
                    <a:pt x="1416" y="1782"/>
                  </a:lnTo>
                  <a:lnTo>
                    <a:pt x="1416" y="1763"/>
                  </a:lnTo>
                  <a:lnTo>
                    <a:pt x="1426" y="1753"/>
                  </a:lnTo>
                  <a:lnTo>
                    <a:pt x="1426" y="1772"/>
                  </a:lnTo>
                  <a:lnTo>
                    <a:pt x="1435" y="1772"/>
                  </a:lnTo>
                  <a:lnTo>
                    <a:pt x="1435" y="1688"/>
                  </a:lnTo>
                  <a:lnTo>
                    <a:pt x="1445" y="1688"/>
                  </a:lnTo>
                  <a:lnTo>
                    <a:pt x="1445" y="1772"/>
                  </a:lnTo>
                  <a:lnTo>
                    <a:pt x="1454" y="1782"/>
                  </a:lnTo>
                  <a:lnTo>
                    <a:pt x="1454" y="1744"/>
                  </a:lnTo>
                  <a:lnTo>
                    <a:pt x="1464" y="1772"/>
                  </a:lnTo>
                  <a:lnTo>
                    <a:pt x="1464" y="1707"/>
                  </a:lnTo>
                  <a:lnTo>
                    <a:pt x="1472" y="1744"/>
                  </a:lnTo>
                  <a:lnTo>
                    <a:pt x="1472" y="1782"/>
                  </a:lnTo>
                  <a:lnTo>
                    <a:pt x="1482" y="1782"/>
                  </a:lnTo>
                  <a:lnTo>
                    <a:pt x="1482" y="1763"/>
                  </a:lnTo>
                  <a:lnTo>
                    <a:pt x="1491" y="1782"/>
                  </a:lnTo>
                  <a:lnTo>
                    <a:pt x="1491" y="1677"/>
                  </a:lnTo>
                  <a:lnTo>
                    <a:pt x="1501" y="1715"/>
                  </a:lnTo>
                  <a:lnTo>
                    <a:pt x="1501" y="1669"/>
                  </a:lnTo>
                  <a:lnTo>
                    <a:pt x="1510" y="1715"/>
                  </a:lnTo>
                  <a:lnTo>
                    <a:pt x="1510" y="1669"/>
                  </a:lnTo>
                  <a:lnTo>
                    <a:pt x="1520" y="1696"/>
                  </a:lnTo>
                  <a:lnTo>
                    <a:pt x="1520" y="1726"/>
                  </a:lnTo>
                  <a:lnTo>
                    <a:pt x="1528" y="1707"/>
                  </a:lnTo>
                  <a:lnTo>
                    <a:pt x="1528" y="1763"/>
                  </a:lnTo>
                  <a:lnTo>
                    <a:pt x="1538" y="1734"/>
                  </a:lnTo>
                  <a:lnTo>
                    <a:pt x="1538" y="1763"/>
                  </a:lnTo>
                  <a:lnTo>
                    <a:pt x="1548" y="1772"/>
                  </a:lnTo>
                  <a:lnTo>
                    <a:pt x="1557" y="1744"/>
                  </a:lnTo>
                  <a:lnTo>
                    <a:pt x="1557" y="1763"/>
                  </a:lnTo>
                  <a:lnTo>
                    <a:pt x="1567" y="1763"/>
                  </a:lnTo>
                  <a:lnTo>
                    <a:pt x="1567" y="1782"/>
                  </a:lnTo>
                  <a:lnTo>
                    <a:pt x="1576" y="1782"/>
                  </a:lnTo>
                  <a:lnTo>
                    <a:pt x="1576" y="1772"/>
                  </a:lnTo>
                  <a:lnTo>
                    <a:pt x="1586" y="1772"/>
                  </a:lnTo>
                  <a:lnTo>
                    <a:pt x="1586" y="1744"/>
                  </a:lnTo>
                  <a:lnTo>
                    <a:pt x="1594" y="1734"/>
                  </a:lnTo>
                  <a:lnTo>
                    <a:pt x="1594" y="1753"/>
                  </a:lnTo>
                  <a:lnTo>
                    <a:pt x="1604" y="1753"/>
                  </a:lnTo>
                  <a:lnTo>
                    <a:pt x="1604" y="1688"/>
                  </a:lnTo>
                  <a:lnTo>
                    <a:pt x="1613" y="1696"/>
                  </a:lnTo>
                  <a:lnTo>
                    <a:pt x="1613" y="1024"/>
                  </a:lnTo>
                  <a:lnTo>
                    <a:pt x="1623" y="976"/>
                  </a:lnTo>
                  <a:lnTo>
                    <a:pt x="1623" y="161"/>
                  </a:lnTo>
                  <a:lnTo>
                    <a:pt x="1632" y="1014"/>
                  </a:lnTo>
                  <a:lnTo>
                    <a:pt x="1632" y="1650"/>
                  </a:lnTo>
                  <a:lnTo>
                    <a:pt x="1642" y="1658"/>
                  </a:lnTo>
                  <a:lnTo>
                    <a:pt x="1642" y="1763"/>
                  </a:lnTo>
                  <a:lnTo>
                    <a:pt x="1650" y="1744"/>
                  </a:lnTo>
                  <a:lnTo>
                    <a:pt x="1650" y="1782"/>
                  </a:lnTo>
                  <a:lnTo>
                    <a:pt x="1660" y="1782"/>
                  </a:lnTo>
                  <a:lnTo>
                    <a:pt x="1660" y="1763"/>
                  </a:lnTo>
                  <a:lnTo>
                    <a:pt x="1669" y="1782"/>
                  </a:lnTo>
                  <a:lnTo>
                    <a:pt x="1669" y="1744"/>
                  </a:lnTo>
                  <a:lnTo>
                    <a:pt x="1679" y="1763"/>
                  </a:lnTo>
                  <a:lnTo>
                    <a:pt x="1679" y="1782"/>
                  </a:lnTo>
                  <a:lnTo>
                    <a:pt x="1687" y="1782"/>
                  </a:lnTo>
                  <a:lnTo>
                    <a:pt x="1687" y="1772"/>
                  </a:lnTo>
                  <a:lnTo>
                    <a:pt x="1698" y="1772"/>
                  </a:lnTo>
                  <a:lnTo>
                    <a:pt x="1698" y="1782"/>
                  </a:lnTo>
                  <a:lnTo>
                    <a:pt x="1706" y="1782"/>
                  </a:lnTo>
                  <a:lnTo>
                    <a:pt x="1716" y="1782"/>
                  </a:lnTo>
                  <a:lnTo>
                    <a:pt x="1716" y="1772"/>
                  </a:lnTo>
                  <a:lnTo>
                    <a:pt x="1725" y="1772"/>
                  </a:lnTo>
                  <a:lnTo>
                    <a:pt x="1725" y="1782"/>
                  </a:lnTo>
                  <a:lnTo>
                    <a:pt x="1735" y="1782"/>
                  </a:lnTo>
                  <a:lnTo>
                    <a:pt x="1735" y="1707"/>
                  </a:lnTo>
                  <a:lnTo>
                    <a:pt x="1743" y="1669"/>
                  </a:lnTo>
                  <a:lnTo>
                    <a:pt x="1743" y="1734"/>
                  </a:lnTo>
                  <a:lnTo>
                    <a:pt x="1754" y="1734"/>
                  </a:lnTo>
                  <a:lnTo>
                    <a:pt x="1754" y="1677"/>
                  </a:lnTo>
                  <a:lnTo>
                    <a:pt x="1762" y="1677"/>
                  </a:lnTo>
                  <a:lnTo>
                    <a:pt x="1762" y="1726"/>
                  </a:lnTo>
                  <a:lnTo>
                    <a:pt x="1772" y="1707"/>
                  </a:lnTo>
                  <a:lnTo>
                    <a:pt x="1772" y="1753"/>
                  </a:lnTo>
                  <a:lnTo>
                    <a:pt x="1781" y="1744"/>
                  </a:lnTo>
                  <a:lnTo>
                    <a:pt x="1781" y="1677"/>
                  </a:lnTo>
                  <a:lnTo>
                    <a:pt x="1791" y="1688"/>
                  </a:lnTo>
                  <a:lnTo>
                    <a:pt x="1791" y="1763"/>
                  </a:lnTo>
                  <a:lnTo>
                    <a:pt x="1799" y="1753"/>
                  </a:lnTo>
                  <a:lnTo>
                    <a:pt x="1799" y="1782"/>
                  </a:lnTo>
                  <a:lnTo>
                    <a:pt x="1809" y="1772"/>
                  </a:lnTo>
                  <a:lnTo>
                    <a:pt x="1809" y="1726"/>
                  </a:lnTo>
                  <a:lnTo>
                    <a:pt x="1818" y="1726"/>
                  </a:lnTo>
                  <a:lnTo>
                    <a:pt x="1818" y="1782"/>
                  </a:lnTo>
                  <a:lnTo>
                    <a:pt x="1828" y="1744"/>
                  </a:lnTo>
                  <a:lnTo>
                    <a:pt x="1828" y="1782"/>
                  </a:lnTo>
                  <a:lnTo>
                    <a:pt x="1837" y="1782"/>
                  </a:lnTo>
                  <a:lnTo>
                    <a:pt x="1847" y="1782"/>
                  </a:lnTo>
                  <a:lnTo>
                    <a:pt x="1847" y="1763"/>
                  </a:lnTo>
                  <a:lnTo>
                    <a:pt x="1855" y="1763"/>
                  </a:lnTo>
                  <a:lnTo>
                    <a:pt x="1855" y="1744"/>
                  </a:lnTo>
                  <a:lnTo>
                    <a:pt x="1865" y="1763"/>
                  </a:lnTo>
                  <a:lnTo>
                    <a:pt x="1865" y="1734"/>
                  </a:lnTo>
                  <a:lnTo>
                    <a:pt x="1874" y="1763"/>
                  </a:lnTo>
                  <a:lnTo>
                    <a:pt x="1874" y="1734"/>
                  </a:lnTo>
                  <a:lnTo>
                    <a:pt x="1884" y="1744"/>
                  </a:lnTo>
                  <a:lnTo>
                    <a:pt x="1884" y="1707"/>
                  </a:lnTo>
                  <a:lnTo>
                    <a:pt x="1892" y="1707"/>
                  </a:lnTo>
                  <a:lnTo>
                    <a:pt x="1892" y="872"/>
                  </a:lnTo>
                  <a:lnTo>
                    <a:pt x="1903" y="872"/>
                  </a:lnTo>
                  <a:lnTo>
                    <a:pt x="1903" y="1601"/>
                  </a:lnTo>
                  <a:lnTo>
                    <a:pt x="1911" y="1612"/>
                  </a:lnTo>
                  <a:lnTo>
                    <a:pt x="1911" y="1763"/>
                  </a:lnTo>
                  <a:lnTo>
                    <a:pt x="1921" y="1772"/>
                  </a:lnTo>
                  <a:lnTo>
                    <a:pt x="1921" y="1753"/>
                  </a:lnTo>
                  <a:lnTo>
                    <a:pt x="1930" y="1763"/>
                  </a:lnTo>
                  <a:lnTo>
                    <a:pt x="1930" y="1744"/>
                  </a:lnTo>
                  <a:lnTo>
                    <a:pt x="1940" y="1734"/>
                  </a:lnTo>
                  <a:lnTo>
                    <a:pt x="1940" y="1772"/>
                  </a:lnTo>
                  <a:lnTo>
                    <a:pt x="1948" y="1772"/>
                  </a:lnTo>
                  <a:lnTo>
                    <a:pt x="1948" y="1753"/>
                  </a:lnTo>
                  <a:lnTo>
                    <a:pt x="1959" y="1772"/>
                  </a:lnTo>
                  <a:lnTo>
                    <a:pt x="1959" y="1715"/>
                  </a:lnTo>
                  <a:lnTo>
                    <a:pt x="1967" y="1726"/>
                  </a:lnTo>
                  <a:lnTo>
                    <a:pt x="1967" y="1772"/>
                  </a:lnTo>
                  <a:lnTo>
                    <a:pt x="1977" y="1772"/>
                  </a:lnTo>
                  <a:lnTo>
                    <a:pt x="1977" y="1782"/>
                  </a:lnTo>
                  <a:lnTo>
                    <a:pt x="1986" y="1782"/>
                  </a:lnTo>
                  <a:lnTo>
                    <a:pt x="1986" y="1744"/>
                  </a:lnTo>
                  <a:lnTo>
                    <a:pt x="1996" y="1744"/>
                  </a:lnTo>
                  <a:lnTo>
                    <a:pt x="1996" y="1782"/>
                  </a:lnTo>
                  <a:lnTo>
                    <a:pt x="2004" y="1782"/>
                  </a:lnTo>
                  <a:lnTo>
                    <a:pt x="2004" y="1744"/>
                  </a:lnTo>
                  <a:lnTo>
                    <a:pt x="2014" y="1753"/>
                  </a:lnTo>
                  <a:lnTo>
                    <a:pt x="2014" y="1772"/>
                  </a:lnTo>
                  <a:lnTo>
                    <a:pt x="2023" y="1772"/>
                  </a:lnTo>
                  <a:lnTo>
                    <a:pt x="2023" y="1734"/>
                  </a:lnTo>
                  <a:lnTo>
                    <a:pt x="2033" y="1715"/>
                  </a:lnTo>
                  <a:lnTo>
                    <a:pt x="2033" y="1753"/>
                  </a:lnTo>
                  <a:lnTo>
                    <a:pt x="2042" y="1753"/>
                  </a:lnTo>
                  <a:lnTo>
                    <a:pt x="2042" y="1782"/>
                  </a:lnTo>
                  <a:lnTo>
                    <a:pt x="2052" y="1763"/>
                  </a:lnTo>
                  <a:lnTo>
                    <a:pt x="2060" y="1772"/>
                  </a:lnTo>
                  <a:lnTo>
                    <a:pt x="2060" y="1763"/>
                  </a:lnTo>
                  <a:lnTo>
                    <a:pt x="2070" y="1772"/>
                  </a:lnTo>
                  <a:lnTo>
                    <a:pt x="2070" y="1715"/>
                  </a:lnTo>
                  <a:lnTo>
                    <a:pt x="2079" y="1707"/>
                  </a:lnTo>
                  <a:lnTo>
                    <a:pt x="2079" y="1763"/>
                  </a:lnTo>
                  <a:lnTo>
                    <a:pt x="2089" y="1744"/>
                  </a:lnTo>
                  <a:lnTo>
                    <a:pt x="2089" y="1782"/>
                  </a:lnTo>
                  <a:lnTo>
                    <a:pt x="2098" y="1782"/>
                  </a:lnTo>
                  <a:lnTo>
                    <a:pt x="2108" y="1782"/>
                  </a:lnTo>
                  <a:lnTo>
                    <a:pt x="2108" y="1753"/>
                  </a:lnTo>
                  <a:lnTo>
                    <a:pt x="2116" y="1753"/>
                  </a:lnTo>
                  <a:lnTo>
                    <a:pt x="2116" y="1782"/>
                  </a:lnTo>
                  <a:lnTo>
                    <a:pt x="2126" y="1763"/>
                  </a:lnTo>
                  <a:lnTo>
                    <a:pt x="2126" y="1782"/>
                  </a:lnTo>
                  <a:lnTo>
                    <a:pt x="2135" y="1782"/>
                  </a:lnTo>
                  <a:lnTo>
                    <a:pt x="2135" y="1734"/>
                  </a:lnTo>
                  <a:lnTo>
                    <a:pt x="2145" y="1772"/>
                  </a:lnTo>
                  <a:lnTo>
                    <a:pt x="2145" y="1726"/>
                  </a:lnTo>
                  <a:lnTo>
                    <a:pt x="2153" y="1753"/>
                  </a:lnTo>
                  <a:lnTo>
                    <a:pt x="2153" y="1782"/>
                  </a:lnTo>
                  <a:lnTo>
                    <a:pt x="2164" y="1782"/>
                  </a:lnTo>
                  <a:lnTo>
                    <a:pt x="2164" y="1772"/>
                  </a:lnTo>
                  <a:lnTo>
                    <a:pt x="2172" y="1772"/>
                  </a:lnTo>
                  <a:lnTo>
                    <a:pt x="2172" y="1753"/>
                  </a:lnTo>
                  <a:lnTo>
                    <a:pt x="2182" y="1744"/>
                  </a:lnTo>
                  <a:lnTo>
                    <a:pt x="2182" y="1763"/>
                  </a:lnTo>
                  <a:lnTo>
                    <a:pt x="2191" y="1763"/>
                  </a:lnTo>
                  <a:lnTo>
                    <a:pt x="2191" y="1782"/>
                  </a:lnTo>
                  <a:lnTo>
                    <a:pt x="2201" y="1782"/>
                  </a:lnTo>
                  <a:lnTo>
                    <a:pt x="2201" y="1763"/>
                  </a:lnTo>
                  <a:lnTo>
                    <a:pt x="2209" y="1753"/>
                  </a:lnTo>
                  <a:lnTo>
                    <a:pt x="2209" y="1734"/>
                  </a:lnTo>
                  <a:lnTo>
                    <a:pt x="2220" y="1734"/>
                  </a:lnTo>
                  <a:lnTo>
                    <a:pt x="2220" y="1772"/>
                  </a:lnTo>
                  <a:lnTo>
                    <a:pt x="2228" y="1763"/>
                  </a:lnTo>
                  <a:lnTo>
                    <a:pt x="2228" y="1782"/>
                  </a:lnTo>
                  <a:lnTo>
                    <a:pt x="2238" y="1772"/>
                  </a:lnTo>
                  <a:lnTo>
                    <a:pt x="2238" y="1715"/>
                  </a:lnTo>
                  <a:lnTo>
                    <a:pt x="2247" y="1669"/>
                  </a:lnTo>
                  <a:lnTo>
                    <a:pt x="2247" y="1763"/>
                  </a:lnTo>
                  <a:lnTo>
                    <a:pt x="2257" y="1763"/>
                  </a:lnTo>
                  <a:lnTo>
                    <a:pt x="2257" y="1744"/>
                  </a:lnTo>
                  <a:lnTo>
                    <a:pt x="2265" y="1744"/>
                  </a:lnTo>
                  <a:lnTo>
                    <a:pt x="2265" y="1772"/>
                  </a:lnTo>
                  <a:lnTo>
                    <a:pt x="2275" y="1772"/>
                  </a:lnTo>
                  <a:lnTo>
                    <a:pt x="2275" y="1782"/>
                  </a:lnTo>
                  <a:lnTo>
                    <a:pt x="2284" y="1782"/>
                  </a:lnTo>
                  <a:lnTo>
                    <a:pt x="2284" y="1753"/>
                  </a:lnTo>
                  <a:lnTo>
                    <a:pt x="2294" y="1734"/>
                  </a:lnTo>
                  <a:lnTo>
                    <a:pt x="2294" y="1772"/>
                  </a:lnTo>
                  <a:lnTo>
                    <a:pt x="2303" y="1782"/>
                  </a:lnTo>
                  <a:lnTo>
                    <a:pt x="2303" y="1772"/>
                  </a:lnTo>
                  <a:lnTo>
                    <a:pt x="2313" y="1772"/>
                  </a:lnTo>
                  <a:lnTo>
                    <a:pt x="2313" y="1763"/>
                  </a:lnTo>
                  <a:lnTo>
                    <a:pt x="2321" y="1782"/>
                  </a:lnTo>
                  <a:lnTo>
                    <a:pt x="2321" y="1753"/>
                  </a:lnTo>
                  <a:lnTo>
                    <a:pt x="2331" y="1763"/>
                  </a:lnTo>
                  <a:lnTo>
                    <a:pt x="2331" y="1744"/>
                  </a:lnTo>
                  <a:lnTo>
                    <a:pt x="2340" y="1753"/>
                  </a:lnTo>
                  <a:lnTo>
                    <a:pt x="2340" y="1782"/>
                  </a:lnTo>
                  <a:lnTo>
                    <a:pt x="2377" y="1782"/>
                  </a:lnTo>
                  <a:lnTo>
                    <a:pt x="2377" y="1763"/>
                  </a:lnTo>
                  <a:lnTo>
                    <a:pt x="2387" y="1763"/>
                  </a:lnTo>
                  <a:lnTo>
                    <a:pt x="2387" y="1772"/>
                  </a:lnTo>
                  <a:lnTo>
                    <a:pt x="2396" y="1772"/>
                  </a:lnTo>
                  <a:lnTo>
                    <a:pt x="2396" y="1782"/>
                  </a:lnTo>
                  <a:lnTo>
                    <a:pt x="2406" y="1782"/>
                  </a:lnTo>
                  <a:lnTo>
                    <a:pt x="2406" y="1753"/>
                  </a:lnTo>
                  <a:lnTo>
                    <a:pt x="2414" y="1753"/>
                  </a:lnTo>
                  <a:lnTo>
                    <a:pt x="2414" y="1763"/>
                  </a:lnTo>
                  <a:lnTo>
                    <a:pt x="2425" y="1763"/>
                  </a:lnTo>
                  <a:lnTo>
                    <a:pt x="2425" y="1782"/>
                  </a:lnTo>
                  <a:lnTo>
                    <a:pt x="2433" y="1782"/>
                  </a:lnTo>
                  <a:lnTo>
                    <a:pt x="2433" y="1763"/>
                  </a:lnTo>
                  <a:lnTo>
                    <a:pt x="2443" y="1753"/>
                  </a:lnTo>
                  <a:lnTo>
                    <a:pt x="2443" y="1772"/>
                  </a:lnTo>
                  <a:lnTo>
                    <a:pt x="2453" y="1753"/>
                  </a:lnTo>
                  <a:lnTo>
                    <a:pt x="2453" y="1772"/>
                  </a:lnTo>
                  <a:lnTo>
                    <a:pt x="2462" y="1772"/>
                  </a:lnTo>
                  <a:lnTo>
                    <a:pt x="2462" y="1744"/>
                  </a:lnTo>
                  <a:lnTo>
                    <a:pt x="2472" y="1753"/>
                  </a:lnTo>
                  <a:lnTo>
                    <a:pt x="2472" y="1772"/>
                  </a:lnTo>
                  <a:lnTo>
                    <a:pt x="2480" y="1763"/>
                  </a:lnTo>
                  <a:lnTo>
                    <a:pt x="2480" y="1782"/>
                  </a:lnTo>
                  <a:lnTo>
                    <a:pt x="2491" y="1782"/>
                  </a:lnTo>
                  <a:lnTo>
                    <a:pt x="2491" y="1763"/>
                  </a:lnTo>
                  <a:lnTo>
                    <a:pt x="2499" y="1772"/>
                  </a:lnTo>
                  <a:lnTo>
                    <a:pt x="2499" y="1782"/>
                  </a:lnTo>
                  <a:lnTo>
                    <a:pt x="2509" y="1782"/>
                  </a:lnTo>
                  <a:lnTo>
                    <a:pt x="2509" y="1772"/>
                  </a:lnTo>
                  <a:lnTo>
                    <a:pt x="2518" y="1772"/>
                  </a:lnTo>
                  <a:lnTo>
                    <a:pt x="2518" y="1753"/>
                  </a:lnTo>
                  <a:lnTo>
                    <a:pt x="2528" y="1753"/>
                  </a:lnTo>
                  <a:lnTo>
                    <a:pt x="2528" y="1782"/>
                  </a:lnTo>
                  <a:lnTo>
                    <a:pt x="2536" y="1782"/>
                  </a:lnTo>
                  <a:lnTo>
                    <a:pt x="2536" y="1726"/>
                  </a:lnTo>
                  <a:lnTo>
                    <a:pt x="2547" y="1772"/>
                  </a:lnTo>
                  <a:lnTo>
                    <a:pt x="2547" y="1707"/>
                  </a:lnTo>
                  <a:lnTo>
                    <a:pt x="2555" y="1734"/>
                  </a:lnTo>
                  <a:lnTo>
                    <a:pt x="2555" y="1782"/>
                  </a:lnTo>
                  <a:lnTo>
                    <a:pt x="2565" y="1782"/>
                  </a:lnTo>
                  <a:lnTo>
                    <a:pt x="2565" y="1726"/>
                  </a:lnTo>
                  <a:lnTo>
                    <a:pt x="2574" y="1715"/>
                  </a:lnTo>
                  <a:lnTo>
                    <a:pt x="2574" y="1782"/>
                  </a:lnTo>
                  <a:lnTo>
                    <a:pt x="2584" y="1734"/>
                  </a:lnTo>
                  <a:lnTo>
                    <a:pt x="2584" y="1782"/>
                  </a:lnTo>
                  <a:lnTo>
                    <a:pt x="2592" y="1753"/>
                  </a:lnTo>
                  <a:lnTo>
                    <a:pt x="2592" y="1782"/>
                  </a:lnTo>
                  <a:lnTo>
                    <a:pt x="2603" y="1763"/>
                  </a:lnTo>
                  <a:lnTo>
                    <a:pt x="2603" y="1336"/>
                  </a:lnTo>
                  <a:lnTo>
                    <a:pt x="2611" y="1317"/>
                  </a:lnTo>
                  <a:lnTo>
                    <a:pt x="2611" y="1715"/>
                  </a:lnTo>
                  <a:lnTo>
                    <a:pt x="2621" y="1726"/>
                  </a:lnTo>
                  <a:lnTo>
                    <a:pt x="2621" y="1772"/>
                  </a:lnTo>
                  <a:lnTo>
                    <a:pt x="2630" y="1782"/>
                  </a:lnTo>
                  <a:lnTo>
                    <a:pt x="2640" y="1772"/>
                  </a:lnTo>
                  <a:lnTo>
                    <a:pt x="2640" y="1782"/>
                  </a:lnTo>
                  <a:lnTo>
                    <a:pt x="2648" y="1782"/>
                  </a:lnTo>
                  <a:lnTo>
                    <a:pt x="2648" y="1753"/>
                  </a:lnTo>
                  <a:lnTo>
                    <a:pt x="2658" y="1782"/>
                  </a:lnTo>
                  <a:lnTo>
                    <a:pt x="2667" y="1782"/>
                  </a:lnTo>
                  <a:lnTo>
                    <a:pt x="2667" y="1763"/>
                  </a:lnTo>
                  <a:lnTo>
                    <a:pt x="2677" y="1782"/>
                  </a:lnTo>
                  <a:lnTo>
                    <a:pt x="2677" y="1763"/>
                  </a:lnTo>
                  <a:lnTo>
                    <a:pt x="2686" y="1753"/>
                  </a:lnTo>
                  <a:lnTo>
                    <a:pt x="2686" y="1772"/>
                  </a:lnTo>
                  <a:lnTo>
                    <a:pt x="2696" y="1753"/>
                  </a:lnTo>
                  <a:lnTo>
                    <a:pt x="2696" y="1782"/>
                  </a:lnTo>
                  <a:lnTo>
                    <a:pt x="2704" y="1782"/>
                  </a:lnTo>
                  <a:lnTo>
                    <a:pt x="2704" y="1772"/>
                  </a:lnTo>
                  <a:lnTo>
                    <a:pt x="2714" y="1772"/>
                  </a:lnTo>
                  <a:lnTo>
                    <a:pt x="2714" y="1782"/>
                  </a:lnTo>
                  <a:lnTo>
                    <a:pt x="2723" y="1782"/>
                  </a:lnTo>
                  <a:lnTo>
                    <a:pt x="2733" y="1782"/>
                  </a:lnTo>
                  <a:lnTo>
                    <a:pt x="2741" y="1782"/>
                  </a:lnTo>
                  <a:lnTo>
                    <a:pt x="2770" y="1782"/>
                  </a:lnTo>
                  <a:lnTo>
                    <a:pt x="2770" y="1772"/>
                  </a:lnTo>
                  <a:lnTo>
                    <a:pt x="2779" y="1772"/>
                  </a:lnTo>
                  <a:lnTo>
                    <a:pt x="2779" y="1763"/>
                  </a:lnTo>
                  <a:lnTo>
                    <a:pt x="2789" y="1772"/>
                  </a:lnTo>
                  <a:lnTo>
                    <a:pt x="2789" y="1753"/>
                  </a:lnTo>
                  <a:lnTo>
                    <a:pt x="2797" y="1763"/>
                  </a:lnTo>
                  <a:lnTo>
                    <a:pt x="2797" y="1782"/>
                  </a:lnTo>
                  <a:lnTo>
                    <a:pt x="2808" y="1782"/>
                  </a:lnTo>
                  <a:lnTo>
                    <a:pt x="2816" y="1782"/>
                  </a:lnTo>
                  <a:lnTo>
                    <a:pt x="2816" y="1744"/>
                  </a:lnTo>
                  <a:lnTo>
                    <a:pt x="2826" y="1772"/>
                  </a:lnTo>
                  <a:lnTo>
                    <a:pt x="2826" y="1726"/>
                  </a:lnTo>
                  <a:lnTo>
                    <a:pt x="2835" y="1753"/>
                  </a:lnTo>
                  <a:lnTo>
                    <a:pt x="2835" y="1772"/>
                  </a:lnTo>
                  <a:lnTo>
                    <a:pt x="2845" y="1782"/>
                  </a:lnTo>
                  <a:lnTo>
                    <a:pt x="2845" y="1753"/>
                  </a:lnTo>
                  <a:lnTo>
                    <a:pt x="2853" y="1782"/>
                  </a:lnTo>
                  <a:lnTo>
                    <a:pt x="2853" y="1734"/>
                  </a:lnTo>
                  <a:lnTo>
                    <a:pt x="2863" y="1726"/>
                  </a:lnTo>
                  <a:lnTo>
                    <a:pt x="2863" y="1677"/>
                  </a:lnTo>
                  <a:lnTo>
                    <a:pt x="2872" y="1688"/>
                  </a:lnTo>
                  <a:lnTo>
                    <a:pt x="2872" y="1753"/>
                  </a:lnTo>
                  <a:lnTo>
                    <a:pt x="2882" y="1763"/>
                  </a:lnTo>
                  <a:lnTo>
                    <a:pt x="2882" y="1744"/>
                  </a:lnTo>
                  <a:lnTo>
                    <a:pt x="2891" y="1753"/>
                  </a:lnTo>
                  <a:lnTo>
                    <a:pt x="2891" y="1734"/>
                  </a:lnTo>
                  <a:lnTo>
                    <a:pt x="2901" y="1726"/>
                  </a:lnTo>
                  <a:lnTo>
                    <a:pt x="2901" y="1772"/>
                  </a:lnTo>
                  <a:lnTo>
                    <a:pt x="2909" y="1744"/>
                  </a:lnTo>
                  <a:lnTo>
                    <a:pt x="2909" y="1782"/>
                  </a:lnTo>
                  <a:lnTo>
                    <a:pt x="2919" y="1772"/>
                  </a:lnTo>
                  <a:lnTo>
                    <a:pt x="2919" y="1782"/>
                  </a:lnTo>
                  <a:lnTo>
                    <a:pt x="2928" y="1772"/>
                  </a:lnTo>
                  <a:lnTo>
                    <a:pt x="2928" y="1744"/>
                  </a:lnTo>
                  <a:lnTo>
                    <a:pt x="2938" y="1763"/>
                  </a:lnTo>
                  <a:lnTo>
                    <a:pt x="2938" y="1782"/>
                  </a:lnTo>
                  <a:lnTo>
                    <a:pt x="2947" y="1782"/>
                  </a:lnTo>
                  <a:lnTo>
                    <a:pt x="2957" y="1782"/>
                  </a:lnTo>
                  <a:lnTo>
                    <a:pt x="2957" y="1753"/>
                  </a:lnTo>
                  <a:lnTo>
                    <a:pt x="2965" y="1763"/>
                  </a:lnTo>
                  <a:lnTo>
                    <a:pt x="2965" y="1744"/>
                  </a:lnTo>
                  <a:lnTo>
                    <a:pt x="2975" y="1744"/>
                  </a:lnTo>
                  <a:lnTo>
                    <a:pt x="2975" y="1772"/>
                  </a:lnTo>
                  <a:lnTo>
                    <a:pt x="2984" y="1782"/>
                  </a:lnTo>
                  <a:lnTo>
                    <a:pt x="2984" y="1753"/>
                  </a:lnTo>
                  <a:lnTo>
                    <a:pt x="2994" y="1744"/>
                  </a:lnTo>
                  <a:lnTo>
                    <a:pt x="2994" y="1763"/>
                  </a:lnTo>
                  <a:lnTo>
                    <a:pt x="3002" y="1763"/>
                  </a:lnTo>
                  <a:lnTo>
                    <a:pt x="3002" y="1744"/>
                  </a:lnTo>
                  <a:lnTo>
                    <a:pt x="3013" y="1734"/>
                  </a:lnTo>
                  <a:lnTo>
                    <a:pt x="3013" y="1744"/>
                  </a:lnTo>
                  <a:lnTo>
                    <a:pt x="3021" y="1744"/>
                  </a:lnTo>
                  <a:lnTo>
                    <a:pt x="3021" y="1696"/>
                  </a:lnTo>
                  <a:lnTo>
                    <a:pt x="3031" y="1688"/>
                  </a:lnTo>
                  <a:lnTo>
                    <a:pt x="3031" y="797"/>
                  </a:lnTo>
                  <a:lnTo>
                    <a:pt x="3040" y="407"/>
                  </a:lnTo>
                  <a:lnTo>
                    <a:pt x="3040" y="1298"/>
                  </a:lnTo>
                  <a:lnTo>
                    <a:pt x="3050" y="1327"/>
                  </a:lnTo>
                  <a:lnTo>
                    <a:pt x="3050" y="1612"/>
                  </a:lnTo>
                  <a:lnTo>
                    <a:pt x="3058" y="1612"/>
                  </a:lnTo>
                  <a:lnTo>
                    <a:pt x="3058" y="1763"/>
                  </a:lnTo>
                  <a:lnTo>
                    <a:pt x="3069" y="1753"/>
                  </a:lnTo>
                  <a:lnTo>
                    <a:pt x="3069" y="1772"/>
                  </a:lnTo>
                  <a:lnTo>
                    <a:pt x="3077" y="1772"/>
                  </a:lnTo>
                  <a:lnTo>
                    <a:pt x="3077" y="1658"/>
                  </a:lnTo>
                  <a:lnTo>
                    <a:pt x="3087" y="1620"/>
                  </a:lnTo>
                  <a:lnTo>
                    <a:pt x="3087" y="1707"/>
                  </a:lnTo>
                  <a:lnTo>
                    <a:pt x="3096" y="1707"/>
                  </a:lnTo>
                  <a:lnTo>
                    <a:pt x="3096" y="1734"/>
                  </a:lnTo>
                  <a:lnTo>
                    <a:pt x="3106" y="1734"/>
                  </a:lnTo>
                  <a:lnTo>
                    <a:pt x="3106" y="1014"/>
                  </a:lnTo>
                  <a:lnTo>
                    <a:pt x="3114" y="816"/>
                  </a:lnTo>
                  <a:lnTo>
                    <a:pt x="3114" y="1498"/>
                  </a:lnTo>
                  <a:lnTo>
                    <a:pt x="3124" y="1507"/>
                  </a:lnTo>
                  <a:lnTo>
                    <a:pt x="3124" y="1707"/>
                  </a:lnTo>
                  <a:lnTo>
                    <a:pt x="3133" y="1707"/>
                  </a:lnTo>
                  <a:lnTo>
                    <a:pt x="3133" y="1772"/>
                  </a:lnTo>
                  <a:lnTo>
                    <a:pt x="3143" y="1772"/>
                  </a:lnTo>
                  <a:lnTo>
                    <a:pt x="3143" y="1753"/>
                  </a:lnTo>
                  <a:lnTo>
                    <a:pt x="3152" y="1782"/>
                  </a:lnTo>
                  <a:lnTo>
                    <a:pt x="3152" y="1734"/>
                  </a:lnTo>
                  <a:lnTo>
                    <a:pt x="3162" y="1734"/>
                  </a:lnTo>
                  <a:lnTo>
                    <a:pt x="3162" y="1696"/>
                  </a:lnTo>
                  <a:lnTo>
                    <a:pt x="3170" y="1715"/>
                  </a:lnTo>
                  <a:lnTo>
                    <a:pt x="3170" y="1744"/>
                  </a:lnTo>
                  <a:lnTo>
                    <a:pt x="3180" y="1726"/>
                  </a:lnTo>
                  <a:lnTo>
                    <a:pt x="3180" y="1763"/>
                  </a:lnTo>
                  <a:lnTo>
                    <a:pt x="3189" y="1734"/>
                  </a:lnTo>
                  <a:lnTo>
                    <a:pt x="3189" y="1753"/>
                  </a:lnTo>
                  <a:lnTo>
                    <a:pt x="3199" y="1753"/>
                  </a:lnTo>
                  <a:lnTo>
                    <a:pt x="3199" y="1782"/>
                  </a:lnTo>
                  <a:lnTo>
                    <a:pt x="3207" y="1782"/>
                  </a:lnTo>
                  <a:lnTo>
                    <a:pt x="3207" y="1772"/>
                  </a:lnTo>
                  <a:lnTo>
                    <a:pt x="3218" y="1772"/>
                  </a:lnTo>
                  <a:lnTo>
                    <a:pt x="3218" y="1734"/>
                  </a:lnTo>
                  <a:lnTo>
                    <a:pt x="3226" y="1744"/>
                  </a:lnTo>
                  <a:lnTo>
                    <a:pt x="3226" y="1782"/>
                  </a:lnTo>
                  <a:lnTo>
                    <a:pt x="3236" y="1753"/>
                  </a:lnTo>
                  <a:lnTo>
                    <a:pt x="3236" y="1772"/>
                  </a:lnTo>
                  <a:lnTo>
                    <a:pt x="3245" y="1772"/>
                  </a:lnTo>
                  <a:lnTo>
                    <a:pt x="3255" y="1772"/>
                  </a:lnTo>
                  <a:lnTo>
                    <a:pt x="3255" y="1782"/>
                  </a:lnTo>
                  <a:lnTo>
                    <a:pt x="3263" y="1782"/>
                  </a:lnTo>
                  <a:lnTo>
                    <a:pt x="3263" y="1772"/>
                  </a:lnTo>
                  <a:lnTo>
                    <a:pt x="3274" y="1772"/>
                  </a:lnTo>
                  <a:lnTo>
                    <a:pt x="3274" y="1782"/>
                  </a:lnTo>
                  <a:lnTo>
                    <a:pt x="3282" y="1772"/>
                  </a:lnTo>
                  <a:lnTo>
                    <a:pt x="3282" y="1782"/>
                  </a:lnTo>
                  <a:lnTo>
                    <a:pt x="3292" y="1782"/>
                  </a:lnTo>
                  <a:lnTo>
                    <a:pt x="3292" y="1753"/>
                  </a:lnTo>
                  <a:lnTo>
                    <a:pt x="3301" y="1772"/>
                  </a:lnTo>
                  <a:lnTo>
                    <a:pt x="3301" y="1734"/>
                  </a:lnTo>
                  <a:lnTo>
                    <a:pt x="3311" y="1734"/>
                  </a:lnTo>
                  <a:lnTo>
                    <a:pt x="3311" y="1772"/>
                  </a:lnTo>
                  <a:lnTo>
                    <a:pt x="3319" y="1753"/>
                  </a:lnTo>
                  <a:lnTo>
                    <a:pt x="3319" y="1734"/>
                  </a:lnTo>
                  <a:lnTo>
                    <a:pt x="3329" y="1734"/>
                  </a:lnTo>
                  <a:lnTo>
                    <a:pt x="3329" y="1763"/>
                  </a:lnTo>
                  <a:lnTo>
                    <a:pt x="3338" y="1782"/>
                  </a:lnTo>
                  <a:lnTo>
                    <a:pt x="3338" y="1734"/>
                  </a:lnTo>
                  <a:lnTo>
                    <a:pt x="3348" y="1763"/>
                  </a:lnTo>
                  <a:lnTo>
                    <a:pt x="3348" y="1555"/>
                  </a:lnTo>
                  <a:lnTo>
                    <a:pt x="3358" y="1536"/>
                  </a:lnTo>
                  <a:lnTo>
                    <a:pt x="3358" y="778"/>
                  </a:lnTo>
                  <a:lnTo>
                    <a:pt x="3367" y="1062"/>
                  </a:lnTo>
                  <a:lnTo>
                    <a:pt x="3367" y="1612"/>
                  </a:lnTo>
                  <a:lnTo>
                    <a:pt x="3377" y="1612"/>
                  </a:lnTo>
                  <a:lnTo>
                    <a:pt x="3377" y="1707"/>
                  </a:lnTo>
                  <a:lnTo>
                    <a:pt x="3385" y="1744"/>
                  </a:lnTo>
                  <a:lnTo>
                    <a:pt x="3385" y="1696"/>
                  </a:lnTo>
                  <a:lnTo>
                    <a:pt x="3396" y="1744"/>
                  </a:lnTo>
                  <a:lnTo>
                    <a:pt x="3396" y="1536"/>
                  </a:lnTo>
                  <a:lnTo>
                    <a:pt x="3404" y="1365"/>
                  </a:lnTo>
                  <a:lnTo>
                    <a:pt x="3404" y="1631"/>
                  </a:lnTo>
                  <a:lnTo>
                    <a:pt x="3414" y="1639"/>
                  </a:lnTo>
                  <a:lnTo>
                    <a:pt x="3414" y="1715"/>
                  </a:lnTo>
                  <a:lnTo>
                    <a:pt x="3423" y="1726"/>
                  </a:lnTo>
                  <a:lnTo>
                    <a:pt x="3423" y="1772"/>
                  </a:lnTo>
                  <a:lnTo>
                    <a:pt x="3433" y="1772"/>
                  </a:lnTo>
                  <a:lnTo>
                    <a:pt x="3433" y="1782"/>
                  </a:lnTo>
                  <a:lnTo>
                    <a:pt x="3441" y="1763"/>
                  </a:lnTo>
                  <a:lnTo>
                    <a:pt x="3441" y="1782"/>
                  </a:lnTo>
                  <a:lnTo>
                    <a:pt x="3451" y="1782"/>
                  </a:lnTo>
                  <a:lnTo>
                    <a:pt x="3451" y="1763"/>
                  </a:lnTo>
                  <a:lnTo>
                    <a:pt x="3460" y="1772"/>
                  </a:lnTo>
                  <a:lnTo>
                    <a:pt x="3460" y="1753"/>
                  </a:lnTo>
                  <a:lnTo>
                    <a:pt x="3470" y="1734"/>
                  </a:lnTo>
                  <a:lnTo>
                    <a:pt x="3470" y="1772"/>
                  </a:lnTo>
                  <a:lnTo>
                    <a:pt x="3479" y="1772"/>
                  </a:lnTo>
                  <a:lnTo>
                    <a:pt x="3479" y="1782"/>
                  </a:lnTo>
                  <a:lnTo>
                    <a:pt x="3489" y="1782"/>
                  </a:lnTo>
                  <a:lnTo>
                    <a:pt x="3489" y="1734"/>
                  </a:lnTo>
                  <a:lnTo>
                    <a:pt x="3497" y="1734"/>
                  </a:lnTo>
                  <a:lnTo>
                    <a:pt x="3497" y="1772"/>
                  </a:lnTo>
                  <a:lnTo>
                    <a:pt x="3507" y="1763"/>
                  </a:lnTo>
                  <a:lnTo>
                    <a:pt x="3516" y="1707"/>
                  </a:lnTo>
                  <a:lnTo>
                    <a:pt x="3516" y="1763"/>
                  </a:lnTo>
                  <a:lnTo>
                    <a:pt x="3526" y="1744"/>
                  </a:lnTo>
                  <a:lnTo>
                    <a:pt x="3526" y="1782"/>
                  </a:lnTo>
                  <a:lnTo>
                    <a:pt x="3545" y="1782"/>
                  </a:lnTo>
                  <a:lnTo>
                    <a:pt x="3545" y="1772"/>
                  </a:lnTo>
                  <a:lnTo>
                    <a:pt x="3553" y="1782"/>
                  </a:lnTo>
                  <a:lnTo>
                    <a:pt x="3553" y="1753"/>
                  </a:lnTo>
                  <a:lnTo>
                    <a:pt x="3563" y="1753"/>
                  </a:lnTo>
                  <a:lnTo>
                    <a:pt x="3563" y="1782"/>
                  </a:lnTo>
                  <a:lnTo>
                    <a:pt x="3572" y="1772"/>
                  </a:lnTo>
                  <a:lnTo>
                    <a:pt x="3572" y="1782"/>
                  </a:lnTo>
                  <a:lnTo>
                    <a:pt x="3582" y="1782"/>
                  </a:lnTo>
                  <a:lnTo>
                    <a:pt x="3590" y="1782"/>
                  </a:lnTo>
                  <a:lnTo>
                    <a:pt x="3590" y="1753"/>
                  </a:lnTo>
                  <a:lnTo>
                    <a:pt x="3601" y="1753"/>
                  </a:lnTo>
                  <a:lnTo>
                    <a:pt x="3601" y="1782"/>
                  </a:lnTo>
                  <a:lnTo>
                    <a:pt x="3609" y="1782"/>
                  </a:lnTo>
                  <a:lnTo>
                    <a:pt x="3619" y="1782"/>
                  </a:lnTo>
                  <a:lnTo>
                    <a:pt x="3619" y="1763"/>
                  </a:lnTo>
                  <a:lnTo>
                    <a:pt x="3628" y="1772"/>
                  </a:lnTo>
                  <a:lnTo>
                    <a:pt x="3628" y="1744"/>
                  </a:lnTo>
                  <a:lnTo>
                    <a:pt x="3638" y="1744"/>
                  </a:lnTo>
                  <a:lnTo>
                    <a:pt x="3638" y="1772"/>
                  </a:lnTo>
                  <a:lnTo>
                    <a:pt x="3646" y="1772"/>
                  </a:lnTo>
                  <a:lnTo>
                    <a:pt x="3646" y="1782"/>
                  </a:lnTo>
                  <a:lnTo>
                    <a:pt x="3657" y="1782"/>
                  </a:lnTo>
                  <a:lnTo>
                    <a:pt x="3657" y="1772"/>
                  </a:lnTo>
                  <a:lnTo>
                    <a:pt x="3665" y="1772"/>
                  </a:lnTo>
                  <a:lnTo>
                    <a:pt x="3665" y="1734"/>
                  </a:lnTo>
                  <a:lnTo>
                    <a:pt x="3675" y="1744"/>
                  </a:lnTo>
                  <a:lnTo>
                    <a:pt x="3675" y="1763"/>
                  </a:lnTo>
                  <a:lnTo>
                    <a:pt x="3684" y="1763"/>
                  </a:lnTo>
                  <a:lnTo>
                    <a:pt x="3684" y="1782"/>
                  </a:lnTo>
                  <a:lnTo>
                    <a:pt x="3702" y="1782"/>
                  </a:lnTo>
                  <a:lnTo>
                    <a:pt x="3702" y="1772"/>
                  </a:lnTo>
                  <a:lnTo>
                    <a:pt x="3712" y="1763"/>
                  </a:lnTo>
                  <a:lnTo>
                    <a:pt x="3712" y="1782"/>
                  </a:lnTo>
                  <a:lnTo>
                    <a:pt x="3721" y="1782"/>
                  </a:lnTo>
                  <a:lnTo>
                    <a:pt x="3721" y="1753"/>
                  </a:lnTo>
                  <a:lnTo>
                    <a:pt x="3731" y="1763"/>
                  </a:lnTo>
                  <a:lnTo>
                    <a:pt x="3731" y="1782"/>
                  </a:lnTo>
                  <a:lnTo>
                    <a:pt x="3740" y="1782"/>
                  </a:lnTo>
                  <a:lnTo>
                    <a:pt x="3750" y="1782"/>
                  </a:lnTo>
                  <a:lnTo>
                    <a:pt x="3750" y="1753"/>
                  </a:lnTo>
                  <a:lnTo>
                    <a:pt x="3758" y="1772"/>
                  </a:lnTo>
                  <a:lnTo>
                    <a:pt x="3758" y="1744"/>
                  </a:lnTo>
                  <a:lnTo>
                    <a:pt x="3768" y="1753"/>
                  </a:lnTo>
                  <a:lnTo>
                    <a:pt x="3768" y="1772"/>
                  </a:lnTo>
                  <a:lnTo>
                    <a:pt x="3777" y="1782"/>
                  </a:lnTo>
                  <a:lnTo>
                    <a:pt x="3777" y="1753"/>
                  </a:lnTo>
                  <a:lnTo>
                    <a:pt x="3787" y="1753"/>
                  </a:lnTo>
                  <a:lnTo>
                    <a:pt x="3787" y="1763"/>
                  </a:lnTo>
                  <a:lnTo>
                    <a:pt x="3795" y="1763"/>
                  </a:lnTo>
                  <a:lnTo>
                    <a:pt x="3795" y="1715"/>
                  </a:lnTo>
                  <a:lnTo>
                    <a:pt x="3806" y="1715"/>
                  </a:lnTo>
                  <a:lnTo>
                    <a:pt x="3806" y="1157"/>
                  </a:lnTo>
                  <a:lnTo>
                    <a:pt x="3814" y="1127"/>
                  </a:lnTo>
                  <a:lnTo>
                    <a:pt x="3814" y="133"/>
                  </a:lnTo>
                  <a:lnTo>
                    <a:pt x="3824" y="142"/>
                  </a:lnTo>
                  <a:lnTo>
                    <a:pt x="3824" y="1336"/>
                  </a:lnTo>
                  <a:lnTo>
                    <a:pt x="3833" y="1355"/>
                  </a:lnTo>
                  <a:lnTo>
                    <a:pt x="3833" y="1696"/>
                  </a:lnTo>
                  <a:lnTo>
                    <a:pt x="3843" y="1707"/>
                  </a:lnTo>
                  <a:lnTo>
                    <a:pt x="3843" y="1772"/>
                  </a:lnTo>
                  <a:lnTo>
                    <a:pt x="3851" y="1782"/>
                  </a:lnTo>
                  <a:lnTo>
                    <a:pt x="3851" y="1772"/>
                  </a:lnTo>
                  <a:lnTo>
                    <a:pt x="3862" y="1772"/>
                  </a:lnTo>
                  <a:lnTo>
                    <a:pt x="3862" y="1753"/>
                  </a:lnTo>
                  <a:lnTo>
                    <a:pt x="3870" y="1753"/>
                  </a:lnTo>
                  <a:lnTo>
                    <a:pt x="3870" y="1772"/>
                  </a:lnTo>
                  <a:lnTo>
                    <a:pt x="3880" y="1772"/>
                  </a:lnTo>
                  <a:lnTo>
                    <a:pt x="3880" y="1782"/>
                  </a:lnTo>
                  <a:lnTo>
                    <a:pt x="3899" y="1782"/>
                  </a:lnTo>
                  <a:lnTo>
                    <a:pt x="3899" y="1772"/>
                  </a:lnTo>
                  <a:lnTo>
                    <a:pt x="3907" y="1772"/>
                  </a:lnTo>
                  <a:lnTo>
                    <a:pt x="3917" y="1782"/>
                  </a:lnTo>
                  <a:lnTo>
                    <a:pt x="3926" y="1782"/>
                  </a:lnTo>
                  <a:lnTo>
                    <a:pt x="3936" y="1772"/>
                  </a:lnTo>
                  <a:lnTo>
                    <a:pt x="3936" y="1753"/>
                  </a:lnTo>
                  <a:lnTo>
                    <a:pt x="3945" y="1772"/>
                  </a:lnTo>
                  <a:lnTo>
                    <a:pt x="3945" y="1734"/>
                  </a:lnTo>
                  <a:lnTo>
                    <a:pt x="3955" y="1753"/>
                  </a:lnTo>
                  <a:lnTo>
                    <a:pt x="3955" y="1707"/>
                  </a:lnTo>
                  <a:lnTo>
                    <a:pt x="3963" y="1734"/>
                  </a:lnTo>
                  <a:lnTo>
                    <a:pt x="3963" y="1763"/>
                  </a:lnTo>
                  <a:lnTo>
                    <a:pt x="3973" y="1772"/>
                  </a:lnTo>
                  <a:lnTo>
                    <a:pt x="3973" y="1782"/>
                  </a:lnTo>
                  <a:lnTo>
                    <a:pt x="3982" y="1772"/>
                  </a:lnTo>
                  <a:lnTo>
                    <a:pt x="3982" y="1763"/>
                  </a:lnTo>
                  <a:lnTo>
                    <a:pt x="3992" y="1763"/>
                  </a:lnTo>
                  <a:lnTo>
                    <a:pt x="3992" y="1734"/>
                  </a:lnTo>
                  <a:lnTo>
                    <a:pt x="4001" y="1763"/>
                  </a:lnTo>
                  <a:lnTo>
                    <a:pt x="4001" y="1631"/>
                  </a:lnTo>
                  <a:lnTo>
                    <a:pt x="4011" y="1601"/>
                  </a:lnTo>
                  <a:lnTo>
                    <a:pt x="4011" y="1726"/>
                  </a:lnTo>
                  <a:lnTo>
                    <a:pt x="4019" y="1726"/>
                  </a:lnTo>
                  <a:lnTo>
                    <a:pt x="4019" y="1763"/>
                  </a:lnTo>
                  <a:lnTo>
                    <a:pt x="4029" y="1763"/>
                  </a:lnTo>
                  <a:lnTo>
                    <a:pt x="4029" y="1782"/>
                  </a:lnTo>
                  <a:lnTo>
                    <a:pt x="4038" y="1782"/>
                  </a:lnTo>
                  <a:lnTo>
                    <a:pt x="4038" y="1726"/>
                  </a:lnTo>
                  <a:lnTo>
                    <a:pt x="4048" y="1772"/>
                  </a:lnTo>
                  <a:lnTo>
                    <a:pt x="4048" y="1707"/>
                  </a:lnTo>
                  <a:lnTo>
                    <a:pt x="4056" y="1715"/>
                  </a:lnTo>
                  <a:lnTo>
                    <a:pt x="4056" y="1772"/>
                  </a:lnTo>
                  <a:lnTo>
                    <a:pt x="4067" y="1772"/>
                  </a:lnTo>
                  <a:lnTo>
                    <a:pt x="4067" y="1726"/>
                  </a:lnTo>
                  <a:lnTo>
                    <a:pt x="4075" y="1715"/>
                  </a:lnTo>
                  <a:lnTo>
                    <a:pt x="4075" y="1772"/>
                  </a:lnTo>
                  <a:lnTo>
                    <a:pt x="4085" y="1744"/>
                  </a:lnTo>
                  <a:lnTo>
                    <a:pt x="4085" y="1772"/>
                  </a:lnTo>
                  <a:lnTo>
                    <a:pt x="4094" y="1772"/>
                  </a:lnTo>
                  <a:lnTo>
                    <a:pt x="4094" y="1763"/>
                  </a:lnTo>
                  <a:lnTo>
                    <a:pt x="4104" y="1782"/>
                  </a:lnTo>
                  <a:lnTo>
                    <a:pt x="4104" y="1763"/>
                  </a:lnTo>
                  <a:lnTo>
                    <a:pt x="4112" y="1753"/>
                  </a:lnTo>
                  <a:lnTo>
                    <a:pt x="4112" y="1772"/>
                  </a:lnTo>
                  <a:lnTo>
                    <a:pt x="4123" y="1753"/>
                  </a:lnTo>
                  <a:lnTo>
                    <a:pt x="4123" y="1782"/>
                  </a:lnTo>
                  <a:lnTo>
                    <a:pt x="4131" y="1772"/>
                  </a:lnTo>
                  <a:lnTo>
                    <a:pt x="4131" y="1782"/>
                  </a:lnTo>
                  <a:lnTo>
                    <a:pt x="4141" y="1782"/>
                  </a:lnTo>
                  <a:lnTo>
                    <a:pt x="4141" y="1772"/>
                  </a:lnTo>
                  <a:lnTo>
                    <a:pt x="4150" y="1782"/>
                  </a:lnTo>
                  <a:lnTo>
                    <a:pt x="4150" y="1763"/>
                  </a:lnTo>
                  <a:lnTo>
                    <a:pt x="4160" y="1763"/>
                  </a:lnTo>
                  <a:lnTo>
                    <a:pt x="4160" y="1782"/>
                  </a:lnTo>
                  <a:lnTo>
                    <a:pt x="4168" y="1782"/>
                  </a:lnTo>
                  <a:lnTo>
                    <a:pt x="4178" y="1782"/>
                  </a:lnTo>
                  <a:lnTo>
                    <a:pt x="4178" y="1763"/>
                  </a:lnTo>
                  <a:lnTo>
                    <a:pt x="4187" y="1782"/>
                  </a:lnTo>
                  <a:lnTo>
                    <a:pt x="4187" y="1763"/>
                  </a:lnTo>
                  <a:lnTo>
                    <a:pt x="4197" y="1782"/>
                  </a:lnTo>
                  <a:lnTo>
                    <a:pt x="4197" y="1744"/>
                  </a:lnTo>
                  <a:lnTo>
                    <a:pt x="4206" y="1772"/>
                  </a:lnTo>
                  <a:lnTo>
                    <a:pt x="4206" y="1744"/>
                  </a:lnTo>
                  <a:lnTo>
                    <a:pt x="4216" y="1763"/>
                  </a:lnTo>
                  <a:lnTo>
                    <a:pt x="4216" y="1782"/>
                  </a:lnTo>
                  <a:lnTo>
                    <a:pt x="4224" y="1782"/>
                  </a:lnTo>
                  <a:lnTo>
                    <a:pt x="4234" y="1782"/>
                  </a:lnTo>
                  <a:lnTo>
                    <a:pt x="4234" y="1688"/>
                  </a:lnTo>
                  <a:lnTo>
                    <a:pt x="4243" y="1631"/>
                  </a:lnTo>
                  <a:lnTo>
                    <a:pt x="4243" y="1726"/>
                  </a:lnTo>
                  <a:lnTo>
                    <a:pt x="4253" y="1734"/>
                  </a:lnTo>
                  <a:lnTo>
                    <a:pt x="4253" y="1772"/>
                  </a:lnTo>
                  <a:lnTo>
                    <a:pt x="4263" y="1772"/>
                  </a:lnTo>
                  <a:lnTo>
                    <a:pt x="4263" y="1782"/>
                  </a:lnTo>
                  <a:lnTo>
                    <a:pt x="4282" y="1782"/>
                  </a:lnTo>
                  <a:lnTo>
                    <a:pt x="4282" y="1772"/>
                  </a:lnTo>
                  <a:lnTo>
                    <a:pt x="4290" y="1772"/>
                  </a:lnTo>
                  <a:lnTo>
                    <a:pt x="4290" y="1744"/>
                  </a:lnTo>
                  <a:lnTo>
                    <a:pt x="4300" y="1744"/>
                  </a:lnTo>
                  <a:lnTo>
                    <a:pt x="4300" y="95"/>
                  </a:lnTo>
                  <a:lnTo>
                    <a:pt x="4309" y="0"/>
                  </a:lnTo>
                  <a:lnTo>
                    <a:pt x="4309" y="1298"/>
                  </a:lnTo>
                  <a:lnTo>
                    <a:pt x="4319" y="1317"/>
                  </a:lnTo>
                  <a:lnTo>
                    <a:pt x="4319" y="1620"/>
                  </a:lnTo>
                  <a:lnTo>
                    <a:pt x="4328" y="1631"/>
                  </a:lnTo>
                  <a:lnTo>
                    <a:pt x="4328" y="1772"/>
                  </a:lnTo>
                  <a:lnTo>
                    <a:pt x="4338" y="1772"/>
                  </a:lnTo>
                  <a:lnTo>
                    <a:pt x="4346" y="1772"/>
                  </a:lnTo>
                  <a:lnTo>
                    <a:pt x="4346" y="1782"/>
                  </a:lnTo>
                  <a:lnTo>
                    <a:pt x="4356" y="1744"/>
                  </a:lnTo>
                  <a:lnTo>
                    <a:pt x="4356" y="1782"/>
                  </a:lnTo>
                  <a:lnTo>
                    <a:pt x="4365" y="1726"/>
                  </a:lnTo>
                  <a:lnTo>
                    <a:pt x="4365" y="1782"/>
                  </a:lnTo>
                  <a:lnTo>
                    <a:pt x="4375" y="1753"/>
                  </a:lnTo>
                  <a:lnTo>
                    <a:pt x="4375" y="1782"/>
                  </a:lnTo>
                  <a:lnTo>
                    <a:pt x="4383" y="1753"/>
                  </a:lnTo>
                  <a:lnTo>
                    <a:pt x="4383" y="1782"/>
                  </a:lnTo>
                  <a:lnTo>
                    <a:pt x="4394" y="1782"/>
                  </a:lnTo>
                  <a:lnTo>
                    <a:pt x="4394" y="1715"/>
                  </a:lnTo>
                  <a:lnTo>
                    <a:pt x="4402" y="1715"/>
                  </a:lnTo>
                  <a:lnTo>
                    <a:pt x="4402" y="1669"/>
                  </a:lnTo>
                  <a:lnTo>
                    <a:pt x="4412" y="1631"/>
                  </a:lnTo>
                  <a:lnTo>
                    <a:pt x="4412" y="1734"/>
                  </a:lnTo>
                  <a:lnTo>
                    <a:pt x="4421" y="1734"/>
                  </a:lnTo>
                  <a:lnTo>
                    <a:pt x="4421" y="1763"/>
                  </a:lnTo>
                  <a:lnTo>
                    <a:pt x="4431" y="1753"/>
                  </a:lnTo>
                  <a:lnTo>
                    <a:pt x="4431" y="1715"/>
                  </a:lnTo>
                  <a:lnTo>
                    <a:pt x="4439" y="1715"/>
                  </a:lnTo>
                  <a:lnTo>
                    <a:pt x="4439" y="1744"/>
                  </a:lnTo>
                  <a:lnTo>
                    <a:pt x="4450" y="1763"/>
                  </a:lnTo>
                  <a:lnTo>
                    <a:pt x="4450" y="1734"/>
                  </a:lnTo>
                  <a:lnTo>
                    <a:pt x="4458" y="1753"/>
                  </a:lnTo>
                  <a:lnTo>
                    <a:pt x="4458" y="1782"/>
                  </a:lnTo>
                  <a:lnTo>
                    <a:pt x="4468" y="1782"/>
                  </a:lnTo>
                  <a:lnTo>
                    <a:pt x="4477" y="1772"/>
                  </a:lnTo>
                  <a:lnTo>
                    <a:pt x="4477" y="1753"/>
                  </a:lnTo>
                  <a:lnTo>
                    <a:pt x="4487" y="1772"/>
                  </a:lnTo>
                  <a:lnTo>
                    <a:pt x="4487" y="1782"/>
                  </a:lnTo>
                  <a:lnTo>
                    <a:pt x="4506" y="1782"/>
                  </a:lnTo>
                  <a:lnTo>
                    <a:pt x="4506" y="1763"/>
                  </a:lnTo>
                  <a:lnTo>
                    <a:pt x="4514" y="1763"/>
                  </a:lnTo>
                  <a:lnTo>
                    <a:pt x="4514" y="1744"/>
                  </a:lnTo>
                  <a:lnTo>
                    <a:pt x="4524" y="1744"/>
                  </a:lnTo>
                  <a:lnTo>
                    <a:pt x="4524" y="1763"/>
                  </a:lnTo>
                  <a:lnTo>
                    <a:pt x="4533" y="1763"/>
                  </a:lnTo>
                  <a:lnTo>
                    <a:pt x="4533" y="1782"/>
                  </a:lnTo>
                  <a:lnTo>
                    <a:pt x="4543" y="1763"/>
                  </a:lnTo>
                  <a:lnTo>
                    <a:pt x="4543" y="1744"/>
                  </a:lnTo>
                  <a:lnTo>
                    <a:pt x="4551" y="1744"/>
                  </a:lnTo>
                  <a:lnTo>
                    <a:pt x="4551" y="1772"/>
                  </a:lnTo>
                  <a:lnTo>
                    <a:pt x="4561" y="1772"/>
                  </a:lnTo>
                  <a:lnTo>
                    <a:pt x="4561" y="1763"/>
                  </a:lnTo>
                  <a:lnTo>
                    <a:pt x="4570" y="1772"/>
                  </a:lnTo>
                  <a:lnTo>
                    <a:pt x="4570" y="1782"/>
                  </a:lnTo>
                  <a:lnTo>
                    <a:pt x="4580" y="1772"/>
                  </a:lnTo>
                  <a:lnTo>
                    <a:pt x="4580" y="1782"/>
                  </a:lnTo>
                  <a:lnTo>
                    <a:pt x="4589" y="1763"/>
                  </a:lnTo>
                  <a:lnTo>
                    <a:pt x="4589" y="1782"/>
                  </a:lnTo>
                  <a:lnTo>
                    <a:pt x="4599" y="1772"/>
                  </a:lnTo>
                  <a:lnTo>
                    <a:pt x="4599" y="1782"/>
                  </a:lnTo>
                  <a:lnTo>
                    <a:pt x="4607" y="1782"/>
                  </a:lnTo>
                  <a:lnTo>
                    <a:pt x="4607" y="1753"/>
                  </a:lnTo>
                  <a:lnTo>
                    <a:pt x="4617" y="1744"/>
                  </a:lnTo>
                  <a:lnTo>
                    <a:pt x="4617" y="1782"/>
                  </a:lnTo>
                  <a:lnTo>
                    <a:pt x="4626" y="1763"/>
                  </a:lnTo>
                  <a:lnTo>
                    <a:pt x="4626" y="1782"/>
                  </a:lnTo>
                  <a:lnTo>
                    <a:pt x="4673" y="1782"/>
                  </a:lnTo>
                  <a:lnTo>
                    <a:pt x="4682" y="1782"/>
                  </a:lnTo>
                  <a:lnTo>
                    <a:pt x="4692" y="1782"/>
                  </a:lnTo>
                  <a:lnTo>
                    <a:pt x="4692" y="1772"/>
                  </a:lnTo>
                  <a:lnTo>
                    <a:pt x="4700" y="1782"/>
                  </a:lnTo>
                  <a:lnTo>
                    <a:pt x="4711" y="1782"/>
                  </a:lnTo>
                  <a:lnTo>
                    <a:pt x="4711" y="1763"/>
                  </a:lnTo>
                  <a:lnTo>
                    <a:pt x="4719" y="1763"/>
                  </a:lnTo>
                  <a:lnTo>
                    <a:pt x="4719" y="1753"/>
                  </a:lnTo>
                  <a:lnTo>
                    <a:pt x="4729" y="1782"/>
                  </a:lnTo>
                  <a:lnTo>
                    <a:pt x="4729" y="1734"/>
                  </a:lnTo>
                  <a:lnTo>
                    <a:pt x="4738" y="1763"/>
                  </a:lnTo>
                  <a:lnTo>
                    <a:pt x="4738" y="1734"/>
                  </a:lnTo>
                  <a:lnTo>
                    <a:pt x="4748" y="1744"/>
                  </a:lnTo>
                  <a:lnTo>
                    <a:pt x="4748" y="1772"/>
                  </a:lnTo>
                  <a:lnTo>
                    <a:pt x="4756" y="1763"/>
                  </a:lnTo>
                  <a:lnTo>
                    <a:pt x="4756" y="1734"/>
                  </a:lnTo>
                  <a:lnTo>
                    <a:pt x="4766" y="1753"/>
                  </a:lnTo>
                  <a:lnTo>
                    <a:pt x="4766" y="1763"/>
                  </a:lnTo>
                  <a:lnTo>
                    <a:pt x="4775" y="1753"/>
                  </a:lnTo>
                  <a:lnTo>
                    <a:pt x="4775" y="1782"/>
                  </a:lnTo>
                  <a:lnTo>
                    <a:pt x="4785" y="1763"/>
                  </a:lnTo>
                  <a:lnTo>
                    <a:pt x="4785" y="1782"/>
                  </a:lnTo>
                  <a:lnTo>
                    <a:pt x="4794" y="1763"/>
                  </a:lnTo>
                  <a:lnTo>
                    <a:pt x="4794" y="1744"/>
                  </a:lnTo>
                  <a:lnTo>
                    <a:pt x="4804" y="1744"/>
                  </a:lnTo>
                  <a:lnTo>
                    <a:pt x="4804" y="1772"/>
                  </a:lnTo>
                  <a:lnTo>
                    <a:pt x="4812" y="1753"/>
                  </a:lnTo>
                  <a:lnTo>
                    <a:pt x="4812" y="1772"/>
                  </a:lnTo>
                  <a:lnTo>
                    <a:pt x="4822" y="1753"/>
                  </a:lnTo>
                  <a:lnTo>
                    <a:pt x="4822" y="1782"/>
                  </a:lnTo>
                  <a:lnTo>
                    <a:pt x="4831" y="1782"/>
                  </a:lnTo>
                  <a:lnTo>
                    <a:pt x="4849" y="1782"/>
                  </a:lnTo>
                  <a:lnTo>
                    <a:pt x="4849" y="1772"/>
                  </a:lnTo>
                  <a:lnTo>
                    <a:pt x="4860" y="1772"/>
                  </a:lnTo>
                  <a:lnTo>
                    <a:pt x="4860" y="1782"/>
                  </a:lnTo>
                  <a:lnTo>
                    <a:pt x="4868" y="1782"/>
                  </a:lnTo>
                  <a:lnTo>
                    <a:pt x="4868" y="1772"/>
                  </a:lnTo>
                  <a:lnTo>
                    <a:pt x="4878" y="1782"/>
                  </a:lnTo>
                  <a:lnTo>
                    <a:pt x="4878" y="1753"/>
                  </a:lnTo>
                  <a:lnTo>
                    <a:pt x="4887" y="1782"/>
                  </a:lnTo>
                  <a:lnTo>
                    <a:pt x="4887" y="1734"/>
                  </a:lnTo>
                  <a:lnTo>
                    <a:pt x="4897" y="1734"/>
                  </a:lnTo>
                  <a:lnTo>
                    <a:pt x="4897" y="1772"/>
                  </a:lnTo>
                  <a:lnTo>
                    <a:pt x="4905" y="1782"/>
                  </a:lnTo>
                  <a:lnTo>
                    <a:pt x="4905" y="1753"/>
                  </a:lnTo>
                  <a:lnTo>
                    <a:pt x="4916" y="1744"/>
                  </a:lnTo>
                  <a:lnTo>
                    <a:pt x="4916" y="1763"/>
                  </a:lnTo>
                  <a:lnTo>
                    <a:pt x="4924" y="1763"/>
                  </a:lnTo>
                  <a:lnTo>
                    <a:pt x="4924" y="1782"/>
                  </a:lnTo>
                  <a:lnTo>
                    <a:pt x="4934" y="1782"/>
                  </a:lnTo>
                  <a:lnTo>
                    <a:pt x="4934" y="1772"/>
                  </a:lnTo>
                  <a:lnTo>
                    <a:pt x="4943" y="1772"/>
                  </a:lnTo>
                  <a:lnTo>
                    <a:pt x="4943" y="1782"/>
                  </a:lnTo>
                  <a:lnTo>
                    <a:pt x="4953" y="1782"/>
                  </a:lnTo>
                  <a:lnTo>
                    <a:pt x="4953" y="1763"/>
                  </a:lnTo>
                  <a:lnTo>
                    <a:pt x="4961" y="1763"/>
                  </a:lnTo>
                  <a:lnTo>
                    <a:pt x="4961" y="1782"/>
                  </a:lnTo>
                  <a:lnTo>
                    <a:pt x="4972" y="1782"/>
                  </a:lnTo>
                  <a:lnTo>
                    <a:pt x="4972" y="1772"/>
                  </a:lnTo>
                  <a:lnTo>
                    <a:pt x="4980" y="1782"/>
                  </a:lnTo>
                  <a:lnTo>
                    <a:pt x="4980" y="1763"/>
                  </a:lnTo>
                  <a:lnTo>
                    <a:pt x="4990" y="1734"/>
                  </a:lnTo>
                  <a:lnTo>
                    <a:pt x="4990" y="1772"/>
                  </a:lnTo>
                  <a:lnTo>
                    <a:pt x="4999" y="1753"/>
                  </a:lnTo>
                  <a:lnTo>
                    <a:pt x="4999" y="1782"/>
                  </a:lnTo>
                  <a:lnTo>
                    <a:pt x="5017" y="1782"/>
                  </a:lnTo>
                  <a:lnTo>
                    <a:pt x="5017" y="1753"/>
                  </a:lnTo>
                  <a:lnTo>
                    <a:pt x="5027" y="1782"/>
                  </a:lnTo>
                  <a:lnTo>
                    <a:pt x="5027" y="1744"/>
                  </a:lnTo>
                  <a:lnTo>
                    <a:pt x="5036" y="1782"/>
                  </a:lnTo>
                  <a:lnTo>
                    <a:pt x="5036" y="1772"/>
                  </a:lnTo>
                  <a:lnTo>
                    <a:pt x="5046" y="1763"/>
                  </a:lnTo>
                  <a:lnTo>
                    <a:pt x="5046" y="1782"/>
                  </a:lnTo>
                  <a:lnTo>
                    <a:pt x="5055" y="1772"/>
                  </a:lnTo>
                  <a:lnTo>
                    <a:pt x="5055" y="1782"/>
                  </a:lnTo>
                  <a:lnTo>
                    <a:pt x="5065" y="1782"/>
                  </a:lnTo>
                  <a:lnTo>
                    <a:pt x="5065" y="1744"/>
                  </a:lnTo>
                  <a:lnTo>
                    <a:pt x="5073" y="1734"/>
                  </a:lnTo>
                  <a:lnTo>
                    <a:pt x="5073" y="1669"/>
                  </a:lnTo>
                  <a:lnTo>
                    <a:pt x="5083" y="1782"/>
                  </a:lnTo>
                  <a:lnTo>
                    <a:pt x="5092" y="1782"/>
                  </a:lnTo>
                  <a:lnTo>
                    <a:pt x="5092" y="1772"/>
                  </a:lnTo>
                  <a:lnTo>
                    <a:pt x="5102" y="1772"/>
                  </a:lnTo>
                  <a:lnTo>
                    <a:pt x="5102" y="1763"/>
                  </a:lnTo>
                  <a:lnTo>
                    <a:pt x="5110" y="1763"/>
                  </a:lnTo>
                  <a:lnTo>
                    <a:pt x="5110" y="1772"/>
                  </a:lnTo>
                  <a:lnTo>
                    <a:pt x="5121" y="1753"/>
                  </a:lnTo>
                  <a:lnTo>
                    <a:pt x="5121" y="1772"/>
                  </a:lnTo>
                  <a:lnTo>
                    <a:pt x="5129" y="1772"/>
                  </a:lnTo>
                  <a:lnTo>
                    <a:pt x="5129" y="1715"/>
                  </a:lnTo>
                  <a:lnTo>
                    <a:pt x="5139" y="1744"/>
                  </a:lnTo>
                  <a:lnTo>
                    <a:pt x="5139" y="1782"/>
                  </a:lnTo>
                  <a:lnTo>
                    <a:pt x="5166" y="1782"/>
                  </a:lnTo>
                  <a:lnTo>
                    <a:pt x="5166" y="1772"/>
                  </a:lnTo>
                  <a:lnTo>
                    <a:pt x="5177" y="1782"/>
                  </a:lnTo>
                  <a:lnTo>
                    <a:pt x="5177" y="1753"/>
                  </a:lnTo>
                  <a:lnTo>
                    <a:pt x="5187" y="1782"/>
                  </a:lnTo>
                  <a:lnTo>
                    <a:pt x="5187" y="1772"/>
                  </a:lnTo>
                  <a:lnTo>
                    <a:pt x="5195" y="1772"/>
                  </a:lnTo>
                  <a:lnTo>
                    <a:pt x="5195" y="1763"/>
                  </a:lnTo>
                  <a:lnTo>
                    <a:pt x="5205" y="1763"/>
                  </a:lnTo>
                  <a:lnTo>
                    <a:pt x="5205" y="1726"/>
                  </a:lnTo>
                  <a:lnTo>
                    <a:pt x="5214" y="1726"/>
                  </a:lnTo>
                  <a:lnTo>
                    <a:pt x="5214" y="1772"/>
                  </a:lnTo>
                  <a:lnTo>
                    <a:pt x="5224" y="1753"/>
                  </a:lnTo>
                  <a:lnTo>
                    <a:pt x="5224" y="1782"/>
                  </a:lnTo>
                  <a:lnTo>
                    <a:pt x="5243" y="1782"/>
                  </a:lnTo>
                  <a:lnTo>
                    <a:pt x="5243" y="1772"/>
                  </a:lnTo>
                  <a:lnTo>
                    <a:pt x="5251" y="1782"/>
                  </a:lnTo>
                  <a:lnTo>
                    <a:pt x="5251" y="1763"/>
                  </a:lnTo>
                  <a:lnTo>
                    <a:pt x="5261" y="1772"/>
                  </a:lnTo>
                  <a:lnTo>
                    <a:pt x="5261" y="1744"/>
                  </a:lnTo>
                  <a:lnTo>
                    <a:pt x="5270" y="1753"/>
                  </a:lnTo>
                  <a:lnTo>
                    <a:pt x="5270" y="1782"/>
                  </a:lnTo>
                  <a:lnTo>
                    <a:pt x="5288" y="1782"/>
                  </a:lnTo>
                  <a:lnTo>
                    <a:pt x="5288" y="1763"/>
                  </a:lnTo>
                  <a:lnTo>
                    <a:pt x="5299" y="1734"/>
                  </a:lnTo>
                  <a:lnTo>
                    <a:pt x="5299" y="1763"/>
                  </a:lnTo>
                  <a:lnTo>
                    <a:pt x="5307" y="1763"/>
                  </a:lnTo>
                  <a:lnTo>
                    <a:pt x="5307" y="1744"/>
                  </a:lnTo>
                  <a:lnTo>
                    <a:pt x="5317" y="1782"/>
                  </a:lnTo>
                  <a:lnTo>
                    <a:pt x="5326" y="1772"/>
                  </a:lnTo>
                  <a:lnTo>
                    <a:pt x="5326" y="1782"/>
                  </a:lnTo>
                  <a:lnTo>
                    <a:pt x="5336" y="1782"/>
                  </a:lnTo>
                  <a:lnTo>
                    <a:pt x="5336" y="1772"/>
                  </a:lnTo>
                  <a:lnTo>
                    <a:pt x="5344" y="1782"/>
                  </a:lnTo>
                  <a:lnTo>
                    <a:pt x="5344" y="1753"/>
                  </a:lnTo>
                  <a:lnTo>
                    <a:pt x="5354" y="1782"/>
                  </a:lnTo>
                  <a:lnTo>
                    <a:pt x="5354" y="1753"/>
                  </a:lnTo>
                  <a:lnTo>
                    <a:pt x="5363" y="1763"/>
                  </a:lnTo>
                  <a:lnTo>
                    <a:pt x="5363" y="1772"/>
                  </a:lnTo>
                  <a:lnTo>
                    <a:pt x="5373" y="1772"/>
                  </a:lnTo>
                  <a:lnTo>
                    <a:pt x="5373" y="1782"/>
                  </a:lnTo>
                  <a:lnTo>
                    <a:pt x="5392" y="1782"/>
                  </a:lnTo>
                  <a:lnTo>
                    <a:pt x="5392" y="1753"/>
                  </a:lnTo>
                  <a:lnTo>
                    <a:pt x="5400" y="1772"/>
                  </a:lnTo>
                  <a:lnTo>
                    <a:pt x="5400" y="1753"/>
                  </a:lnTo>
                  <a:lnTo>
                    <a:pt x="5410" y="1763"/>
                  </a:lnTo>
                  <a:lnTo>
                    <a:pt x="5410" y="1782"/>
                  </a:lnTo>
                  <a:lnTo>
                    <a:pt x="5419" y="1782"/>
                  </a:lnTo>
                  <a:lnTo>
                    <a:pt x="5419" y="1772"/>
                  </a:lnTo>
                  <a:lnTo>
                    <a:pt x="5438" y="1772"/>
                  </a:lnTo>
                  <a:lnTo>
                    <a:pt x="5438" y="1782"/>
                  </a:lnTo>
                  <a:lnTo>
                    <a:pt x="5448" y="1772"/>
                  </a:lnTo>
                  <a:lnTo>
                    <a:pt x="5448" y="1744"/>
                  </a:lnTo>
                  <a:lnTo>
                    <a:pt x="5456" y="1744"/>
                  </a:lnTo>
                  <a:lnTo>
                    <a:pt x="5456" y="1696"/>
                  </a:lnTo>
                  <a:lnTo>
                    <a:pt x="5466" y="1688"/>
                  </a:lnTo>
                  <a:lnTo>
                    <a:pt x="5466" y="1488"/>
                  </a:lnTo>
                  <a:lnTo>
                    <a:pt x="5475" y="1582"/>
                  </a:lnTo>
                  <a:lnTo>
                    <a:pt x="5475" y="1763"/>
                  </a:lnTo>
                  <a:lnTo>
                    <a:pt x="5485" y="1753"/>
                  </a:lnTo>
                  <a:lnTo>
                    <a:pt x="5485" y="1782"/>
                  </a:lnTo>
                  <a:lnTo>
                    <a:pt x="5493" y="1782"/>
                  </a:lnTo>
                  <a:lnTo>
                    <a:pt x="5504" y="1782"/>
                  </a:lnTo>
                  <a:lnTo>
                    <a:pt x="5504" y="1696"/>
                  </a:lnTo>
                  <a:lnTo>
                    <a:pt x="5512" y="1696"/>
                  </a:lnTo>
                  <a:lnTo>
                    <a:pt x="5512" y="1763"/>
                  </a:lnTo>
                  <a:lnTo>
                    <a:pt x="5522" y="1753"/>
                  </a:lnTo>
                  <a:lnTo>
                    <a:pt x="5522" y="1772"/>
                  </a:lnTo>
                  <a:lnTo>
                    <a:pt x="5531" y="1772"/>
                  </a:lnTo>
                  <a:lnTo>
                    <a:pt x="5531" y="1782"/>
                  </a:lnTo>
                  <a:lnTo>
                    <a:pt x="5549" y="1782"/>
                  </a:lnTo>
                  <a:lnTo>
                    <a:pt x="5549" y="1772"/>
                  </a:lnTo>
                  <a:lnTo>
                    <a:pt x="5568" y="1772"/>
                  </a:lnTo>
                  <a:lnTo>
                    <a:pt x="5568" y="1782"/>
                  </a:lnTo>
                  <a:lnTo>
                    <a:pt x="5587" y="1782"/>
                  </a:lnTo>
                  <a:lnTo>
                    <a:pt x="5587" y="1772"/>
                  </a:lnTo>
                  <a:lnTo>
                    <a:pt x="5597" y="1772"/>
                  </a:lnTo>
                  <a:lnTo>
                    <a:pt x="5597" y="1753"/>
                  </a:lnTo>
                  <a:lnTo>
                    <a:pt x="5605" y="1763"/>
                  </a:lnTo>
                  <a:lnTo>
                    <a:pt x="5605" y="1753"/>
                  </a:lnTo>
                  <a:lnTo>
                    <a:pt x="5615" y="1782"/>
                  </a:lnTo>
                  <a:lnTo>
                    <a:pt x="5615" y="1744"/>
                  </a:lnTo>
                  <a:lnTo>
                    <a:pt x="5624" y="1753"/>
                  </a:lnTo>
                  <a:lnTo>
                    <a:pt x="5624" y="1772"/>
                  </a:lnTo>
                  <a:lnTo>
                    <a:pt x="5634" y="1763"/>
                  </a:lnTo>
                  <a:lnTo>
                    <a:pt x="5634" y="1782"/>
                  </a:lnTo>
                  <a:lnTo>
                    <a:pt x="5653" y="1763"/>
                  </a:lnTo>
                  <a:lnTo>
                    <a:pt x="5653" y="1772"/>
                  </a:lnTo>
                  <a:lnTo>
                    <a:pt x="5661" y="1772"/>
                  </a:lnTo>
                  <a:lnTo>
                    <a:pt x="5661" y="1782"/>
                  </a:lnTo>
                  <a:lnTo>
                    <a:pt x="5671" y="1782"/>
                  </a:lnTo>
                  <a:lnTo>
                    <a:pt x="5680" y="1782"/>
                  </a:lnTo>
                  <a:lnTo>
                    <a:pt x="5680" y="1753"/>
                  </a:lnTo>
                  <a:lnTo>
                    <a:pt x="5690" y="1753"/>
                  </a:lnTo>
                  <a:lnTo>
                    <a:pt x="5690" y="1772"/>
                  </a:lnTo>
                  <a:lnTo>
                    <a:pt x="5698" y="1782"/>
                  </a:lnTo>
                  <a:lnTo>
                    <a:pt x="5698" y="1772"/>
                  </a:lnTo>
                  <a:lnTo>
                    <a:pt x="5709" y="1782"/>
                  </a:lnTo>
                  <a:lnTo>
                    <a:pt x="5709" y="1734"/>
                  </a:lnTo>
                  <a:lnTo>
                    <a:pt x="5717" y="1772"/>
                  </a:lnTo>
                  <a:lnTo>
                    <a:pt x="5717" y="1707"/>
                  </a:lnTo>
                  <a:lnTo>
                    <a:pt x="5727" y="1715"/>
                  </a:lnTo>
                  <a:lnTo>
                    <a:pt x="5727" y="1753"/>
                  </a:lnTo>
                  <a:lnTo>
                    <a:pt x="5736" y="1734"/>
                  </a:lnTo>
                  <a:lnTo>
                    <a:pt x="5736" y="1772"/>
                  </a:lnTo>
                  <a:lnTo>
                    <a:pt x="5746" y="1772"/>
                  </a:lnTo>
                  <a:lnTo>
                    <a:pt x="5746" y="1715"/>
                  </a:lnTo>
                  <a:lnTo>
                    <a:pt x="5754" y="1726"/>
                  </a:lnTo>
                  <a:lnTo>
                    <a:pt x="5754" y="1782"/>
                  </a:lnTo>
                  <a:lnTo>
                    <a:pt x="5765" y="1734"/>
                  </a:lnTo>
                  <a:lnTo>
                    <a:pt x="5765" y="1763"/>
                  </a:lnTo>
                  <a:lnTo>
                    <a:pt x="5773" y="1763"/>
                  </a:lnTo>
                  <a:lnTo>
                    <a:pt x="5773" y="1772"/>
                  </a:lnTo>
                  <a:lnTo>
                    <a:pt x="5783" y="1772"/>
                  </a:lnTo>
                  <a:lnTo>
                    <a:pt x="5783" y="1753"/>
                  </a:lnTo>
                  <a:lnTo>
                    <a:pt x="5792" y="1753"/>
                  </a:lnTo>
                  <a:lnTo>
                    <a:pt x="5792" y="1782"/>
                  </a:lnTo>
                  <a:lnTo>
                    <a:pt x="5802" y="1772"/>
                  </a:lnTo>
                  <a:lnTo>
                    <a:pt x="5802" y="1782"/>
                  </a:lnTo>
                  <a:lnTo>
                    <a:pt x="5820" y="1782"/>
                  </a:lnTo>
                  <a:lnTo>
                    <a:pt x="5829" y="1782"/>
                  </a:lnTo>
                  <a:lnTo>
                    <a:pt x="5839" y="1772"/>
                  </a:lnTo>
                  <a:lnTo>
                    <a:pt x="5839" y="1782"/>
                  </a:lnTo>
                  <a:lnTo>
                    <a:pt x="5848" y="1772"/>
                  </a:lnTo>
                  <a:lnTo>
                    <a:pt x="5848" y="1782"/>
                  </a:lnTo>
                  <a:lnTo>
                    <a:pt x="5866" y="1782"/>
                  </a:lnTo>
                  <a:lnTo>
                    <a:pt x="5866" y="1763"/>
                  </a:lnTo>
                  <a:lnTo>
                    <a:pt x="5876" y="1782"/>
                  </a:lnTo>
                  <a:lnTo>
                    <a:pt x="5876" y="1772"/>
                  </a:lnTo>
                  <a:lnTo>
                    <a:pt x="5885" y="1782"/>
                  </a:lnTo>
                  <a:lnTo>
                    <a:pt x="5885" y="1753"/>
                  </a:lnTo>
                  <a:lnTo>
                    <a:pt x="5895" y="1772"/>
                  </a:lnTo>
                  <a:lnTo>
                    <a:pt x="5895" y="1734"/>
                  </a:lnTo>
                  <a:lnTo>
                    <a:pt x="5904" y="1744"/>
                  </a:lnTo>
                  <a:lnTo>
                    <a:pt x="5904" y="1782"/>
                  </a:lnTo>
                  <a:lnTo>
                    <a:pt x="5932" y="1782"/>
                  </a:lnTo>
                  <a:lnTo>
                    <a:pt x="5997" y="1782"/>
                  </a:lnTo>
                  <a:lnTo>
                    <a:pt x="5997" y="1772"/>
                  </a:lnTo>
                  <a:lnTo>
                    <a:pt x="6007" y="1772"/>
                  </a:lnTo>
                  <a:lnTo>
                    <a:pt x="6007" y="1763"/>
                  </a:lnTo>
                  <a:lnTo>
                    <a:pt x="6015" y="1772"/>
                  </a:lnTo>
                  <a:lnTo>
                    <a:pt x="6026" y="1753"/>
                  </a:lnTo>
                  <a:lnTo>
                    <a:pt x="6026" y="1772"/>
                  </a:lnTo>
                  <a:lnTo>
                    <a:pt x="6034" y="1763"/>
                  </a:lnTo>
                  <a:lnTo>
                    <a:pt x="6034" y="1782"/>
                  </a:lnTo>
                  <a:lnTo>
                    <a:pt x="6053" y="1782"/>
                  </a:lnTo>
                  <a:lnTo>
                    <a:pt x="6053" y="1763"/>
                  </a:lnTo>
                  <a:lnTo>
                    <a:pt x="6063" y="1782"/>
                  </a:lnTo>
                  <a:lnTo>
                    <a:pt x="6063" y="1744"/>
                  </a:lnTo>
                  <a:lnTo>
                    <a:pt x="6071" y="1734"/>
                  </a:lnTo>
                  <a:lnTo>
                    <a:pt x="6071" y="1782"/>
                  </a:lnTo>
                  <a:lnTo>
                    <a:pt x="6081" y="1763"/>
                  </a:lnTo>
                  <a:lnTo>
                    <a:pt x="6081" y="1782"/>
                  </a:lnTo>
                  <a:lnTo>
                    <a:pt x="6092" y="1782"/>
                  </a:lnTo>
                  <a:lnTo>
                    <a:pt x="6092" y="1753"/>
                  </a:lnTo>
                  <a:lnTo>
                    <a:pt x="6100" y="1782"/>
                  </a:lnTo>
                  <a:lnTo>
                    <a:pt x="6100" y="1734"/>
                  </a:lnTo>
                  <a:lnTo>
                    <a:pt x="6110" y="1734"/>
                  </a:lnTo>
                  <a:lnTo>
                    <a:pt x="6110" y="1688"/>
                  </a:lnTo>
                  <a:lnTo>
                    <a:pt x="6119" y="1715"/>
                  </a:lnTo>
                  <a:lnTo>
                    <a:pt x="6119" y="1669"/>
                  </a:lnTo>
                  <a:lnTo>
                    <a:pt x="6129" y="1734"/>
                  </a:lnTo>
                  <a:lnTo>
                    <a:pt x="6129" y="1574"/>
                  </a:lnTo>
                  <a:lnTo>
                    <a:pt x="6137" y="1564"/>
                  </a:lnTo>
                  <a:lnTo>
                    <a:pt x="6137" y="1403"/>
                  </a:lnTo>
                  <a:lnTo>
                    <a:pt x="6148" y="1564"/>
                  </a:lnTo>
                  <a:lnTo>
                    <a:pt x="6148" y="1715"/>
                  </a:lnTo>
                  <a:lnTo>
                    <a:pt x="6156" y="1715"/>
                  </a:lnTo>
                  <a:lnTo>
                    <a:pt x="6156" y="1753"/>
                  </a:lnTo>
                  <a:lnTo>
                    <a:pt x="6166" y="1763"/>
                  </a:lnTo>
                  <a:lnTo>
                    <a:pt x="6166" y="1726"/>
                  </a:lnTo>
                  <a:lnTo>
                    <a:pt x="6175" y="1753"/>
                  </a:lnTo>
                  <a:lnTo>
                    <a:pt x="6175" y="1726"/>
                  </a:lnTo>
                  <a:lnTo>
                    <a:pt x="6185" y="1726"/>
                  </a:lnTo>
                  <a:lnTo>
                    <a:pt x="6185" y="1677"/>
                  </a:lnTo>
                  <a:lnTo>
                    <a:pt x="6193" y="1707"/>
                  </a:lnTo>
                  <a:lnTo>
                    <a:pt x="6193" y="1753"/>
                  </a:lnTo>
                  <a:lnTo>
                    <a:pt x="6203" y="1744"/>
                  </a:lnTo>
                  <a:lnTo>
                    <a:pt x="6203" y="1772"/>
                  </a:lnTo>
                  <a:lnTo>
                    <a:pt x="6212" y="1772"/>
                  </a:lnTo>
                  <a:lnTo>
                    <a:pt x="6212" y="1782"/>
                  </a:lnTo>
                  <a:lnTo>
                    <a:pt x="6222" y="1782"/>
                  </a:lnTo>
                  <a:lnTo>
                    <a:pt x="6231" y="1782"/>
                  </a:lnTo>
                  <a:lnTo>
                    <a:pt x="6231" y="1744"/>
                  </a:lnTo>
                  <a:lnTo>
                    <a:pt x="6241" y="1744"/>
                  </a:lnTo>
                  <a:lnTo>
                    <a:pt x="6241" y="1734"/>
                  </a:lnTo>
                  <a:lnTo>
                    <a:pt x="6249" y="1744"/>
                  </a:lnTo>
                  <a:lnTo>
                    <a:pt x="6249" y="1772"/>
                  </a:lnTo>
                  <a:lnTo>
                    <a:pt x="6259" y="1772"/>
                  </a:lnTo>
                  <a:lnTo>
                    <a:pt x="6259" y="1744"/>
                  </a:lnTo>
                  <a:lnTo>
                    <a:pt x="6268" y="1753"/>
                  </a:lnTo>
                  <a:lnTo>
                    <a:pt x="6268" y="1669"/>
                  </a:lnTo>
                  <a:lnTo>
                    <a:pt x="6278" y="1658"/>
                  </a:lnTo>
                  <a:lnTo>
                    <a:pt x="6278" y="1365"/>
                  </a:lnTo>
                  <a:lnTo>
                    <a:pt x="6286" y="1412"/>
                  </a:lnTo>
                  <a:lnTo>
                    <a:pt x="6286" y="1707"/>
                  </a:lnTo>
                  <a:lnTo>
                    <a:pt x="6297" y="1707"/>
                  </a:lnTo>
                  <a:lnTo>
                    <a:pt x="6297" y="1763"/>
                  </a:lnTo>
                  <a:lnTo>
                    <a:pt x="6305" y="1753"/>
                  </a:lnTo>
                  <a:lnTo>
                    <a:pt x="6305" y="1782"/>
                  </a:lnTo>
                  <a:lnTo>
                    <a:pt x="6315" y="1782"/>
                  </a:lnTo>
                  <a:lnTo>
                    <a:pt x="6315" y="1744"/>
                  </a:lnTo>
                  <a:lnTo>
                    <a:pt x="6324" y="1753"/>
                  </a:lnTo>
                  <a:lnTo>
                    <a:pt x="6324" y="1782"/>
                  </a:lnTo>
                  <a:lnTo>
                    <a:pt x="6334" y="1763"/>
                  </a:lnTo>
                  <a:lnTo>
                    <a:pt x="6334" y="1782"/>
                  </a:lnTo>
                  <a:lnTo>
                    <a:pt x="6342" y="1782"/>
                  </a:lnTo>
                  <a:lnTo>
                    <a:pt x="6342" y="1744"/>
                  </a:lnTo>
                  <a:lnTo>
                    <a:pt x="6353" y="1753"/>
                  </a:lnTo>
                  <a:lnTo>
                    <a:pt x="6353" y="1782"/>
                  </a:lnTo>
                  <a:lnTo>
                    <a:pt x="6361" y="1763"/>
                  </a:lnTo>
                  <a:lnTo>
                    <a:pt x="6361" y="1782"/>
                  </a:lnTo>
                  <a:lnTo>
                    <a:pt x="6371" y="1782"/>
                  </a:lnTo>
                  <a:lnTo>
                    <a:pt x="6408" y="1782"/>
                  </a:lnTo>
                  <a:lnTo>
                    <a:pt x="6427" y="1782"/>
                  </a:lnTo>
                  <a:lnTo>
                    <a:pt x="6427" y="1772"/>
                  </a:lnTo>
                  <a:lnTo>
                    <a:pt x="6436" y="1782"/>
                  </a:lnTo>
                  <a:lnTo>
                    <a:pt x="6454" y="1782"/>
                  </a:lnTo>
                  <a:lnTo>
                    <a:pt x="6454" y="1763"/>
                  </a:lnTo>
                  <a:lnTo>
                    <a:pt x="6464" y="1772"/>
                  </a:lnTo>
                  <a:lnTo>
                    <a:pt x="6464" y="1753"/>
                  </a:lnTo>
                  <a:lnTo>
                    <a:pt x="6473" y="1782"/>
                  </a:lnTo>
                  <a:lnTo>
                    <a:pt x="6473" y="1734"/>
                  </a:lnTo>
                  <a:lnTo>
                    <a:pt x="6483" y="1744"/>
                  </a:lnTo>
                  <a:lnTo>
                    <a:pt x="6483" y="1763"/>
                  </a:lnTo>
                  <a:lnTo>
                    <a:pt x="6492" y="1744"/>
                  </a:lnTo>
                  <a:lnTo>
                    <a:pt x="6492" y="1772"/>
                  </a:lnTo>
                  <a:lnTo>
                    <a:pt x="6502" y="1763"/>
                  </a:lnTo>
                  <a:lnTo>
                    <a:pt x="6502" y="1734"/>
                  </a:lnTo>
                  <a:lnTo>
                    <a:pt x="6510" y="1734"/>
                  </a:lnTo>
                  <a:lnTo>
                    <a:pt x="6510" y="1763"/>
                  </a:lnTo>
                  <a:lnTo>
                    <a:pt x="6520" y="1763"/>
                  </a:lnTo>
                  <a:lnTo>
                    <a:pt x="6520" y="1782"/>
                  </a:lnTo>
                  <a:lnTo>
                    <a:pt x="6529" y="1782"/>
                  </a:lnTo>
                  <a:lnTo>
                    <a:pt x="6539" y="1782"/>
                  </a:lnTo>
                  <a:lnTo>
                    <a:pt x="6539" y="1763"/>
                  </a:lnTo>
                  <a:lnTo>
                    <a:pt x="6547" y="1763"/>
                  </a:lnTo>
                  <a:lnTo>
                    <a:pt x="6547" y="1744"/>
                  </a:lnTo>
                  <a:lnTo>
                    <a:pt x="6558" y="1753"/>
                  </a:lnTo>
                  <a:lnTo>
                    <a:pt x="6558" y="1772"/>
                  </a:lnTo>
                  <a:lnTo>
                    <a:pt x="6566" y="1782"/>
                  </a:lnTo>
                  <a:lnTo>
                    <a:pt x="6566" y="1763"/>
                  </a:lnTo>
                  <a:lnTo>
                    <a:pt x="6576" y="1763"/>
                  </a:lnTo>
                  <a:lnTo>
                    <a:pt x="6576" y="1782"/>
                  </a:lnTo>
                  <a:lnTo>
                    <a:pt x="6603" y="1782"/>
                  </a:lnTo>
                  <a:lnTo>
                    <a:pt x="6603" y="1772"/>
                  </a:lnTo>
                  <a:lnTo>
                    <a:pt x="6614" y="1782"/>
                  </a:lnTo>
                  <a:lnTo>
                    <a:pt x="6622" y="1782"/>
                  </a:lnTo>
                  <a:lnTo>
                    <a:pt x="6622" y="1772"/>
                  </a:lnTo>
                  <a:lnTo>
                    <a:pt x="6632" y="1763"/>
                  </a:lnTo>
                  <a:lnTo>
                    <a:pt x="6632" y="1782"/>
                  </a:lnTo>
                  <a:lnTo>
                    <a:pt x="6641" y="1753"/>
                  </a:lnTo>
                  <a:lnTo>
                    <a:pt x="6641" y="1772"/>
                  </a:lnTo>
                  <a:lnTo>
                    <a:pt x="6651" y="1763"/>
                  </a:lnTo>
                  <a:lnTo>
                    <a:pt x="6651" y="1734"/>
                  </a:lnTo>
                  <a:lnTo>
                    <a:pt x="6659" y="1744"/>
                  </a:lnTo>
                  <a:lnTo>
                    <a:pt x="6659" y="1782"/>
                  </a:lnTo>
                  <a:lnTo>
                    <a:pt x="6669" y="1782"/>
                  </a:lnTo>
                  <a:lnTo>
                    <a:pt x="6669" y="1753"/>
                  </a:lnTo>
                  <a:lnTo>
                    <a:pt x="6678" y="1753"/>
                  </a:lnTo>
                  <a:lnTo>
                    <a:pt x="6678" y="1696"/>
                  </a:lnTo>
                  <a:lnTo>
                    <a:pt x="6688" y="1707"/>
                  </a:lnTo>
                  <a:lnTo>
                    <a:pt x="6688" y="1763"/>
                  </a:lnTo>
                  <a:lnTo>
                    <a:pt x="6697" y="1782"/>
                  </a:lnTo>
                  <a:lnTo>
                    <a:pt x="6697" y="1753"/>
                  </a:lnTo>
                  <a:lnTo>
                    <a:pt x="6707" y="1753"/>
                  </a:lnTo>
                  <a:lnTo>
                    <a:pt x="6707" y="1782"/>
                  </a:lnTo>
                  <a:lnTo>
                    <a:pt x="6715" y="1782"/>
                  </a:lnTo>
                  <a:lnTo>
                    <a:pt x="6715" y="1734"/>
                  </a:lnTo>
                  <a:lnTo>
                    <a:pt x="6725" y="1734"/>
                  </a:lnTo>
                  <a:lnTo>
                    <a:pt x="6725" y="1593"/>
                  </a:lnTo>
                  <a:lnTo>
                    <a:pt x="6734" y="1574"/>
                  </a:lnTo>
                  <a:lnTo>
                    <a:pt x="6734" y="1271"/>
                  </a:lnTo>
                  <a:lnTo>
                    <a:pt x="6744" y="1327"/>
                  </a:lnTo>
                  <a:lnTo>
                    <a:pt x="6744" y="1545"/>
                  </a:lnTo>
                  <a:lnTo>
                    <a:pt x="6752" y="1555"/>
                  </a:lnTo>
                  <a:lnTo>
                    <a:pt x="6752" y="1688"/>
                  </a:lnTo>
                  <a:lnTo>
                    <a:pt x="6763" y="1677"/>
                  </a:lnTo>
                  <a:lnTo>
                    <a:pt x="6763" y="1763"/>
                  </a:lnTo>
                  <a:lnTo>
                    <a:pt x="6771" y="1753"/>
                  </a:lnTo>
                  <a:lnTo>
                    <a:pt x="6771" y="1782"/>
                  </a:lnTo>
                  <a:lnTo>
                    <a:pt x="6781" y="1782"/>
                  </a:lnTo>
                  <a:lnTo>
                    <a:pt x="6790" y="1782"/>
                  </a:lnTo>
                  <a:lnTo>
                    <a:pt x="6790" y="1744"/>
                  </a:lnTo>
                  <a:lnTo>
                    <a:pt x="6800" y="1772"/>
                  </a:lnTo>
                  <a:lnTo>
                    <a:pt x="6800" y="1744"/>
                  </a:lnTo>
                  <a:lnTo>
                    <a:pt x="6808" y="1744"/>
                  </a:lnTo>
                  <a:lnTo>
                    <a:pt x="6808" y="1763"/>
                  </a:lnTo>
                  <a:lnTo>
                    <a:pt x="6819" y="1744"/>
                  </a:lnTo>
                  <a:lnTo>
                    <a:pt x="6819" y="1355"/>
                  </a:lnTo>
                  <a:lnTo>
                    <a:pt x="6827" y="1289"/>
                  </a:lnTo>
                  <a:lnTo>
                    <a:pt x="6827" y="1536"/>
                  </a:lnTo>
                  <a:lnTo>
                    <a:pt x="6837" y="1536"/>
                  </a:lnTo>
                  <a:lnTo>
                    <a:pt x="6837" y="1631"/>
                  </a:lnTo>
                  <a:lnTo>
                    <a:pt x="6846" y="1601"/>
                  </a:lnTo>
                  <a:lnTo>
                    <a:pt x="6846" y="1715"/>
                  </a:lnTo>
                  <a:lnTo>
                    <a:pt x="6856" y="1715"/>
                  </a:lnTo>
                  <a:lnTo>
                    <a:pt x="6856" y="1763"/>
                  </a:lnTo>
                  <a:lnTo>
                    <a:pt x="6864" y="1753"/>
                  </a:lnTo>
                  <a:lnTo>
                    <a:pt x="6864" y="1782"/>
                  </a:lnTo>
                  <a:lnTo>
                    <a:pt x="6874" y="1782"/>
                  </a:lnTo>
                  <a:lnTo>
                    <a:pt x="6874" y="1753"/>
                  </a:lnTo>
                  <a:lnTo>
                    <a:pt x="6883" y="1763"/>
                  </a:lnTo>
                  <a:lnTo>
                    <a:pt x="6883" y="1772"/>
                  </a:lnTo>
                  <a:lnTo>
                    <a:pt x="6893" y="1763"/>
                  </a:lnTo>
                  <a:lnTo>
                    <a:pt x="6893" y="1772"/>
                  </a:lnTo>
                  <a:lnTo>
                    <a:pt x="6902" y="1772"/>
                  </a:lnTo>
                  <a:lnTo>
                    <a:pt x="6902" y="1753"/>
                  </a:lnTo>
                  <a:lnTo>
                    <a:pt x="6912" y="1763"/>
                  </a:lnTo>
                  <a:lnTo>
                    <a:pt x="6912" y="1715"/>
                  </a:lnTo>
                  <a:lnTo>
                    <a:pt x="6920" y="1715"/>
                  </a:lnTo>
                  <a:lnTo>
                    <a:pt x="6920" y="1772"/>
                  </a:lnTo>
                  <a:lnTo>
                    <a:pt x="6930" y="1734"/>
                  </a:lnTo>
                  <a:lnTo>
                    <a:pt x="6930" y="1782"/>
                  </a:lnTo>
                  <a:lnTo>
                    <a:pt x="6958" y="1782"/>
                  </a:lnTo>
                  <a:lnTo>
                    <a:pt x="6958" y="1763"/>
                  </a:lnTo>
                  <a:lnTo>
                    <a:pt x="6968" y="1753"/>
                  </a:lnTo>
                  <a:lnTo>
                    <a:pt x="6968" y="1772"/>
                  </a:lnTo>
                  <a:lnTo>
                    <a:pt x="6976" y="1772"/>
                  </a:lnTo>
                  <a:lnTo>
                    <a:pt x="6986" y="1772"/>
                  </a:lnTo>
                  <a:lnTo>
                    <a:pt x="6986" y="1744"/>
                  </a:lnTo>
                  <a:lnTo>
                    <a:pt x="6997" y="1744"/>
                  </a:lnTo>
                  <a:lnTo>
                    <a:pt x="6997" y="1726"/>
                  </a:lnTo>
                  <a:lnTo>
                    <a:pt x="7005" y="1734"/>
                  </a:lnTo>
                  <a:lnTo>
                    <a:pt x="7005" y="1763"/>
                  </a:lnTo>
                  <a:lnTo>
                    <a:pt x="7015" y="1772"/>
                  </a:lnTo>
                  <a:lnTo>
                    <a:pt x="7015" y="1744"/>
                  </a:lnTo>
                  <a:lnTo>
                    <a:pt x="7024" y="1763"/>
                  </a:lnTo>
                  <a:lnTo>
                    <a:pt x="7024" y="1782"/>
                  </a:lnTo>
                  <a:lnTo>
                    <a:pt x="7034" y="1782"/>
                  </a:lnTo>
                  <a:lnTo>
                    <a:pt x="7034" y="1772"/>
                  </a:lnTo>
                  <a:lnTo>
                    <a:pt x="7042" y="1782"/>
                  </a:lnTo>
                  <a:lnTo>
                    <a:pt x="7042" y="1772"/>
                  </a:lnTo>
                  <a:lnTo>
                    <a:pt x="7052" y="1772"/>
                  </a:lnTo>
                  <a:lnTo>
                    <a:pt x="7052" y="1763"/>
                  </a:lnTo>
                  <a:lnTo>
                    <a:pt x="7061" y="1753"/>
                  </a:lnTo>
                  <a:lnTo>
                    <a:pt x="7061" y="1744"/>
                  </a:lnTo>
                  <a:lnTo>
                    <a:pt x="7071" y="1753"/>
                  </a:lnTo>
                  <a:lnTo>
                    <a:pt x="7071" y="1782"/>
                  </a:lnTo>
                  <a:lnTo>
                    <a:pt x="7090" y="1782"/>
                  </a:lnTo>
                  <a:lnTo>
                    <a:pt x="7090" y="1772"/>
                  </a:lnTo>
                  <a:lnTo>
                    <a:pt x="7098" y="1772"/>
                  </a:lnTo>
                  <a:lnTo>
                    <a:pt x="7098" y="1744"/>
                  </a:lnTo>
                  <a:lnTo>
                    <a:pt x="7108" y="1763"/>
                  </a:lnTo>
                  <a:lnTo>
                    <a:pt x="7108" y="1753"/>
                  </a:lnTo>
                  <a:lnTo>
                    <a:pt x="7117" y="1753"/>
                  </a:lnTo>
                  <a:lnTo>
                    <a:pt x="7117" y="1782"/>
                  </a:lnTo>
                  <a:lnTo>
                    <a:pt x="7127" y="1782"/>
                  </a:lnTo>
                  <a:lnTo>
                    <a:pt x="7135" y="1782"/>
                  </a:lnTo>
                  <a:lnTo>
                    <a:pt x="7135" y="1772"/>
                  </a:lnTo>
                  <a:lnTo>
                    <a:pt x="7146" y="1763"/>
                  </a:lnTo>
                  <a:lnTo>
                    <a:pt x="7146" y="1782"/>
                  </a:lnTo>
                  <a:lnTo>
                    <a:pt x="7154" y="1753"/>
                  </a:lnTo>
                  <a:lnTo>
                    <a:pt x="7154" y="1782"/>
                  </a:lnTo>
                  <a:lnTo>
                    <a:pt x="7164" y="1782"/>
                  </a:lnTo>
                  <a:lnTo>
                    <a:pt x="7164" y="1753"/>
                  </a:lnTo>
                  <a:lnTo>
                    <a:pt x="7173" y="1772"/>
                  </a:lnTo>
                  <a:lnTo>
                    <a:pt x="7183" y="1772"/>
                  </a:lnTo>
                  <a:lnTo>
                    <a:pt x="7183" y="1782"/>
                  </a:lnTo>
                  <a:lnTo>
                    <a:pt x="7191" y="1782"/>
                  </a:lnTo>
                  <a:lnTo>
                    <a:pt x="7202" y="1782"/>
                  </a:lnTo>
                  <a:lnTo>
                    <a:pt x="7202" y="1744"/>
                  </a:lnTo>
                  <a:lnTo>
                    <a:pt x="7210" y="1744"/>
                  </a:lnTo>
                  <a:lnTo>
                    <a:pt x="7210" y="1772"/>
                  </a:lnTo>
                  <a:lnTo>
                    <a:pt x="7220" y="1753"/>
                  </a:lnTo>
                  <a:lnTo>
                    <a:pt x="7220" y="1782"/>
                  </a:lnTo>
                  <a:lnTo>
                    <a:pt x="7229" y="1782"/>
                  </a:lnTo>
                  <a:lnTo>
                    <a:pt x="7239" y="1782"/>
                  </a:lnTo>
                  <a:lnTo>
                    <a:pt x="7239" y="1772"/>
                  </a:lnTo>
                  <a:lnTo>
                    <a:pt x="7247" y="1772"/>
                  </a:lnTo>
                  <a:lnTo>
                    <a:pt x="7247" y="1782"/>
                  </a:lnTo>
                  <a:lnTo>
                    <a:pt x="7257" y="1782"/>
                  </a:lnTo>
                  <a:lnTo>
                    <a:pt x="7257" y="1772"/>
                  </a:lnTo>
                  <a:lnTo>
                    <a:pt x="7266" y="1772"/>
                  </a:lnTo>
                  <a:lnTo>
                    <a:pt x="7266" y="1753"/>
                  </a:lnTo>
                  <a:lnTo>
                    <a:pt x="7276" y="1753"/>
                  </a:lnTo>
                  <a:lnTo>
                    <a:pt x="7276" y="1782"/>
                  </a:lnTo>
                  <a:lnTo>
                    <a:pt x="7285" y="1782"/>
                  </a:lnTo>
                  <a:lnTo>
                    <a:pt x="7332" y="1782"/>
                  </a:lnTo>
                  <a:lnTo>
                    <a:pt x="7332" y="1772"/>
                  </a:lnTo>
                  <a:lnTo>
                    <a:pt x="7341" y="1772"/>
                  </a:lnTo>
                  <a:lnTo>
                    <a:pt x="7341" y="1753"/>
                  </a:lnTo>
                  <a:lnTo>
                    <a:pt x="7351" y="1753"/>
                  </a:lnTo>
                  <a:lnTo>
                    <a:pt x="7351" y="1782"/>
                  </a:lnTo>
                  <a:lnTo>
                    <a:pt x="7359" y="1782"/>
                  </a:lnTo>
                  <a:lnTo>
                    <a:pt x="7378" y="1782"/>
                  </a:lnTo>
                  <a:lnTo>
                    <a:pt x="7388" y="1782"/>
                  </a:lnTo>
                  <a:lnTo>
                    <a:pt x="7388" y="1772"/>
                  </a:lnTo>
                  <a:lnTo>
                    <a:pt x="7396" y="1782"/>
                  </a:lnTo>
                  <a:lnTo>
                    <a:pt x="7425" y="1782"/>
                  </a:lnTo>
                  <a:lnTo>
                    <a:pt x="7425" y="1763"/>
                  </a:lnTo>
                  <a:lnTo>
                    <a:pt x="7434" y="1763"/>
                  </a:lnTo>
                  <a:lnTo>
                    <a:pt x="7434" y="1782"/>
                  </a:lnTo>
                  <a:lnTo>
                    <a:pt x="7444" y="1772"/>
                  </a:lnTo>
                  <a:lnTo>
                    <a:pt x="7444" y="1782"/>
                  </a:lnTo>
                  <a:lnTo>
                    <a:pt x="7452" y="1782"/>
                  </a:lnTo>
                  <a:lnTo>
                    <a:pt x="7452" y="1753"/>
                  </a:lnTo>
                  <a:lnTo>
                    <a:pt x="7463" y="1763"/>
                  </a:lnTo>
                  <a:lnTo>
                    <a:pt x="7463" y="1772"/>
                  </a:lnTo>
                  <a:lnTo>
                    <a:pt x="7471" y="1772"/>
                  </a:lnTo>
                  <a:lnTo>
                    <a:pt x="7471" y="1782"/>
                  </a:lnTo>
                  <a:lnTo>
                    <a:pt x="7481" y="1772"/>
                  </a:lnTo>
                  <a:lnTo>
                    <a:pt x="7490" y="1763"/>
                  </a:lnTo>
                  <a:lnTo>
                    <a:pt x="7490" y="1782"/>
                  </a:lnTo>
                  <a:lnTo>
                    <a:pt x="7500" y="1772"/>
                  </a:lnTo>
                  <a:lnTo>
                    <a:pt x="7500" y="1782"/>
                  </a:lnTo>
                  <a:lnTo>
                    <a:pt x="7518" y="1782"/>
                  </a:lnTo>
                  <a:lnTo>
                    <a:pt x="7518" y="1763"/>
                  </a:lnTo>
                  <a:lnTo>
                    <a:pt x="7527" y="1763"/>
                  </a:lnTo>
                  <a:lnTo>
                    <a:pt x="7527" y="1734"/>
                  </a:lnTo>
                  <a:lnTo>
                    <a:pt x="7537" y="1726"/>
                  </a:lnTo>
                  <a:lnTo>
                    <a:pt x="7537" y="1753"/>
                  </a:lnTo>
                  <a:lnTo>
                    <a:pt x="7546" y="1753"/>
                  </a:lnTo>
                  <a:lnTo>
                    <a:pt x="7546" y="1782"/>
                  </a:lnTo>
                  <a:lnTo>
                    <a:pt x="7556" y="1772"/>
                  </a:lnTo>
                  <a:lnTo>
                    <a:pt x="7556" y="1726"/>
                  </a:lnTo>
                  <a:lnTo>
                    <a:pt x="7564" y="1772"/>
                  </a:lnTo>
                  <a:lnTo>
                    <a:pt x="7564" y="1707"/>
                  </a:lnTo>
                  <a:lnTo>
                    <a:pt x="7574" y="1763"/>
                  </a:lnTo>
                  <a:lnTo>
                    <a:pt x="7574" y="1726"/>
                  </a:lnTo>
                  <a:lnTo>
                    <a:pt x="7583" y="1782"/>
                  </a:lnTo>
                  <a:lnTo>
                    <a:pt x="7583" y="1744"/>
                  </a:lnTo>
                  <a:lnTo>
                    <a:pt x="7593" y="1772"/>
                  </a:lnTo>
                  <a:lnTo>
                    <a:pt x="7593" y="1715"/>
                  </a:lnTo>
                  <a:lnTo>
                    <a:pt x="7601" y="1715"/>
                  </a:lnTo>
                  <a:lnTo>
                    <a:pt x="7601" y="1772"/>
                  </a:lnTo>
                  <a:lnTo>
                    <a:pt x="7612" y="1744"/>
                  </a:lnTo>
                  <a:lnTo>
                    <a:pt x="7612" y="1782"/>
                  </a:lnTo>
                  <a:lnTo>
                    <a:pt x="7620" y="1772"/>
                  </a:lnTo>
                  <a:lnTo>
                    <a:pt x="7620" y="1763"/>
                  </a:lnTo>
                  <a:lnTo>
                    <a:pt x="7630" y="1782"/>
                  </a:lnTo>
                  <a:lnTo>
                    <a:pt x="7630" y="1753"/>
                  </a:lnTo>
                  <a:lnTo>
                    <a:pt x="7639" y="1772"/>
                  </a:lnTo>
                  <a:lnTo>
                    <a:pt x="7639" y="1753"/>
                  </a:lnTo>
                  <a:lnTo>
                    <a:pt x="7649" y="1753"/>
                  </a:lnTo>
                  <a:lnTo>
                    <a:pt x="7649" y="1782"/>
                  </a:lnTo>
                  <a:lnTo>
                    <a:pt x="7657" y="1772"/>
                  </a:lnTo>
                  <a:lnTo>
                    <a:pt x="7657" y="1782"/>
                  </a:lnTo>
                  <a:lnTo>
                    <a:pt x="7668" y="1782"/>
                  </a:lnTo>
                  <a:lnTo>
                    <a:pt x="7676" y="1782"/>
                  </a:lnTo>
                  <a:lnTo>
                    <a:pt x="7686" y="1782"/>
                  </a:lnTo>
                  <a:lnTo>
                    <a:pt x="7686" y="1763"/>
                  </a:lnTo>
                  <a:lnTo>
                    <a:pt x="7695" y="1753"/>
                  </a:lnTo>
                  <a:lnTo>
                    <a:pt x="7695" y="1782"/>
                  </a:lnTo>
                  <a:lnTo>
                    <a:pt x="7705" y="1753"/>
                  </a:lnTo>
                  <a:lnTo>
                    <a:pt x="7705" y="1782"/>
                  </a:lnTo>
                  <a:lnTo>
                    <a:pt x="7723" y="1782"/>
                  </a:lnTo>
                  <a:lnTo>
                    <a:pt x="7723" y="1753"/>
                  </a:lnTo>
                  <a:lnTo>
                    <a:pt x="7732" y="1772"/>
                  </a:lnTo>
                  <a:lnTo>
                    <a:pt x="7732" y="1696"/>
                  </a:lnTo>
                  <a:lnTo>
                    <a:pt x="7742" y="1688"/>
                  </a:lnTo>
                  <a:lnTo>
                    <a:pt x="7742" y="1403"/>
                  </a:lnTo>
                  <a:lnTo>
                    <a:pt x="7751" y="1403"/>
                  </a:lnTo>
                  <a:lnTo>
                    <a:pt x="7751" y="1715"/>
                  </a:lnTo>
                  <a:lnTo>
                    <a:pt x="7761" y="1715"/>
                  </a:lnTo>
                  <a:lnTo>
                    <a:pt x="7761" y="1763"/>
                  </a:lnTo>
                  <a:lnTo>
                    <a:pt x="7769" y="1763"/>
                  </a:lnTo>
                  <a:lnTo>
                    <a:pt x="7769" y="1782"/>
                  </a:lnTo>
                  <a:lnTo>
                    <a:pt x="7779" y="1772"/>
                  </a:lnTo>
                  <a:lnTo>
                    <a:pt x="7779" y="1782"/>
                  </a:lnTo>
                  <a:lnTo>
                    <a:pt x="7788" y="1782"/>
                  </a:lnTo>
                  <a:lnTo>
                    <a:pt x="7873" y="1782"/>
                  </a:lnTo>
                  <a:lnTo>
                    <a:pt x="7873" y="1763"/>
                  </a:lnTo>
                  <a:lnTo>
                    <a:pt x="7881" y="1763"/>
                  </a:lnTo>
                  <a:lnTo>
                    <a:pt x="7881" y="1772"/>
                  </a:lnTo>
                  <a:lnTo>
                    <a:pt x="7891" y="1782"/>
                  </a:lnTo>
                  <a:lnTo>
                    <a:pt x="7891" y="1763"/>
                  </a:lnTo>
                  <a:lnTo>
                    <a:pt x="7901" y="1753"/>
                  </a:lnTo>
                  <a:lnTo>
                    <a:pt x="7901" y="1772"/>
                  </a:lnTo>
                  <a:lnTo>
                    <a:pt x="7910" y="1763"/>
                  </a:lnTo>
                  <a:lnTo>
                    <a:pt x="7910" y="1782"/>
                  </a:lnTo>
                  <a:lnTo>
                    <a:pt x="7939" y="1782"/>
                  </a:lnTo>
                  <a:lnTo>
                    <a:pt x="7939" y="1744"/>
                  </a:lnTo>
                  <a:lnTo>
                    <a:pt x="7947" y="1772"/>
                  </a:lnTo>
                  <a:lnTo>
                    <a:pt x="7947" y="1734"/>
                  </a:lnTo>
                  <a:lnTo>
                    <a:pt x="7957" y="1782"/>
                  </a:lnTo>
                  <a:lnTo>
                    <a:pt x="7957" y="1763"/>
                  </a:lnTo>
                  <a:lnTo>
                    <a:pt x="7966" y="1782"/>
                  </a:lnTo>
                  <a:lnTo>
                    <a:pt x="7966" y="1763"/>
                  </a:lnTo>
                  <a:lnTo>
                    <a:pt x="7976" y="1763"/>
                  </a:lnTo>
                  <a:lnTo>
                    <a:pt x="7976" y="1782"/>
                  </a:lnTo>
                  <a:lnTo>
                    <a:pt x="7984" y="1772"/>
                  </a:lnTo>
                  <a:lnTo>
                    <a:pt x="7984" y="1744"/>
                  </a:lnTo>
                  <a:lnTo>
                    <a:pt x="7995" y="1734"/>
                  </a:lnTo>
                  <a:lnTo>
                    <a:pt x="7995" y="1696"/>
                  </a:lnTo>
                  <a:lnTo>
                    <a:pt x="8003" y="1707"/>
                  </a:lnTo>
                  <a:lnTo>
                    <a:pt x="8003" y="1734"/>
                  </a:lnTo>
                  <a:lnTo>
                    <a:pt x="8013" y="1734"/>
                  </a:lnTo>
                  <a:lnTo>
                    <a:pt x="8013" y="1763"/>
                  </a:lnTo>
                  <a:lnTo>
                    <a:pt x="8022" y="1772"/>
                  </a:lnTo>
                  <a:lnTo>
                    <a:pt x="8022" y="1753"/>
                  </a:lnTo>
                  <a:lnTo>
                    <a:pt x="8032" y="1763"/>
                  </a:lnTo>
                  <a:lnTo>
                    <a:pt x="8032" y="1734"/>
                  </a:lnTo>
                  <a:lnTo>
                    <a:pt x="8040" y="1734"/>
                  </a:lnTo>
                  <a:lnTo>
                    <a:pt x="8051" y="1772"/>
                  </a:lnTo>
                  <a:lnTo>
                    <a:pt x="8051" y="1734"/>
                  </a:lnTo>
                  <a:lnTo>
                    <a:pt x="8059" y="1734"/>
                  </a:lnTo>
                  <a:lnTo>
                    <a:pt x="8059" y="1763"/>
                  </a:lnTo>
                  <a:lnTo>
                    <a:pt x="8069" y="1763"/>
                  </a:lnTo>
                  <a:lnTo>
                    <a:pt x="8069" y="1669"/>
                  </a:lnTo>
                  <a:lnTo>
                    <a:pt x="8078" y="1658"/>
                  </a:lnTo>
                  <a:lnTo>
                    <a:pt x="8078" y="1715"/>
                  </a:lnTo>
                  <a:lnTo>
                    <a:pt x="8088" y="1715"/>
                  </a:lnTo>
                  <a:lnTo>
                    <a:pt x="8088" y="1753"/>
                  </a:lnTo>
                  <a:lnTo>
                    <a:pt x="8096" y="1744"/>
                  </a:lnTo>
                  <a:lnTo>
                    <a:pt x="8096" y="1782"/>
                  </a:lnTo>
                  <a:lnTo>
                    <a:pt x="8106" y="1772"/>
                  </a:lnTo>
                  <a:lnTo>
                    <a:pt x="8106" y="1782"/>
                  </a:lnTo>
                  <a:lnTo>
                    <a:pt x="8115" y="1782"/>
                  </a:lnTo>
                  <a:lnTo>
                    <a:pt x="8125" y="1782"/>
                  </a:lnTo>
                  <a:lnTo>
                    <a:pt x="8125" y="1744"/>
                  </a:lnTo>
                  <a:lnTo>
                    <a:pt x="8134" y="1744"/>
                  </a:lnTo>
                  <a:lnTo>
                    <a:pt x="8134" y="1688"/>
                  </a:lnTo>
                  <a:lnTo>
                    <a:pt x="8144" y="1688"/>
                  </a:lnTo>
                  <a:lnTo>
                    <a:pt x="8144" y="1763"/>
                  </a:lnTo>
                  <a:lnTo>
                    <a:pt x="8152" y="1763"/>
                  </a:lnTo>
                  <a:lnTo>
                    <a:pt x="8152" y="1772"/>
                  </a:lnTo>
                  <a:lnTo>
                    <a:pt x="8162" y="1772"/>
                  </a:lnTo>
                  <a:lnTo>
                    <a:pt x="8162" y="1753"/>
                  </a:lnTo>
                  <a:lnTo>
                    <a:pt x="8171" y="1753"/>
                  </a:lnTo>
                  <a:lnTo>
                    <a:pt x="8171" y="1772"/>
                  </a:lnTo>
                  <a:lnTo>
                    <a:pt x="8189" y="1763"/>
                  </a:lnTo>
                  <a:lnTo>
                    <a:pt x="8189" y="1753"/>
                  </a:lnTo>
                  <a:lnTo>
                    <a:pt x="8200" y="1763"/>
                  </a:lnTo>
                  <a:lnTo>
                    <a:pt x="8200" y="1772"/>
                  </a:lnTo>
                  <a:lnTo>
                    <a:pt x="8208" y="1763"/>
                  </a:lnTo>
                  <a:lnTo>
                    <a:pt x="8208" y="1782"/>
                  </a:lnTo>
                  <a:lnTo>
                    <a:pt x="8218" y="1782"/>
                  </a:lnTo>
                  <a:lnTo>
                    <a:pt x="8218" y="1763"/>
                  </a:lnTo>
                  <a:lnTo>
                    <a:pt x="8227" y="1782"/>
                  </a:lnTo>
                  <a:lnTo>
                    <a:pt x="8227" y="1763"/>
                  </a:lnTo>
                  <a:lnTo>
                    <a:pt x="8237" y="1763"/>
                  </a:lnTo>
                  <a:lnTo>
                    <a:pt x="8237" y="1782"/>
                  </a:lnTo>
                  <a:lnTo>
                    <a:pt x="8245" y="1782"/>
                  </a:lnTo>
                  <a:lnTo>
                    <a:pt x="8245" y="1753"/>
                  </a:lnTo>
                  <a:lnTo>
                    <a:pt x="8256" y="1744"/>
                  </a:lnTo>
                  <a:lnTo>
                    <a:pt x="8256" y="1782"/>
                  </a:lnTo>
                  <a:lnTo>
                    <a:pt x="8264" y="1772"/>
                  </a:lnTo>
                  <a:lnTo>
                    <a:pt x="8264" y="1782"/>
                  </a:lnTo>
                  <a:lnTo>
                    <a:pt x="8339" y="1782"/>
                  </a:lnTo>
                  <a:lnTo>
                    <a:pt x="8339" y="1772"/>
                  </a:lnTo>
                  <a:lnTo>
                    <a:pt x="8349" y="1772"/>
                  </a:lnTo>
                  <a:lnTo>
                    <a:pt x="8349" y="1782"/>
                  </a:lnTo>
                  <a:lnTo>
                    <a:pt x="8357" y="1782"/>
                  </a:lnTo>
                  <a:lnTo>
                    <a:pt x="8367" y="1782"/>
                  </a:lnTo>
                  <a:lnTo>
                    <a:pt x="8367" y="1763"/>
                  </a:lnTo>
                  <a:lnTo>
                    <a:pt x="8376" y="1763"/>
                  </a:lnTo>
                  <a:lnTo>
                    <a:pt x="8386" y="1782"/>
                  </a:lnTo>
                  <a:lnTo>
                    <a:pt x="8386" y="1744"/>
                  </a:lnTo>
                  <a:lnTo>
                    <a:pt x="8395" y="1726"/>
                  </a:lnTo>
                  <a:lnTo>
                    <a:pt x="8395" y="1763"/>
                  </a:lnTo>
                  <a:lnTo>
                    <a:pt x="8405" y="1744"/>
                  </a:lnTo>
                  <a:lnTo>
                    <a:pt x="8405" y="1763"/>
                  </a:lnTo>
                  <a:lnTo>
                    <a:pt x="8413" y="1772"/>
                  </a:lnTo>
                </a:path>
              </a:pathLst>
            </a:custGeom>
            <a:noFill/>
            <a:ln w="1588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4" name="Freeform 7"/>
            <p:cNvSpPr>
              <a:spLocks/>
            </p:cNvSpPr>
            <p:nvPr/>
          </p:nvSpPr>
          <p:spPr bwMode="auto">
            <a:xfrm>
              <a:off x="975" y="3878"/>
              <a:ext cx="4207" cy="42"/>
            </a:xfrm>
            <a:custGeom>
              <a:avLst/>
              <a:gdLst>
                <a:gd name="T0" fmla="*/ 0 w 8413"/>
                <a:gd name="T1" fmla="*/ 0 h 85"/>
                <a:gd name="T2" fmla="*/ 54 w 8413"/>
                <a:gd name="T3" fmla="*/ 0 h 85"/>
                <a:gd name="T4" fmla="*/ 54 w 8413"/>
                <a:gd name="T5" fmla="*/ 12 h 85"/>
                <a:gd name="T6" fmla="*/ 54 w 8413"/>
                <a:gd name="T7" fmla="*/ 0 h 85"/>
                <a:gd name="T8" fmla="*/ 177 w 8413"/>
                <a:gd name="T9" fmla="*/ 0 h 85"/>
                <a:gd name="T10" fmla="*/ 177 w 8413"/>
                <a:gd name="T11" fmla="*/ 16 h 85"/>
                <a:gd name="T12" fmla="*/ 177 w 8413"/>
                <a:gd name="T13" fmla="*/ 0 h 85"/>
                <a:gd name="T14" fmla="*/ 301 w 8413"/>
                <a:gd name="T15" fmla="*/ 0 h 85"/>
                <a:gd name="T16" fmla="*/ 301 w 8413"/>
                <a:gd name="T17" fmla="*/ 12 h 85"/>
                <a:gd name="T18" fmla="*/ 301 w 8413"/>
                <a:gd name="T19" fmla="*/ 0 h 85"/>
                <a:gd name="T20" fmla="*/ 425 w 8413"/>
                <a:gd name="T21" fmla="*/ 0 h 85"/>
                <a:gd name="T22" fmla="*/ 425 w 8413"/>
                <a:gd name="T23" fmla="*/ 21 h 85"/>
                <a:gd name="T24" fmla="*/ 425 w 8413"/>
                <a:gd name="T25" fmla="*/ 0 h 85"/>
                <a:gd name="T26" fmla="*/ 548 w 8413"/>
                <a:gd name="T27" fmla="*/ 0 h 85"/>
                <a:gd name="T28" fmla="*/ 548 w 8413"/>
                <a:gd name="T29" fmla="*/ 12 h 85"/>
                <a:gd name="T30" fmla="*/ 548 w 8413"/>
                <a:gd name="T31" fmla="*/ 0 h 85"/>
                <a:gd name="T32" fmla="*/ 672 w 8413"/>
                <a:gd name="T33" fmla="*/ 0 h 85"/>
                <a:gd name="T34" fmla="*/ 672 w 8413"/>
                <a:gd name="T35" fmla="*/ 16 h 85"/>
                <a:gd name="T36" fmla="*/ 672 w 8413"/>
                <a:gd name="T37" fmla="*/ 0 h 85"/>
                <a:gd name="T38" fmla="*/ 795 w 8413"/>
                <a:gd name="T39" fmla="*/ 0 h 85"/>
                <a:gd name="T40" fmla="*/ 795 w 8413"/>
                <a:gd name="T41" fmla="*/ 12 h 85"/>
                <a:gd name="T42" fmla="*/ 795 w 8413"/>
                <a:gd name="T43" fmla="*/ 0 h 85"/>
                <a:gd name="T44" fmla="*/ 919 w 8413"/>
                <a:gd name="T45" fmla="*/ 0 h 85"/>
                <a:gd name="T46" fmla="*/ 919 w 8413"/>
                <a:gd name="T47" fmla="*/ 21 h 85"/>
                <a:gd name="T48" fmla="*/ 919 w 8413"/>
                <a:gd name="T49" fmla="*/ 0 h 85"/>
                <a:gd name="T50" fmla="*/ 1042 w 8413"/>
                <a:gd name="T51" fmla="*/ 0 h 85"/>
                <a:gd name="T52" fmla="*/ 1042 w 8413"/>
                <a:gd name="T53" fmla="*/ 12 h 85"/>
                <a:gd name="T54" fmla="*/ 1042 w 8413"/>
                <a:gd name="T55" fmla="*/ 0 h 85"/>
                <a:gd name="T56" fmla="*/ 1166 w 8413"/>
                <a:gd name="T57" fmla="*/ 0 h 85"/>
                <a:gd name="T58" fmla="*/ 1166 w 8413"/>
                <a:gd name="T59" fmla="*/ 16 h 85"/>
                <a:gd name="T60" fmla="*/ 1166 w 8413"/>
                <a:gd name="T61" fmla="*/ 0 h 85"/>
                <a:gd name="T62" fmla="*/ 1290 w 8413"/>
                <a:gd name="T63" fmla="*/ 0 h 85"/>
                <a:gd name="T64" fmla="*/ 1290 w 8413"/>
                <a:gd name="T65" fmla="*/ 12 h 85"/>
                <a:gd name="T66" fmla="*/ 1290 w 8413"/>
                <a:gd name="T67" fmla="*/ 0 h 85"/>
                <a:gd name="T68" fmla="*/ 1414 w 8413"/>
                <a:gd name="T69" fmla="*/ 0 h 85"/>
                <a:gd name="T70" fmla="*/ 1414 w 8413"/>
                <a:gd name="T71" fmla="*/ 21 h 85"/>
                <a:gd name="T72" fmla="*/ 1414 w 8413"/>
                <a:gd name="T73" fmla="*/ 0 h 85"/>
                <a:gd name="T74" fmla="*/ 1537 w 8413"/>
                <a:gd name="T75" fmla="*/ 0 h 85"/>
                <a:gd name="T76" fmla="*/ 1537 w 8413"/>
                <a:gd name="T77" fmla="*/ 12 h 85"/>
                <a:gd name="T78" fmla="*/ 1537 w 8413"/>
                <a:gd name="T79" fmla="*/ 0 h 85"/>
                <a:gd name="T80" fmla="*/ 1661 w 8413"/>
                <a:gd name="T81" fmla="*/ 0 h 85"/>
                <a:gd name="T82" fmla="*/ 1661 w 8413"/>
                <a:gd name="T83" fmla="*/ 16 h 85"/>
                <a:gd name="T84" fmla="*/ 1661 w 8413"/>
                <a:gd name="T85" fmla="*/ 0 h 85"/>
                <a:gd name="T86" fmla="*/ 1784 w 8413"/>
                <a:gd name="T87" fmla="*/ 0 h 85"/>
                <a:gd name="T88" fmla="*/ 1784 w 8413"/>
                <a:gd name="T89" fmla="*/ 12 h 85"/>
                <a:gd name="T90" fmla="*/ 1784 w 8413"/>
                <a:gd name="T91" fmla="*/ 0 h 85"/>
                <a:gd name="T92" fmla="*/ 1908 w 8413"/>
                <a:gd name="T93" fmla="*/ 0 h 85"/>
                <a:gd name="T94" fmla="*/ 1908 w 8413"/>
                <a:gd name="T95" fmla="*/ 21 h 85"/>
                <a:gd name="T96" fmla="*/ 1908 w 8413"/>
                <a:gd name="T97" fmla="*/ 0 h 85"/>
                <a:gd name="T98" fmla="*/ 2032 w 8413"/>
                <a:gd name="T99" fmla="*/ 0 h 85"/>
                <a:gd name="T100" fmla="*/ 2032 w 8413"/>
                <a:gd name="T101" fmla="*/ 12 h 85"/>
                <a:gd name="T102" fmla="*/ 2032 w 8413"/>
                <a:gd name="T103" fmla="*/ 0 h 85"/>
                <a:gd name="T104" fmla="*/ 2104 w 8413"/>
                <a:gd name="T105" fmla="*/ 0 h 8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413" h="85">
                  <a:moveTo>
                    <a:pt x="0" y="0"/>
                  </a:moveTo>
                  <a:lnTo>
                    <a:pt x="213" y="0"/>
                  </a:lnTo>
                  <a:lnTo>
                    <a:pt x="213" y="49"/>
                  </a:lnTo>
                  <a:lnTo>
                    <a:pt x="213" y="0"/>
                  </a:lnTo>
                  <a:lnTo>
                    <a:pt x="708" y="0"/>
                  </a:lnTo>
                  <a:lnTo>
                    <a:pt x="708" y="66"/>
                  </a:lnTo>
                  <a:lnTo>
                    <a:pt x="708" y="0"/>
                  </a:lnTo>
                  <a:lnTo>
                    <a:pt x="1203" y="0"/>
                  </a:lnTo>
                  <a:lnTo>
                    <a:pt x="1203" y="49"/>
                  </a:lnTo>
                  <a:lnTo>
                    <a:pt x="1203" y="0"/>
                  </a:lnTo>
                  <a:lnTo>
                    <a:pt x="1698" y="0"/>
                  </a:lnTo>
                  <a:lnTo>
                    <a:pt x="1698" y="85"/>
                  </a:lnTo>
                  <a:lnTo>
                    <a:pt x="1698" y="0"/>
                  </a:lnTo>
                  <a:lnTo>
                    <a:pt x="2191" y="0"/>
                  </a:lnTo>
                  <a:lnTo>
                    <a:pt x="2191" y="49"/>
                  </a:lnTo>
                  <a:lnTo>
                    <a:pt x="2191" y="0"/>
                  </a:lnTo>
                  <a:lnTo>
                    <a:pt x="2686" y="0"/>
                  </a:lnTo>
                  <a:lnTo>
                    <a:pt x="2686" y="66"/>
                  </a:lnTo>
                  <a:lnTo>
                    <a:pt x="2686" y="0"/>
                  </a:lnTo>
                  <a:lnTo>
                    <a:pt x="3180" y="0"/>
                  </a:lnTo>
                  <a:lnTo>
                    <a:pt x="3180" y="49"/>
                  </a:lnTo>
                  <a:lnTo>
                    <a:pt x="3180" y="0"/>
                  </a:lnTo>
                  <a:lnTo>
                    <a:pt x="3675" y="0"/>
                  </a:lnTo>
                  <a:lnTo>
                    <a:pt x="3675" y="85"/>
                  </a:lnTo>
                  <a:lnTo>
                    <a:pt x="3675" y="0"/>
                  </a:lnTo>
                  <a:lnTo>
                    <a:pt x="4168" y="0"/>
                  </a:lnTo>
                  <a:lnTo>
                    <a:pt x="4168" y="49"/>
                  </a:lnTo>
                  <a:lnTo>
                    <a:pt x="4168" y="0"/>
                  </a:lnTo>
                  <a:lnTo>
                    <a:pt x="4663" y="0"/>
                  </a:lnTo>
                  <a:lnTo>
                    <a:pt x="4663" y="66"/>
                  </a:lnTo>
                  <a:lnTo>
                    <a:pt x="4663" y="0"/>
                  </a:lnTo>
                  <a:lnTo>
                    <a:pt x="5158" y="0"/>
                  </a:lnTo>
                  <a:lnTo>
                    <a:pt x="5158" y="49"/>
                  </a:lnTo>
                  <a:lnTo>
                    <a:pt x="5158" y="0"/>
                  </a:lnTo>
                  <a:lnTo>
                    <a:pt x="5653" y="0"/>
                  </a:lnTo>
                  <a:lnTo>
                    <a:pt x="5653" y="85"/>
                  </a:lnTo>
                  <a:lnTo>
                    <a:pt x="5653" y="0"/>
                  </a:lnTo>
                  <a:lnTo>
                    <a:pt x="6148" y="0"/>
                  </a:lnTo>
                  <a:lnTo>
                    <a:pt x="6148" y="49"/>
                  </a:lnTo>
                  <a:lnTo>
                    <a:pt x="6148" y="0"/>
                  </a:lnTo>
                  <a:lnTo>
                    <a:pt x="6641" y="0"/>
                  </a:lnTo>
                  <a:lnTo>
                    <a:pt x="6641" y="66"/>
                  </a:lnTo>
                  <a:lnTo>
                    <a:pt x="6641" y="0"/>
                  </a:lnTo>
                  <a:lnTo>
                    <a:pt x="7135" y="0"/>
                  </a:lnTo>
                  <a:lnTo>
                    <a:pt x="7135" y="49"/>
                  </a:lnTo>
                  <a:lnTo>
                    <a:pt x="7135" y="0"/>
                  </a:lnTo>
                  <a:lnTo>
                    <a:pt x="7630" y="0"/>
                  </a:lnTo>
                  <a:lnTo>
                    <a:pt x="7630" y="85"/>
                  </a:lnTo>
                  <a:lnTo>
                    <a:pt x="7630" y="0"/>
                  </a:lnTo>
                  <a:lnTo>
                    <a:pt x="8125" y="0"/>
                  </a:lnTo>
                  <a:lnTo>
                    <a:pt x="8125" y="49"/>
                  </a:lnTo>
                  <a:lnTo>
                    <a:pt x="8125" y="0"/>
                  </a:lnTo>
                  <a:lnTo>
                    <a:pt x="84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5" name="Rectangle 8"/>
            <p:cNvSpPr>
              <a:spLocks noChangeArrowheads="1"/>
            </p:cNvSpPr>
            <p:nvPr/>
          </p:nvSpPr>
          <p:spPr bwMode="auto">
            <a:xfrm>
              <a:off x="1740" y="393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5000</a:t>
              </a:r>
              <a:endParaRPr lang="cs-CZ" altLang="cs-CZ" sz="2400"/>
            </a:p>
          </p:txBody>
        </p:sp>
        <p:sp>
          <p:nvSpPr>
            <p:cNvPr id="14356" name="Rectangle 9"/>
            <p:cNvSpPr>
              <a:spLocks noChangeArrowheads="1"/>
            </p:cNvSpPr>
            <p:nvPr/>
          </p:nvSpPr>
          <p:spPr bwMode="auto">
            <a:xfrm>
              <a:off x="2729" y="393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7000</a:t>
              </a:r>
              <a:endParaRPr lang="cs-CZ" altLang="cs-CZ" sz="2400"/>
            </a:p>
          </p:txBody>
        </p:sp>
        <p:sp>
          <p:nvSpPr>
            <p:cNvPr id="14357" name="Rectangle 10"/>
            <p:cNvSpPr>
              <a:spLocks noChangeArrowheads="1"/>
            </p:cNvSpPr>
            <p:nvPr/>
          </p:nvSpPr>
          <p:spPr bwMode="auto">
            <a:xfrm>
              <a:off x="3718" y="393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9000</a:t>
              </a:r>
              <a:endParaRPr lang="cs-CZ" altLang="cs-CZ" sz="2400"/>
            </a:p>
          </p:txBody>
        </p:sp>
        <p:sp>
          <p:nvSpPr>
            <p:cNvPr id="14358" name="Rectangle 11"/>
            <p:cNvSpPr>
              <a:spLocks noChangeArrowheads="1"/>
            </p:cNvSpPr>
            <p:nvPr/>
          </p:nvSpPr>
          <p:spPr bwMode="auto">
            <a:xfrm>
              <a:off x="4688" y="3930"/>
              <a:ext cx="2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11000</a:t>
              </a:r>
              <a:endParaRPr lang="cs-CZ" altLang="cs-CZ" sz="2400"/>
            </a:p>
          </p:txBody>
        </p:sp>
        <p:sp>
          <p:nvSpPr>
            <p:cNvPr id="14359" name="Rectangle 12"/>
            <p:cNvSpPr>
              <a:spLocks noChangeArrowheads="1"/>
            </p:cNvSpPr>
            <p:nvPr/>
          </p:nvSpPr>
          <p:spPr bwMode="auto">
            <a:xfrm>
              <a:off x="5066" y="3930"/>
              <a:ext cx="1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m/z</a:t>
              </a:r>
              <a:endParaRPr lang="cs-CZ" altLang="cs-CZ" sz="2400"/>
            </a:p>
          </p:txBody>
        </p:sp>
        <p:sp>
          <p:nvSpPr>
            <p:cNvPr id="14360" name="Freeform 13"/>
            <p:cNvSpPr>
              <a:spLocks/>
            </p:cNvSpPr>
            <p:nvPr/>
          </p:nvSpPr>
          <p:spPr bwMode="auto">
            <a:xfrm>
              <a:off x="915" y="520"/>
              <a:ext cx="42" cy="3349"/>
            </a:xfrm>
            <a:custGeom>
              <a:avLst/>
              <a:gdLst>
                <a:gd name="T0" fmla="*/ 21 w 83"/>
                <a:gd name="T1" fmla="*/ 1618 h 6697"/>
                <a:gd name="T2" fmla="*/ 21 w 83"/>
                <a:gd name="T3" fmla="*/ 1618 h 6697"/>
                <a:gd name="T4" fmla="*/ 12 w 83"/>
                <a:gd name="T5" fmla="*/ 1558 h 6697"/>
                <a:gd name="T6" fmla="*/ 21 w 83"/>
                <a:gd name="T7" fmla="*/ 1499 h 6697"/>
                <a:gd name="T8" fmla="*/ 21 w 83"/>
                <a:gd name="T9" fmla="*/ 1499 h 6697"/>
                <a:gd name="T10" fmla="*/ 12 w 83"/>
                <a:gd name="T11" fmla="*/ 1440 h 6697"/>
                <a:gd name="T12" fmla="*/ 21 w 83"/>
                <a:gd name="T13" fmla="*/ 1378 h 6697"/>
                <a:gd name="T14" fmla="*/ 21 w 83"/>
                <a:gd name="T15" fmla="*/ 1378 h 6697"/>
                <a:gd name="T16" fmla="*/ 12 w 83"/>
                <a:gd name="T17" fmla="*/ 1319 h 6697"/>
                <a:gd name="T18" fmla="*/ 21 w 83"/>
                <a:gd name="T19" fmla="*/ 1260 h 6697"/>
                <a:gd name="T20" fmla="*/ 21 w 83"/>
                <a:gd name="T21" fmla="*/ 1260 h 6697"/>
                <a:gd name="T22" fmla="*/ 12 w 83"/>
                <a:gd name="T23" fmla="*/ 1200 h 6697"/>
                <a:gd name="T24" fmla="*/ 21 w 83"/>
                <a:gd name="T25" fmla="*/ 1141 h 6697"/>
                <a:gd name="T26" fmla="*/ 21 w 83"/>
                <a:gd name="T27" fmla="*/ 1141 h 6697"/>
                <a:gd name="T28" fmla="*/ 0 w 83"/>
                <a:gd name="T29" fmla="*/ 1082 h 6697"/>
                <a:gd name="T30" fmla="*/ 21 w 83"/>
                <a:gd name="T31" fmla="*/ 1022 h 6697"/>
                <a:gd name="T32" fmla="*/ 21 w 83"/>
                <a:gd name="T33" fmla="*/ 1022 h 6697"/>
                <a:gd name="T34" fmla="*/ 12 w 83"/>
                <a:gd name="T35" fmla="*/ 961 h 6697"/>
                <a:gd name="T36" fmla="*/ 21 w 83"/>
                <a:gd name="T37" fmla="*/ 902 h 6697"/>
                <a:gd name="T38" fmla="*/ 21 w 83"/>
                <a:gd name="T39" fmla="*/ 902 h 6697"/>
                <a:gd name="T40" fmla="*/ 12 w 83"/>
                <a:gd name="T41" fmla="*/ 842 h 6697"/>
                <a:gd name="T42" fmla="*/ 21 w 83"/>
                <a:gd name="T43" fmla="*/ 783 h 6697"/>
                <a:gd name="T44" fmla="*/ 21 w 83"/>
                <a:gd name="T45" fmla="*/ 783 h 6697"/>
                <a:gd name="T46" fmla="*/ 12 w 83"/>
                <a:gd name="T47" fmla="*/ 724 h 6697"/>
                <a:gd name="T48" fmla="*/ 21 w 83"/>
                <a:gd name="T49" fmla="*/ 664 h 6697"/>
                <a:gd name="T50" fmla="*/ 21 w 83"/>
                <a:gd name="T51" fmla="*/ 664 h 6697"/>
                <a:gd name="T52" fmla="*/ 12 w 83"/>
                <a:gd name="T53" fmla="*/ 605 h 6697"/>
                <a:gd name="T54" fmla="*/ 21 w 83"/>
                <a:gd name="T55" fmla="*/ 546 h 6697"/>
                <a:gd name="T56" fmla="*/ 21 w 83"/>
                <a:gd name="T57" fmla="*/ 546 h 6697"/>
                <a:gd name="T58" fmla="*/ 0 w 83"/>
                <a:gd name="T59" fmla="*/ 484 h 6697"/>
                <a:gd name="T60" fmla="*/ 21 w 83"/>
                <a:gd name="T61" fmla="*/ 425 h 6697"/>
                <a:gd name="T62" fmla="*/ 21 w 83"/>
                <a:gd name="T63" fmla="*/ 425 h 6697"/>
                <a:gd name="T64" fmla="*/ 12 w 83"/>
                <a:gd name="T65" fmla="*/ 366 h 6697"/>
                <a:gd name="T66" fmla="*/ 21 w 83"/>
                <a:gd name="T67" fmla="*/ 306 h 6697"/>
                <a:gd name="T68" fmla="*/ 21 w 83"/>
                <a:gd name="T69" fmla="*/ 306 h 6697"/>
                <a:gd name="T70" fmla="*/ 12 w 83"/>
                <a:gd name="T71" fmla="*/ 247 h 6697"/>
                <a:gd name="T72" fmla="*/ 21 w 83"/>
                <a:gd name="T73" fmla="*/ 188 h 6697"/>
                <a:gd name="T74" fmla="*/ 21 w 83"/>
                <a:gd name="T75" fmla="*/ 188 h 6697"/>
                <a:gd name="T76" fmla="*/ 12 w 83"/>
                <a:gd name="T77" fmla="*/ 129 h 6697"/>
                <a:gd name="T78" fmla="*/ 21 w 83"/>
                <a:gd name="T79" fmla="*/ 67 h 6697"/>
                <a:gd name="T80" fmla="*/ 21 w 83"/>
                <a:gd name="T81" fmla="*/ 67 h 6697"/>
                <a:gd name="T82" fmla="*/ 12 w 83"/>
                <a:gd name="T83" fmla="*/ 8 h 6697"/>
                <a:gd name="T84" fmla="*/ 21 w 83"/>
                <a:gd name="T85" fmla="*/ 0 h 669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3" h="6697">
                  <a:moveTo>
                    <a:pt x="83" y="6697"/>
                  </a:moveTo>
                  <a:lnTo>
                    <a:pt x="83" y="6470"/>
                  </a:lnTo>
                  <a:lnTo>
                    <a:pt x="46" y="6470"/>
                  </a:lnTo>
                  <a:lnTo>
                    <a:pt x="83" y="6470"/>
                  </a:lnTo>
                  <a:lnTo>
                    <a:pt x="83" y="6232"/>
                  </a:lnTo>
                  <a:lnTo>
                    <a:pt x="46" y="6232"/>
                  </a:lnTo>
                  <a:lnTo>
                    <a:pt x="83" y="6232"/>
                  </a:lnTo>
                  <a:lnTo>
                    <a:pt x="83" y="5996"/>
                  </a:lnTo>
                  <a:lnTo>
                    <a:pt x="46" y="5996"/>
                  </a:lnTo>
                  <a:lnTo>
                    <a:pt x="83" y="5996"/>
                  </a:lnTo>
                  <a:lnTo>
                    <a:pt x="83" y="5758"/>
                  </a:lnTo>
                  <a:lnTo>
                    <a:pt x="46" y="5758"/>
                  </a:lnTo>
                  <a:lnTo>
                    <a:pt x="83" y="5758"/>
                  </a:lnTo>
                  <a:lnTo>
                    <a:pt x="83" y="5512"/>
                  </a:lnTo>
                  <a:lnTo>
                    <a:pt x="0" y="5512"/>
                  </a:lnTo>
                  <a:lnTo>
                    <a:pt x="83" y="5512"/>
                  </a:lnTo>
                  <a:lnTo>
                    <a:pt x="83" y="5274"/>
                  </a:lnTo>
                  <a:lnTo>
                    <a:pt x="46" y="5274"/>
                  </a:lnTo>
                  <a:lnTo>
                    <a:pt x="83" y="5274"/>
                  </a:lnTo>
                  <a:lnTo>
                    <a:pt x="83" y="5038"/>
                  </a:lnTo>
                  <a:lnTo>
                    <a:pt x="46" y="5038"/>
                  </a:lnTo>
                  <a:lnTo>
                    <a:pt x="83" y="5038"/>
                  </a:lnTo>
                  <a:lnTo>
                    <a:pt x="83" y="4800"/>
                  </a:lnTo>
                  <a:lnTo>
                    <a:pt x="46" y="4800"/>
                  </a:lnTo>
                  <a:lnTo>
                    <a:pt x="83" y="4800"/>
                  </a:lnTo>
                  <a:lnTo>
                    <a:pt x="83" y="4564"/>
                  </a:lnTo>
                  <a:lnTo>
                    <a:pt x="46" y="4564"/>
                  </a:lnTo>
                  <a:lnTo>
                    <a:pt x="83" y="4564"/>
                  </a:lnTo>
                  <a:lnTo>
                    <a:pt x="83" y="4326"/>
                  </a:lnTo>
                  <a:lnTo>
                    <a:pt x="0" y="4326"/>
                  </a:lnTo>
                  <a:lnTo>
                    <a:pt x="83" y="4326"/>
                  </a:lnTo>
                  <a:lnTo>
                    <a:pt x="83" y="4088"/>
                  </a:lnTo>
                  <a:lnTo>
                    <a:pt x="46" y="4088"/>
                  </a:lnTo>
                  <a:lnTo>
                    <a:pt x="83" y="4088"/>
                  </a:lnTo>
                  <a:lnTo>
                    <a:pt x="83" y="3842"/>
                  </a:lnTo>
                  <a:lnTo>
                    <a:pt x="46" y="3842"/>
                  </a:lnTo>
                  <a:lnTo>
                    <a:pt x="83" y="3842"/>
                  </a:lnTo>
                  <a:lnTo>
                    <a:pt x="83" y="3605"/>
                  </a:lnTo>
                  <a:lnTo>
                    <a:pt x="46" y="3605"/>
                  </a:lnTo>
                  <a:lnTo>
                    <a:pt x="83" y="3605"/>
                  </a:lnTo>
                  <a:lnTo>
                    <a:pt x="83" y="3368"/>
                  </a:lnTo>
                  <a:lnTo>
                    <a:pt x="46" y="3368"/>
                  </a:lnTo>
                  <a:lnTo>
                    <a:pt x="83" y="3368"/>
                  </a:lnTo>
                  <a:lnTo>
                    <a:pt x="83" y="3131"/>
                  </a:lnTo>
                  <a:lnTo>
                    <a:pt x="0" y="3131"/>
                  </a:lnTo>
                  <a:lnTo>
                    <a:pt x="83" y="3131"/>
                  </a:lnTo>
                  <a:lnTo>
                    <a:pt x="83" y="2894"/>
                  </a:lnTo>
                  <a:lnTo>
                    <a:pt x="46" y="2894"/>
                  </a:lnTo>
                  <a:lnTo>
                    <a:pt x="83" y="2894"/>
                  </a:lnTo>
                  <a:lnTo>
                    <a:pt x="83" y="2656"/>
                  </a:lnTo>
                  <a:lnTo>
                    <a:pt x="46" y="2656"/>
                  </a:lnTo>
                  <a:lnTo>
                    <a:pt x="83" y="2656"/>
                  </a:lnTo>
                  <a:lnTo>
                    <a:pt x="83" y="2420"/>
                  </a:lnTo>
                  <a:lnTo>
                    <a:pt x="46" y="2420"/>
                  </a:lnTo>
                  <a:lnTo>
                    <a:pt x="83" y="2420"/>
                  </a:lnTo>
                  <a:lnTo>
                    <a:pt x="83" y="2182"/>
                  </a:lnTo>
                  <a:lnTo>
                    <a:pt x="46" y="2182"/>
                  </a:lnTo>
                  <a:lnTo>
                    <a:pt x="83" y="2182"/>
                  </a:lnTo>
                  <a:lnTo>
                    <a:pt x="83" y="1935"/>
                  </a:lnTo>
                  <a:lnTo>
                    <a:pt x="0" y="1935"/>
                  </a:lnTo>
                  <a:lnTo>
                    <a:pt x="83" y="1935"/>
                  </a:lnTo>
                  <a:lnTo>
                    <a:pt x="83" y="1697"/>
                  </a:lnTo>
                  <a:lnTo>
                    <a:pt x="46" y="1697"/>
                  </a:lnTo>
                  <a:lnTo>
                    <a:pt x="83" y="1697"/>
                  </a:lnTo>
                  <a:lnTo>
                    <a:pt x="83" y="1461"/>
                  </a:lnTo>
                  <a:lnTo>
                    <a:pt x="46" y="1461"/>
                  </a:lnTo>
                  <a:lnTo>
                    <a:pt x="83" y="1461"/>
                  </a:lnTo>
                  <a:lnTo>
                    <a:pt x="83" y="1224"/>
                  </a:lnTo>
                  <a:lnTo>
                    <a:pt x="46" y="1224"/>
                  </a:lnTo>
                  <a:lnTo>
                    <a:pt x="83" y="1224"/>
                  </a:lnTo>
                  <a:lnTo>
                    <a:pt x="83" y="987"/>
                  </a:lnTo>
                  <a:lnTo>
                    <a:pt x="46" y="987"/>
                  </a:lnTo>
                  <a:lnTo>
                    <a:pt x="83" y="987"/>
                  </a:lnTo>
                  <a:lnTo>
                    <a:pt x="83" y="750"/>
                  </a:lnTo>
                  <a:lnTo>
                    <a:pt x="0" y="750"/>
                  </a:lnTo>
                  <a:lnTo>
                    <a:pt x="83" y="750"/>
                  </a:lnTo>
                  <a:lnTo>
                    <a:pt x="83" y="513"/>
                  </a:lnTo>
                  <a:lnTo>
                    <a:pt x="46" y="513"/>
                  </a:lnTo>
                  <a:lnTo>
                    <a:pt x="83" y="513"/>
                  </a:lnTo>
                  <a:lnTo>
                    <a:pt x="83" y="265"/>
                  </a:lnTo>
                  <a:lnTo>
                    <a:pt x="46" y="265"/>
                  </a:lnTo>
                  <a:lnTo>
                    <a:pt x="83" y="265"/>
                  </a:lnTo>
                  <a:lnTo>
                    <a:pt x="83" y="29"/>
                  </a:lnTo>
                  <a:lnTo>
                    <a:pt x="46" y="29"/>
                  </a:lnTo>
                  <a:lnTo>
                    <a:pt x="83" y="29"/>
                  </a:lnTo>
                  <a:lnTo>
                    <a:pt x="8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61" name="Rectangle 14"/>
            <p:cNvSpPr>
              <a:spLocks noChangeArrowheads="1"/>
            </p:cNvSpPr>
            <p:nvPr/>
          </p:nvSpPr>
          <p:spPr bwMode="auto">
            <a:xfrm>
              <a:off x="836" y="3839"/>
              <a:ext cx="4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0</a:t>
              </a:r>
              <a:endParaRPr lang="cs-CZ" altLang="cs-CZ" sz="2400"/>
            </a:p>
          </p:txBody>
        </p:sp>
        <p:sp>
          <p:nvSpPr>
            <p:cNvPr id="14362" name="Rectangle 15"/>
            <p:cNvSpPr>
              <a:spLocks noChangeArrowheads="1"/>
            </p:cNvSpPr>
            <p:nvPr/>
          </p:nvSpPr>
          <p:spPr bwMode="auto">
            <a:xfrm>
              <a:off x="742" y="3242"/>
              <a:ext cx="1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500</a:t>
              </a:r>
              <a:endParaRPr lang="cs-CZ" altLang="cs-CZ" sz="2400"/>
            </a:p>
          </p:txBody>
        </p:sp>
        <p:sp>
          <p:nvSpPr>
            <p:cNvPr id="14363" name="Rectangle 16"/>
            <p:cNvSpPr>
              <a:spLocks noChangeArrowheads="1"/>
            </p:cNvSpPr>
            <p:nvPr/>
          </p:nvSpPr>
          <p:spPr bwMode="auto">
            <a:xfrm>
              <a:off x="696" y="2644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1000</a:t>
              </a:r>
              <a:endParaRPr lang="cs-CZ" altLang="cs-CZ" sz="2400"/>
            </a:p>
          </p:txBody>
        </p:sp>
        <p:sp>
          <p:nvSpPr>
            <p:cNvPr id="14364" name="Rectangle 17"/>
            <p:cNvSpPr>
              <a:spLocks noChangeArrowheads="1"/>
            </p:cNvSpPr>
            <p:nvPr/>
          </p:nvSpPr>
          <p:spPr bwMode="auto">
            <a:xfrm>
              <a:off x="696" y="2052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1500</a:t>
              </a:r>
              <a:endParaRPr lang="cs-CZ" altLang="cs-CZ" sz="2400"/>
            </a:p>
          </p:txBody>
        </p:sp>
        <p:sp>
          <p:nvSpPr>
            <p:cNvPr id="14365" name="Rectangle 18"/>
            <p:cNvSpPr>
              <a:spLocks noChangeArrowheads="1"/>
            </p:cNvSpPr>
            <p:nvPr/>
          </p:nvSpPr>
          <p:spPr bwMode="auto">
            <a:xfrm>
              <a:off x="696" y="1454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2000</a:t>
              </a:r>
              <a:endParaRPr lang="cs-CZ" altLang="cs-CZ" sz="2400"/>
            </a:p>
          </p:txBody>
        </p:sp>
        <p:sp>
          <p:nvSpPr>
            <p:cNvPr id="14366" name="Rectangle 19"/>
            <p:cNvSpPr>
              <a:spLocks noChangeArrowheads="1"/>
            </p:cNvSpPr>
            <p:nvPr/>
          </p:nvSpPr>
          <p:spPr bwMode="auto">
            <a:xfrm>
              <a:off x="696" y="856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2500</a:t>
              </a:r>
              <a:endParaRPr lang="cs-CZ" altLang="cs-CZ" sz="2400"/>
            </a:p>
          </p:txBody>
        </p:sp>
        <p:sp>
          <p:nvSpPr>
            <p:cNvPr id="14367" name="Rectangle 20"/>
            <p:cNvSpPr>
              <a:spLocks noChangeArrowheads="1"/>
            </p:cNvSpPr>
            <p:nvPr/>
          </p:nvSpPr>
          <p:spPr bwMode="auto">
            <a:xfrm>
              <a:off x="686" y="52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a.i.</a:t>
              </a:r>
              <a:endParaRPr lang="cs-CZ" altLang="cs-CZ" sz="2400"/>
            </a:p>
          </p:txBody>
        </p:sp>
        <p:sp>
          <p:nvSpPr>
            <p:cNvPr id="14368" name="Freeform 21"/>
            <p:cNvSpPr>
              <a:spLocks/>
            </p:cNvSpPr>
            <p:nvPr/>
          </p:nvSpPr>
          <p:spPr bwMode="auto">
            <a:xfrm>
              <a:off x="975" y="2375"/>
              <a:ext cx="4207" cy="901"/>
            </a:xfrm>
            <a:custGeom>
              <a:avLst/>
              <a:gdLst>
                <a:gd name="T0" fmla="*/ 30 w 8413"/>
                <a:gd name="T1" fmla="*/ 432 h 1801"/>
                <a:gd name="T2" fmla="*/ 61 w 8413"/>
                <a:gd name="T3" fmla="*/ 446 h 1801"/>
                <a:gd name="T4" fmla="*/ 93 w 8413"/>
                <a:gd name="T5" fmla="*/ 436 h 1801"/>
                <a:gd name="T6" fmla="*/ 124 w 8413"/>
                <a:gd name="T7" fmla="*/ 448 h 1801"/>
                <a:gd name="T8" fmla="*/ 157 w 8413"/>
                <a:gd name="T9" fmla="*/ 451 h 1801"/>
                <a:gd name="T10" fmla="*/ 187 w 8413"/>
                <a:gd name="T11" fmla="*/ 446 h 1801"/>
                <a:gd name="T12" fmla="*/ 219 w 8413"/>
                <a:gd name="T13" fmla="*/ 446 h 1801"/>
                <a:gd name="T14" fmla="*/ 250 w 8413"/>
                <a:gd name="T15" fmla="*/ 439 h 1801"/>
                <a:gd name="T16" fmla="*/ 282 w 8413"/>
                <a:gd name="T17" fmla="*/ 446 h 1801"/>
                <a:gd name="T18" fmla="*/ 313 w 8413"/>
                <a:gd name="T19" fmla="*/ 439 h 1801"/>
                <a:gd name="T20" fmla="*/ 345 w 8413"/>
                <a:gd name="T21" fmla="*/ 451 h 1801"/>
                <a:gd name="T22" fmla="*/ 378 w 8413"/>
                <a:gd name="T23" fmla="*/ 451 h 1801"/>
                <a:gd name="T24" fmla="*/ 411 w 8413"/>
                <a:gd name="T25" fmla="*/ 432 h 1801"/>
                <a:gd name="T26" fmla="*/ 441 w 8413"/>
                <a:gd name="T27" fmla="*/ 415 h 1801"/>
                <a:gd name="T28" fmla="*/ 473 w 8413"/>
                <a:gd name="T29" fmla="*/ 434 h 1801"/>
                <a:gd name="T30" fmla="*/ 506 w 8413"/>
                <a:gd name="T31" fmla="*/ 441 h 1801"/>
                <a:gd name="T32" fmla="*/ 539 w 8413"/>
                <a:gd name="T33" fmla="*/ 451 h 1801"/>
                <a:gd name="T34" fmla="*/ 569 w 8413"/>
                <a:gd name="T35" fmla="*/ 446 h 1801"/>
                <a:gd name="T36" fmla="*/ 602 w 8413"/>
                <a:gd name="T37" fmla="*/ 446 h 1801"/>
                <a:gd name="T38" fmla="*/ 632 w 8413"/>
                <a:gd name="T39" fmla="*/ 451 h 1801"/>
                <a:gd name="T40" fmla="*/ 665 w 8413"/>
                <a:gd name="T41" fmla="*/ 448 h 1801"/>
                <a:gd name="T42" fmla="*/ 698 w 8413"/>
                <a:gd name="T43" fmla="*/ 441 h 1801"/>
                <a:gd name="T44" fmla="*/ 728 w 8413"/>
                <a:gd name="T45" fmla="*/ 436 h 1801"/>
                <a:gd name="T46" fmla="*/ 760 w 8413"/>
                <a:gd name="T47" fmla="*/ 268 h 1801"/>
                <a:gd name="T48" fmla="*/ 791 w 8413"/>
                <a:gd name="T49" fmla="*/ 446 h 1801"/>
                <a:gd name="T50" fmla="*/ 823 w 8413"/>
                <a:gd name="T51" fmla="*/ 451 h 1801"/>
                <a:gd name="T52" fmla="*/ 856 w 8413"/>
                <a:gd name="T53" fmla="*/ 448 h 1801"/>
                <a:gd name="T54" fmla="*/ 887 w 8413"/>
                <a:gd name="T55" fmla="*/ 444 h 1801"/>
                <a:gd name="T56" fmla="*/ 924 w 8413"/>
                <a:gd name="T57" fmla="*/ 444 h 1801"/>
                <a:gd name="T58" fmla="*/ 956 w 8413"/>
                <a:gd name="T59" fmla="*/ 451 h 1801"/>
                <a:gd name="T60" fmla="*/ 989 w 8413"/>
                <a:gd name="T61" fmla="*/ 436 h 1801"/>
                <a:gd name="T62" fmla="*/ 1019 w 8413"/>
                <a:gd name="T63" fmla="*/ 436 h 1801"/>
                <a:gd name="T64" fmla="*/ 1054 w 8413"/>
                <a:gd name="T65" fmla="*/ 441 h 1801"/>
                <a:gd name="T66" fmla="*/ 1087 w 8413"/>
                <a:gd name="T67" fmla="*/ 446 h 1801"/>
                <a:gd name="T68" fmla="*/ 1120 w 8413"/>
                <a:gd name="T69" fmla="*/ 441 h 1801"/>
                <a:gd name="T70" fmla="*/ 1152 w 8413"/>
                <a:gd name="T71" fmla="*/ 451 h 1801"/>
                <a:gd name="T72" fmla="*/ 1185 w 8413"/>
                <a:gd name="T73" fmla="*/ 446 h 1801"/>
                <a:gd name="T74" fmla="*/ 1220 w 8413"/>
                <a:gd name="T75" fmla="*/ 448 h 1801"/>
                <a:gd name="T76" fmla="*/ 1253 w 8413"/>
                <a:gd name="T77" fmla="*/ 434 h 1801"/>
                <a:gd name="T78" fmla="*/ 1285 w 8413"/>
                <a:gd name="T79" fmla="*/ 446 h 1801"/>
                <a:gd name="T80" fmla="*/ 1320 w 8413"/>
                <a:gd name="T81" fmla="*/ 448 h 1801"/>
                <a:gd name="T82" fmla="*/ 1353 w 8413"/>
                <a:gd name="T83" fmla="*/ 446 h 1801"/>
                <a:gd name="T84" fmla="*/ 1390 w 8413"/>
                <a:gd name="T85" fmla="*/ 441 h 1801"/>
                <a:gd name="T86" fmla="*/ 1423 w 8413"/>
                <a:gd name="T87" fmla="*/ 448 h 1801"/>
                <a:gd name="T88" fmla="*/ 1455 w 8413"/>
                <a:gd name="T89" fmla="*/ 448 h 1801"/>
                <a:gd name="T90" fmla="*/ 1488 w 8413"/>
                <a:gd name="T91" fmla="*/ 448 h 1801"/>
                <a:gd name="T92" fmla="*/ 1521 w 8413"/>
                <a:gd name="T93" fmla="*/ 444 h 1801"/>
                <a:gd name="T94" fmla="*/ 1553 w 8413"/>
                <a:gd name="T95" fmla="*/ 446 h 1801"/>
                <a:gd name="T96" fmla="*/ 1589 w 8413"/>
                <a:gd name="T97" fmla="*/ 448 h 1801"/>
                <a:gd name="T98" fmla="*/ 1619 w 8413"/>
                <a:gd name="T99" fmla="*/ 441 h 1801"/>
                <a:gd name="T100" fmla="*/ 1663 w 8413"/>
                <a:gd name="T101" fmla="*/ 448 h 1801"/>
                <a:gd name="T102" fmla="*/ 1696 w 8413"/>
                <a:gd name="T103" fmla="*/ 434 h 1801"/>
                <a:gd name="T104" fmla="*/ 1726 w 8413"/>
                <a:gd name="T105" fmla="*/ 444 h 1801"/>
                <a:gd name="T106" fmla="*/ 1761 w 8413"/>
                <a:gd name="T107" fmla="*/ 451 h 1801"/>
                <a:gd name="T108" fmla="*/ 1798 w 8413"/>
                <a:gd name="T109" fmla="*/ 444 h 1801"/>
                <a:gd name="T110" fmla="*/ 1833 w 8413"/>
                <a:gd name="T111" fmla="*/ 444 h 1801"/>
                <a:gd name="T112" fmla="*/ 1866 w 8413"/>
                <a:gd name="T113" fmla="*/ 446 h 1801"/>
                <a:gd name="T114" fmla="*/ 1899 w 8413"/>
                <a:gd name="T115" fmla="*/ 396 h 1801"/>
                <a:gd name="T116" fmla="*/ 1933 w 8413"/>
                <a:gd name="T117" fmla="*/ 436 h 1801"/>
                <a:gd name="T118" fmla="*/ 1971 w 8413"/>
                <a:gd name="T119" fmla="*/ 446 h 1801"/>
                <a:gd name="T120" fmla="*/ 2006 w 8413"/>
                <a:gd name="T121" fmla="*/ 451 h 1801"/>
                <a:gd name="T122" fmla="*/ 2041 w 8413"/>
                <a:gd name="T123" fmla="*/ 446 h 1801"/>
                <a:gd name="T124" fmla="*/ 2078 w 8413"/>
                <a:gd name="T125" fmla="*/ 451 h 18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413" h="1801">
                  <a:moveTo>
                    <a:pt x="0" y="1792"/>
                  </a:moveTo>
                  <a:lnTo>
                    <a:pt x="0" y="1754"/>
                  </a:lnTo>
                  <a:lnTo>
                    <a:pt x="8" y="1744"/>
                  </a:lnTo>
                  <a:lnTo>
                    <a:pt x="8" y="1792"/>
                  </a:lnTo>
                  <a:lnTo>
                    <a:pt x="18" y="1744"/>
                  </a:lnTo>
                  <a:lnTo>
                    <a:pt x="18" y="1801"/>
                  </a:lnTo>
                  <a:lnTo>
                    <a:pt x="27" y="1801"/>
                  </a:lnTo>
                  <a:lnTo>
                    <a:pt x="27" y="1763"/>
                  </a:lnTo>
                  <a:lnTo>
                    <a:pt x="37" y="1725"/>
                  </a:lnTo>
                  <a:lnTo>
                    <a:pt x="37" y="1763"/>
                  </a:lnTo>
                  <a:lnTo>
                    <a:pt x="45" y="1735"/>
                  </a:lnTo>
                  <a:lnTo>
                    <a:pt x="45" y="1773"/>
                  </a:lnTo>
                  <a:lnTo>
                    <a:pt x="56" y="1782"/>
                  </a:lnTo>
                  <a:lnTo>
                    <a:pt x="56" y="1754"/>
                  </a:lnTo>
                  <a:lnTo>
                    <a:pt x="64" y="1744"/>
                  </a:lnTo>
                  <a:lnTo>
                    <a:pt x="64" y="1792"/>
                  </a:lnTo>
                  <a:lnTo>
                    <a:pt x="74" y="1763"/>
                  </a:lnTo>
                  <a:lnTo>
                    <a:pt x="74" y="1801"/>
                  </a:lnTo>
                  <a:lnTo>
                    <a:pt x="83" y="1773"/>
                  </a:lnTo>
                  <a:lnTo>
                    <a:pt x="83" y="1687"/>
                  </a:lnTo>
                  <a:lnTo>
                    <a:pt x="93" y="1697"/>
                  </a:lnTo>
                  <a:lnTo>
                    <a:pt x="93" y="1773"/>
                  </a:lnTo>
                  <a:lnTo>
                    <a:pt x="101" y="1735"/>
                  </a:lnTo>
                  <a:lnTo>
                    <a:pt x="101" y="1773"/>
                  </a:lnTo>
                  <a:lnTo>
                    <a:pt x="112" y="1782"/>
                  </a:lnTo>
                  <a:lnTo>
                    <a:pt x="112" y="1735"/>
                  </a:lnTo>
                  <a:lnTo>
                    <a:pt x="120" y="1725"/>
                  </a:lnTo>
                  <a:lnTo>
                    <a:pt x="120" y="1763"/>
                  </a:lnTo>
                  <a:lnTo>
                    <a:pt x="130" y="1735"/>
                  </a:lnTo>
                  <a:lnTo>
                    <a:pt x="130" y="1773"/>
                  </a:lnTo>
                  <a:lnTo>
                    <a:pt x="139" y="1754"/>
                  </a:lnTo>
                  <a:lnTo>
                    <a:pt x="139" y="1792"/>
                  </a:lnTo>
                  <a:lnTo>
                    <a:pt x="149" y="1782"/>
                  </a:lnTo>
                  <a:lnTo>
                    <a:pt x="149" y="1801"/>
                  </a:lnTo>
                  <a:lnTo>
                    <a:pt x="157" y="1792"/>
                  </a:lnTo>
                  <a:lnTo>
                    <a:pt x="157" y="1744"/>
                  </a:lnTo>
                  <a:lnTo>
                    <a:pt x="167" y="1763"/>
                  </a:lnTo>
                  <a:lnTo>
                    <a:pt x="167" y="1792"/>
                  </a:lnTo>
                  <a:lnTo>
                    <a:pt x="176" y="1792"/>
                  </a:lnTo>
                  <a:lnTo>
                    <a:pt x="176" y="1763"/>
                  </a:lnTo>
                  <a:lnTo>
                    <a:pt x="186" y="1763"/>
                  </a:lnTo>
                  <a:lnTo>
                    <a:pt x="186" y="1801"/>
                  </a:lnTo>
                  <a:lnTo>
                    <a:pt x="195" y="1801"/>
                  </a:lnTo>
                  <a:lnTo>
                    <a:pt x="195" y="1735"/>
                  </a:lnTo>
                  <a:lnTo>
                    <a:pt x="205" y="1754"/>
                  </a:lnTo>
                  <a:lnTo>
                    <a:pt x="205" y="1801"/>
                  </a:lnTo>
                  <a:lnTo>
                    <a:pt x="213" y="1763"/>
                  </a:lnTo>
                  <a:lnTo>
                    <a:pt x="213" y="1782"/>
                  </a:lnTo>
                  <a:lnTo>
                    <a:pt x="223" y="1773"/>
                  </a:lnTo>
                  <a:lnTo>
                    <a:pt x="223" y="1792"/>
                  </a:lnTo>
                  <a:lnTo>
                    <a:pt x="232" y="1773"/>
                  </a:lnTo>
                  <a:lnTo>
                    <a:pt x="232" y="1801"/>
                  </a:lnTo>
                  <a:lnTo>
                    <a:pt x="242" y="1773"/>
                  </a:lnTo>
                  <a:lnTo>
                    <a:pt x="242" y="1782"/>
                  </a:lnTo>
                  <a:lnTo>
                    <a:pt x="250" y="1792"/>
                  </a:lnTo>
                  <a:lnTo>
                    <a:pt x="250" y="1773"/>
                  </a:lnTo>
                  <a:lnTo>
                    <a:pt x="261" y="1754"/>
                  </a:lnTo>
                  <a:lnTo>
                    <a:pt x="261" y="1792"/>
                  </a:lnTo>
                  <a:lnTo>
                    <a:pt x="269" y="1801"/>
                  </a:lnTo>
                  <a:lnTo>
                    <a:pt x="269" y="1735"/>
                  </a:lnTo>
                  <a:lnTo>
                    <a:pt x="279" y="1735"/>
                  </a:lnTo>
                  <a:lnTo>
                    <a:pt x="279" y="1773"/>
                  </a:lnTo>
                  <a:lnTo>
                    <a:pt x="288" y="1801"/>
                  </a:lnTo>
                  <a:lnTo>
                    <a:pt x="288" y="1773"/>
                  </a:lnTo>
                  <a:lnTo>
                    <a:pt x="298" y="1763"/>
                  </a:lnTo>
                  <a:lnTo>
                    <a:pt x="298" y="1792"/>
                  </a:lnTo>
                  <a:lnTo>
                    <a:pt x="306" y="1801"/>
                  </a:lnTo>
                  <a:lnTo>
                    <a:pt x="306" y="1773"/>
                  </a:lnTo>
                  <a:lnTo>
                    <a:pt x="317" y="1773"/>
                  </a:lnTo>
                  <a:lnTo>
                    <a:pt x="317" y="1792"/>
                  </a:lnTo>
                  <a:lnTo>
                    <a:pt x="325" y="1782"/>
                  </a:lnTo>
                  <a:lnTo>
                    <a:pt x="325" y="1649"/>
                  </a:lnTo>
                  <a:lnTo>
                    <a:pt x="335" y="1659"/>
                  </a:lnTo>
                  <a:lnTo>
                    <a:pt x="335" y="1611"/>
                  </a:lnTo>
                  <a:lnTo>
                    <a:pt x="344" y="1649"/>
                  </a:lnTo>
                  <a:lnTo>
                    <a:pt x="344" y="1754"/>
                  </a:lnTo>
                  <a:lnTo>
                    <a:pt x="354" y="1725"/>
                  </a:lnTo>
                  <a:lnTo>
                    <a:pt x="354" y="1611"/>
                  </a:lnTo>
                  <a:lnTo>
                    <a:pt x="362" y="1611"/>
                  </a:lnTo>
                  <a:lnTo>
                    <a:pt x="362" y="1754"/>
                  </a:lnTo>
                  <a:lnTo>
                    <a:pt x="372" y="1744"/>
                  </a:lnTo>
                  <a:lnTo>
                    <a:pt x="372" y="1687"/>
                  </a:lnTo>
                  <a:lnTo>
                    <a:pt x="381" y="1735"/>
                  </a:lnTo>
                  <a:lnTo>
                    <a:pt x="381" y="1801"/>
                  </a:lnTo>
                  <a:lnTo>
                    <a:pt x="391" y="1782"/>
                  </a:lnTo>
                  <a:lnTo>
                    <a:pt x="391" y="1763"/>
                  </a:lnTo>
                  <a:lnTo>
                    <a:pt x="400" y="1792"/>
                  </a:lnTo>
                  <a:lnTo>
                    <a:pt x="400" y="1754"/>
                  </a:lnTo>
                  <a:lnTo>
                    <a:pt x="410" y="1754"/>
                  </a:lnTo>
                  <a:lnTo>
                    <a:pt x="410" y="1782"/>
                  </a:lnTo>
                  <a:lnTo>
                    <a:pt x="418" y="1773"/>
                  </a:lnTo>
                  <a:lnTo>
                    <a:pt x="418" y="1716"/>
                  </a:lnTo>
                  <a:lnTo>
                    <a:pt x="428" y="1716"/>
                  </a:lnTo>
                  <a:lnTo>
                    <a:pt x="428" y="1792"/>
                  </a:lnTo>
                  <a:lnTo>
                    <a:pt x="437" y="1792"/>
                  </a:lnTo>
                  <a:lnTo>
                    <a:pt x="437" y="1725"/>
                  </a:lnTo>
                  <a:lnTo>
                    <a:pt x="447" y="1754"/>
                  </a:lnTo>
                  <a:lnTo>
                    <a:pt x="447" y="1801"/>
                  </a:lnTo>
                  <a:lnTo>
                    <a:pt x="455" y="1792"/>
                  </a:lnTo>
                  <a:lnTo>
                    <a:pt x="455" y="1763"/>
                  </a:lnTo>
                  <a:lnTo>
                    <a:pt x="466" y="1782"/>
                  </a:lnTo>
                  <a:lnTo>
                    <a:pt x="466" y="1735"/>
                  </a:lnTo>
                  <a:lnTo>
                    <a:pt x="474" y="1763"/>
                  </a:lnTo>
                  <a:lnTo>
                    <a:pt x="474" y="1782"/>
                  </a:lnTo>
                  <a:lnTo>
                    <a:pt x="484" y="1763"/>
                  </a:lnTo>
                  <a:lnTo>
                    <a:pt x="484" y="1792"/>
                  </a:lnTo>
                  <a:lnTo>
                    <a:pt x="493" y="1763"/>
                  </a:lnTo>
                  <a:lnTo>
                    <a:pt x="493" y="1792"/>
                  </a:lnTo>
                  <a:lnTo>
                    <a:pt x="503" y="1782"/>
                  </a:lnTo>
                  <a:lnTo>
                    <a:pt x="503" y="1744"/>
                  </a:lnTo>
                  <a:lnTo>
                    <a:pt x="511" y="1754"/>
                  </a:lnTo>
                  <a:lnTo>
                    <a:pt x="511" y="1801"/>
                  </a:lnTo>
                  <a:lnTo>
                    <a:pt x="522" y="1792"/>
                  </a:lnTo>
                  <a:lnTo>
                    <a:pt x="522" y="1735"/>
                  </a:lnTo>
                  <a:lnTo>
                    <a:pt x="530" y="1773"/>
                  </a:lnTo>
                  <a:lnTo>
                    <a:pt x="530" y="1735"/>
                  </a:lnTo>
                  <a:lnTo>
                    <a:pt x="540" y="1735"/>
                  </a:lnTo>
                  <a:lnTo>
                    <a:pt x="540" y="1773"/>
                  </a:lnTo>
                  <a:lnTo>
                    <a:pt x="549" y="1773"/>
                  </a:lnTo>
                  <a:lnTo>
                    <a:pt x="549" y="1792"/>
                  </a:lnTo>
                  <a:lnTo>
                    <a:pt x="559" y="1792"/>
                  </a:lnTo>
                  <a:lnTo>
                    <a:pt x="559" y="1754"/>
                  </a:lnTo>
                  <a:lnTo>
                    <a:pt x="567" y="1754"/>
                  </a:lnTo>
                  <a:lnTo>
                    <a:pt x="567" y="1792"/>
                  </a:lnTo>
                  <a:lnTo>
                    <a:pt x="578" y="1801"/>
                  </a:lnTo>
                  <a:lnTo>
                    <a:pt x="578" y="1725"/>
                  </a:lnTo>
                  <a:lnTo>
                    <a:pt x="586" y="1697"/>
                  </a:lnTo>
                  <a:lnTo>
                    <a:pt x="586" y="1744"/>
                  </a:lnTo>
                  <a:lnTo>
                    <a:pt x="596" y="1792"/>
                  </a:lnTo>
                  <a:lnTo>
                    <a:pt x="596" y="1725"/>
                  </a:lnTo>
                  <a:lnTo>
                    <a:pt x="605" y="1754"/>
                  </a:lnTo>
                  <a:lnTo>
                    <a:pt x="605" y="1782"/>
                  </a:lnTo>
                  <a:lnTo>
                    <a:pt x="615" y="1773"/>
                  </a:lnTo>
                  <a:lnTo>
                    <a:pt x="615" y="1792"/>
                  </a:lnTo>
                  <a:lnTo>
                    <a:pt x="625" y="1801"/>
                  </a:lnTo>
                  <a:lnTo>
                    <a:pt x="625" y="1792"/>
                  </a:lnTo>
                  <a:lnTo>
                    <a:pt x="633" y="1801"/>
                  </a:lnTo>
                  <a:lnTo>
                    <a:pt x="633" y="1773"/>
                  </a:lnTo>
                  <a:lnTo>
                    <a:pt x="644" y="1792"/>
                  </a:lnTo>
                  <a:lnTo>
                    <a:pt x="644" y="1725"/>
                  </a:lnTo>
                  <a:lnTo>
                    <a:pt x="652" y="1744"/>
                  </a:lnTo>
                  <a:lnTo>
                    <a:pt x="652" y="1792"/>
                  </a:lnTo>
                  <a:lnTo>
                    <a:pt x="662" y="1792"/>
                  </a:lnTo>
                  <a:lnTo>
                    <a:pt x="662" y="1763"/>
                  </a:lnTo>
                  <a:lnTo>
                    <a:pt x="671" y="1763"/>
                  </a:lnTo>
                  <a:lnTo>
                    <a:pt x="671" y="1792"/>
                  </a:lnTo>
                  <a:lnTo>
                    <a:pt x="681" y="1792"/>
                  </a:lnTo>
                  <a:lnTo>
                    <a:pt x="681" y="1754"/>
                  </a:lnTo>
                  <a:lnTo>
                    <a:pt x="689" y="1725"/>
                  </a:lnTo>
                  <a:lnTo>
                    <a:pt x="689" y="1763"/>
                  </a:lnTo>
                  <a:lnTo>
                    <a:pt x="700" y="1744"/>
                  </a:lnTo>
                  <a:lnTo>
                    <a:pt x="700" y="1801"/>
                  </a:lnTo>
                  <a:lnTo>
                    <a:pt x="708" y="1801"/>
                  </a:lnTo>
                  <a:lnTo>
                    <a:pt x="708" y="1773"/>
                  </a:lnTo>
                  <a:lnTo>
                    <a:pt x="718" y="1735"/>
                  </a:lnTo>
                  <a:lnTo>
                    <a:pt x="718" y="1792"/>
                  </a:lnTo>
                  <a:lnTo>
                    <a:pt x="727" y="1735"/>
                  </a:lnTo>
                  <a:lnTo>
                    <a:pt x="727" y="1801"/>
                  </a:lnTo>
                  <a:lnTo>
                    <a:pt x="737" y="1792"/>
                  </a:lnTo>
                  <a:lnTo>
                    <a:pt x="737" y="1763"/>
                  </a:lnTo>
                  <a:lnTo>
                    <a:pt x="745" y="1754"/>
                  </a:lnTo>
                  <a:lnTo>
                    <a:pt x="745" y="1782"/>
                  </a:lnTo>
                  <a:lnTo>
                    <a:pt x="755" y="1773"/>
                  </a:lnTo>
                  <a:lnTo>
                    <a:pt x="755" y="1801"/>
                  </a:lnTo>
                  <a:lnTo>
                    <a:pt x="764" y="1801"/>
                  </a:lnTo>
                  <a:lnTo>
                    <a:pt x="764" y="1782"/>
                  </a:lnTo>
                  <a:lnTo>
                    <a:pt x="774" y="1782"/>
                  </a:lnTo>
                  <a:lnTo>
                    <a:pt x="774" y="1763"/>
                  </a:lnTo>
                  <a:lnTo>
                    <a:pt x="783" y="1735"/>
                  </a:lnTo>
                  <a:lnTo>
                    <a:pt x="783" y="1773"/>
                  </a:lnTo>
                  <a:lnTo>
                    <a:pt x="793" y="1773"/>
                  </a:lnTo>
                  <a:lnTo>
                    <a:pt x="793" y="1801"/>
                  </a:lnTo>
                  <a:lnTo>
                    <a:pt x="801" y="1801"/>
                  </a:lnTo>
                  <a:lnTo>
                    <a:pt x="801" y="1754"/>
                  </a:lnTo>
                  <a:lnTo>
                    <a:pt x="811" y="1735"/>
                  </a:lnTo>
                  <a:lnTo>
                    <a:pt x="811" y="1763"/>
                  </a:lnTo>
                  <a:lnTo>
                    <a:pt x="820" y="1754"/>
                  </a:lnTo>
                  <a:lnTo>
                    <a:pt x="820" y="1725"/>
                  </a:lnTo>
                  <a:lnTo>
                    <a:pt x="830" y="1735"/>
                  </a:lnTo>
                  <a:lnTo>
                    <a:pt x="830" y="1782"/>
                  </a:lnTo>
                  <a:lnTo>
                    <a:pt x="838" y="1782"/>
                  </a:lnTo>
                  <a:lnTo>
                    <a:pt x="838" y="1792"/>
                  </a:lnTo>
                  <a:lnTo>
                    <a:pt x="849" y="1792"/>
                  </a:lnTo>
                  <a:lnTo>
                    <a:pt x="849" y="1735"/>
                  </a:lnTo>
                  <a:lnTo>
                    <a:pt x="857" y="1725"/>
                  </a:lnTo>
                  <a:lnTo>
                    <a:pt x="857" y="1773"/>
                  </a:lnTo>
                  <a:lnTo>
                    <a:pt x="867" y="1763"/>
                  </a:lnTo>
                  <a:lnTo>
                    <a:pt x="867" y="1801"/>
                  </a:lnTo>
                  <a:lnTo>
                    <a:pt x="876" y="1782"/>
                  </a:lnTo>
                  <a:lnTo>
                    <a:pt x="876" y="1792"/>
                  </a:lnTo>
                  <a:lnTo>
                    <a:pt x="886" y="1773"/>
                  </a:lnTo>
                  <a:lnTo>
                    <a:pt x="886" y="1801"/>
                  </a:lnTo>
                  <a:lnTo>
                    <a:pt x="894" y="1763"/>
                  </a:lnTo>
                  <a:lnTo>
                    <a:pt x="894" y="1792"/>
                  </a:lnTo>
                  <a:lnTo>
                    <a:pt x="905" y="1792"/>
                  </a:lnTo>
                  <a:lnTo>
                    <a:pt x="905" y="1763"/>
                  </a:lnTo>
                  <a:lnTo>
                    <a:pt x="913" y="1754"/>
                  </a:lnTo>
                  <a:lnTo>
                    <a:pt x="913" y="1773"/>
                  </a:lnTo>
                  <a:lnTo>
                    <a:pt x="923" y="1773"/>
                  </a:lnTo>
                  <a:lnTo>
                    <a:pt x="923" y="1735"/>
                  </a:lnTo>
                  <a:lnTo>
                    <a:pt x="932" y="1735"/>
                  </a:lnTo>
                  <a:lnTo>
                    <a:pt x="932" y="1773"/>
                  </a:lnTo>
                  <a:lnTo>
                    <a:pt x="942" y="1782"/>
                  </a:lnTo>
                  <a:lnTo>
                    <a:pt x="942" y="1649"/>
                  </a:lnTo>
                  <a:lnTo>
                    <a:pt x="950" y="1649"/>
                  </a:lnTo>
                  <a:lnTo>
                    <a:pt x="950" y="1763"/>
                  </a:lnTo>
                  <a:lnTo>
                    <a:pt x="960" y="1763"/>
                  </a:lnTo>
                  <a:lnTo>
                    <a:pt x="960" y="1706"/>
                  </a:lnTo>
                  <a:lnTo>
                    <a:pt x="969" y="1706"/>
                  </a:lnTo>
                  <a:lnTo>
                    <a:pt x="969" y="1754"/>
                  </a:lnTo>
                  <a:lnTo>
                    <a:pt x="979" y="1725"/>
                  </a:lnTo>
                  <a:lnTo>
                    <a:pt x="979" y="1640"/>
                  </a:lnTo>
                  <a:lnTo>
                    <a:pt x="988" y="1697"/>
                  </a:lnTo>
                  <a:lnTo>
                    <a:pt x="988" y="1782"/>
                  </a:lnTo>
                  <a:lnTo>
                    <a:pt x="998" y="1792"/>
                  </a:lnTo>
                  <a:lnTo>
                    <a:pt x="998" y="1754"/>
                  </a:lnTo>
                  <a:lnTo>
                    <a:pt x="1006" y="1754"/>
                  </a:lnTo>
                  <a:lnTo>
                    <a:pt x="1006" y="1782"/>
                  </a:lnTo>
                  <a:lnTo>
                    <a:pt x="1016" y="1763"/>
                  </a:lnTo>
                  <a:lnTo>
                    <a:pt x="1016" y="1782"/>
                  </a:lnTo>
                  <a:lnTo>
                    <a:pt x="1025" y="1773"/>
                  </a:lnTo>
                  <a:lnTo>
                    <a:pt x="1025" y="1801"/>
                  </a:lnTo>
                  <a:lnTo>
                    <a:pt x="1035" y="1782"/>
                  </a:lnTo>
                  <a:lnTo>
                    <a:pt x="1035" y="1792"/>
                  </a:lnTo>
                  <a:lnTo>
                    <a:pt x="1044" y="1792"/>
                  </a:lnTo>
                  <a:lnTo>
                    <a:pt x="1044" y="1773"/>
                  </a:lnTo>
                  <a:lnTo>
                    <a:pt x="1054" y="1773"/>
                  </a:lnTo>
                  <a:lnTo>
                    <a:pt x="1054" y="1782"/>
                  </a:lnTo>
                  <a:lnTo>
                    <a:pt x="1062" y="1782"/>
                  </a:lnTo>
                  <a:lnTo>
                    <a:pt x="1062" y="1801"/>
                  </a:lnTo>
                  <a:lnTo>
                    <a:pt x="1072" y="1792"/>
                  </a:lnTo>
                  <a:lnTo>
                    <a:pt x="1072" y="1754"/>
                  </a:lnTo>
                  <a:lnTo>
                    <a:pt x="1081" y="1754"/>
                  </a:lnTo>
                  <a:lnTo>
                    <a:pt x="1081" y="1792"/>
                  </a:lnTo>
                  <a:lnTo>
                    <a:pt x="1091" y="1744"/>
                  </a:lnTo>
                  <a:lnTo>
                    <a:pt x="1091" y="1782"/>
                  </a:lnTo>
                  <a:lnTo>
                    <a:pt x="1099" y="1754"/>
                  </a:lnTo>
                  <a:lnTo>
                    <a:pt x="1099" y="1792"/>
                  </a:lnTo>
                  <a:lnTo>
                    <a:pt x="1110" y="1773"/>
                  </a:lnTo>
                  <a:lnTo>
                    <a:pt x="1110" y="1697"/>
                  </a:lnTo>
                  <a:lnTo>
                    <a:pt x="1118" y="1706"/>
                  </a:lnTo>
                  <a:lnTo>
                    <a:pt x="1118" y="1792"/>
                  </a:lnTo>
                  <a:lnTo>
                    <a:pt x="1128" y="1782"/>
                  </a:lnTo>
                  <a:lnTo>
                    <a:pt x="1128" y="1744"/>
                  </a:lnTo>
                  <a:lnTo>
                    <a:pt x="1137" y="1754"/>
                  </a:lnTo>
                  <a:lnTo>
                    <a:pt x="1137" y="1792"/>
                  </a:lnTo>
                  <a:lnTo>
                    <a:pt x="1147" y="1744"/>
                  </a:lnTo>
                  <a:lnTo>
                    <a:pt x="1147" y="1792"/>
                  </a:lnTo>
                  <a:lnTo>
                    <a:pt x="1155" y="1782"/>
                  </a:lnTo>
                  <a:lnTo>
                    <a:pt x="1155" y="1754"/>
                  </a:lnTo>
                  <a:lnTo>
                    <a:pt x="1166" y="1754"/>
                  </a:lnTo>
                  <a:lnTo>
                    <a:pt x="1166" y="1792"/>
                  </a:lnTo>
                  <a:lnTo>
                    <a:pt x="1174" y="1801"/>
                  </a:lnTo>
                  <a:lnTo>
                    <a:pt x="1174" y="1782"/>
                  </a:lnTo>
                  <a:lnTo>
                    <a:pt x="1184" y="1801"/>
                  </a:lnTo>
                  <a:lnTo>
                    <a:pt x="1184" y="1773"/>
                  </a:lnTo>
                  <a:lnTo>
                    <a:pt x="1193" y="1792"/>
                  </a:lnTo>
                  <a:lnTo>
                    <a:pt x="1193" y="1782"/>
                  </a:lnTo>
                  <a:lnTo>
                    <a:pt x="1203" y="1782"/>
                  </a:lnTo>
                  <a:lnTo>
                    <a:pt x="1203" y="1792"/>
                  </a:lnTo>
                  <a:lnTo>
                    <a:pt x="1211" y="1754"/>
                  </a:lnTo>
                  <a:lnTo>
                    <a:pt x="1211" y="1801"/>
                  </a:lnTo>
                  <a:lnTo>
                    <a:pt x="1221" y="1773"/>
                  </a:lnTo>
                  <a:lnTo>
                    <a:pt x="1221" y="1792"/>
                  </a:lnTo>
                  <a:lnTo>
                    <a:pt x="1230" y="1773"/>
                  </a:lnTo>
                  <a:lnTo>
                    <a:pt x="1230" y="1792"/>
                  </a:lnTo>
                  <a:lnTo>
                    <a:pt x="1240" y="1792"/>
                  </a:lnTo>
                  <a:lnTo>
                    <a:pt x="1240" y="1735"/>
                  </a:lnTo>
                  <a:lnTo>
                    <a:pt x="1249" y="1735"/>
                  </a:lnTo>
                  <a:lnTo>
                    <a:pt x="1249" y="1754"/>
                  </a:lnTo>
                  <a:lnTo>
                    <a:pt x="1259" y="1744"/>
                  </a:lnTo>
                  <a:lnTo>
                    <a:pt x="1259" y="1773"/>
                  </a:lnTo>
                  <a:lnTo>
                    <a:pt x="1267" y="1754"/>
                  </a:lnTo>
                  <a:lnTo>
                    <a:pt x="1267" y="1801"/>
                  </a:lnTo>
                  <a:lnTo>
                    <a:pt x="1277" y="1801"/>
                  </a:lnTo>
                  <a:lnTo>
                    <a:pt x="1277" y="1773"/>
                  </a:lnTo>
                  <a:lnTo>
                    <a:pt x="1286" y="1773"/>
                  </a:lnTo>
                  <a:lnTo>
                    <a:pt x="1296" y="1735"/>
                  </a:lnTo>
                  <a:lnTo>
                    <a:pt x="1296" y="1773"/>
                  </a:lnTo>
                  <a:lnTo>
                    <a:pt x="1304" y="1763"/>
                  </a:lnTo>
                  <a:lnTo>
                    <a:pt x="1304" y="1792"/>
                  </a:lnTo>
                  <a:lnTo>
                    <a:pt x="1315" y="1754"/>
                  </a:lnTo>
                  <a:lnTo>
                    <a:pt x="1315" y="1782"/>
                  </a:lnTo>
                  <a:lnTo>
                    <a:pt x="1323" y="1782"/>
                  </a:lnTo>
                  <a:lnTo>
                    <a:pt x="1323" y="1754"/>
                  </a:lnTo>
                  <a:lnTo>
                    <a:pt x="1333" y="1744"/>
                  </a:lnTo>
                  <a:lnTo>
                    <a:pt x="1333" y="1782"/>
                  </a:lnTo>
                  <a:lnTo>
                    <a:pt x="1342" y="1763"/>
                  </a:lnTo>
                  <a:lnTo>
                    <a:pt x="1342" y="1792"/>
                  </a:lnTo>
                  <a:lnTo>
                    <a:pt x="1352" y="1773"/>
                  </a:lnTo>
                  <a:lnTo>
                    <a:pt x="1352" y="1801"/>
                  </a:lnTo>
                  <a:lnTo>
                    <a:pt x="1360" y="1773"/>
                  </a:lnTo>
                  <a:lnTo>
                    <a:pt x="1360" y="1792"/>
                  </a:lnTo>
                  <a:lnTo>
                    <a:pt x="1371" y="1782"/>
                  </a:lnTo>
                  <a:lnTo>
                    <a:pt x="1371" y="1725"/>
                  </a:lnTo>
                  <a:lnTo>
                    <a:pt x="1379" y="1725"/>
                  </a:lnTo>
                  <a:lnTo>
                    <a:pt x="1379" y="1801"/>
                  </a:lnTo>
                  <a:lnTo>
                    <a:pt x="1389" y="1754"/>
                  </a:lnTo>
                  <a:lnTo>
                    <a:pt x="1389" y="1782"/>
                  </a:lnTo>
                  <a:lnTo>
                    <a:pt x="1398" y="1792"/>
                  </a:lnTo>
                  <a:lnTo>
                    <a:pt x="1398" y="1773"/>
                  </a:lnTo>
                  <a:lnTo>
                    <a:pt x="1408" y="1773"/>
                  </a:lnTo>
                  <a:lnTo>
                    <a:pt x="1408" y="1792"/>
                  </a:lnTo>
                  <a:lnTo>
                    <a:pt x="1416" y="1801"/>
                  </a:lnTo>
                  <a:lnTo>
                    <a:pt x="1416" y="1773"/>
                  </a:lnTo>
                  <a:lnTo>
                    <a:pt x="1426" y="1782"/>
                  </a:lnTo>
                  <a:lnTo>
                    <a:pt x="1426" y="1744"/>
                  </a:lnTo>
                  <a:lnTo>
                    <a:pt x="1435" y="1754"/>
                  </a:lnTo>
                  <a:lnTo>
                    <a:pt x="1435" y="1735"/>
                  </a:lnTo>
                  <a:lnTo>
                    <a:pt x="1445" y="1725"/>
                  </a:lnTo>
                  <a:lnTo>
                    <a:pt x="1445" y="1754"/>
                  </a:lnTo>
                  <a:lnTo>
                    <a:pt x="1454" y="1735"/>
                  </a:lnTo>
                  <a:lnTo>
                    <a:pt x="1454" y="1782"/>
                  </a:lnTo>
                  <a:lnTo>
                    <a:pt x="1464" y="1773"/>
                  </a:lnTo>
                  <a:lnTo>
                    <a:pt x="1464" y="1735"/>
                  </a:lnTo>
                  <a:lnTo>
                    <a:pt x="1472" y="1754"/>
                  </a:lnTo>
                  <a:lnTo>
                    <a:pt x="1472" y="1792"/>
                  </a:lnTo>
                  <a:lnTo>
                    <a:pt x="1482" y="1773"/>
                  </a:lnTo>
                  <a:lnTo>
                    <a:pt x="1482" y="1801"/>
                  </a:lnTo>
                  <a:lnTo>
                    <a:pt x="1491" y="1782"/>
                  </a:lnTo>
                  <a:lnTo>
                    <a:pt x="1501" y="1782"/>
                  </a:lnTo>
                  <a:lnTo>
                    <a:pt x="1501" y="1773"/>
                  </a:lnTo>
                  <a:lnTo>
                    <a:pt x="1510" y="1782"/>
                  </a:lnTo>
                  <a:lnTo>
                    <a:pt x="1510" y="1801"/>
                  </a:lnTo>
                  <a:lnTo>
                    <a:pt x="1520" y="1801"/>
                  </a:lnTo>
                  <a:lnTo>
                    <a:pt x="1520" y="1773"/>
                  </a:lnTo>
                  <a:lnTo>
                    <a:pt x="1528" y="1782"/>
                  </a:lnTo>
                  <a:lnTo>
                    <a:pt x="1528" y="1744"/>
                  </a:lnTo>
                  <a:lnTo>
                    <a:pt x="1538" y="1754"/>
                  </a:lnTo>
                  <a:lnTo>
                    <a:pt x="1538" y="1782"/>
                  </a:lnTo>
                  <a:lnTo>
                    <a:pt x="1548" y="1792"/>
                  </a:lnTo>
                  <a:lnTo>
                    <a:pt x="1548" y="1754"/>
                  </a:lnTo>
                  <a:lnTo>
                    <a:pt x="1557" y="1754"/>
                  </a:lnTo>
                  <a:lnTo>
                    <a:pt x="1557" y="1801"/>
                  </a:lnTo>
                  <a:lnTo>
                    <a:pt x="1567" y="1801"/>
                  </a:lnTo>
                  <a:lnTo>
                    <a:pt x="1567" y="1792"/>
                  </a:lnTo>
                  <a:lnTo>
                    <a:pt x="1576" y="1792"/>
                  </a:lnTo>
                  <a:lnTo>
                    <a:pt x="1576" y="1773"/>
                  </a:lnTo>
                  <a:lnTo>
                    <a:pt x="1586" y="1782"/>
                  </a:lnTo>
                  <a:lnTo>
                    <a:pt x="1586" y="1801"/>
                  </a:lnTo>
                  <a:lnTo>
                    <a:pt x="1594" y="1801"/>
                  </a:lnTo>
                  <a:lnTo>
                    <a:pt x="1594" y="1754"/>
                  </a:lnTo>
                  <a:lnTo>
                    <a:pt x="1604" y="1763"/>
                  </a:lnTo>
                  <a:lnTo>
                    <a:pt x="1604" y="1792"/>
                  </a:lnTo>
                  <a:lnTo>
                    <a:pt x="1613" y="1792"/>
                  </a:lnTo>
                  <a:lnTo>
                    <a:pt x="1613" y="1763"/>
                  </a:lnTo>
                  <a:lnTo>
                    <a:pt x="1623" y="1782"/>
                  </a:lnTo>
                  <a:lnTo>
                    <a:pt x="1623" y="1763"/>
                  </a:lnTo>
                  <a:lnTo>
                    <a:pt x="1632" y="1782"/>
                  </a:lnTo>
                  <a:lnTo>
                    <a:pt x="1632" y="1725"/>
                  </a:lnTo>
                  <a:lnTo>
                    <a:pt x="1642" y="1725"/>
                  </a:lnTo>
                  <a:lnTo>
                    <a:pt x="1642" y="1773"/>
                  </a:lnTo>
                  <a:lnTo>
                    <a:pt x="1650" y="1773"/>
                  </a:lnTo>
                  <a:lnTo>
                    <a:pt x="1650" y="1735"/>
                  </a:lnTo>
                  <a:lnTo>
                    <a:pt x="1660" y="1735"/>
                  </a:lnTo>
                  <a:lnTo>
                    <a:pt x="1660" y="1801"/>
                  </a:lnTo>
                  <a:lnTo>
                    <a:pt x="1669" y="1782"/>
                  </a:lnTo>
                  <a:lnTo>
                    <a:pt x="1669" y="1792"/>
                  </a:lnTo>
                  <a:lnTo>
                    <a:pt x="1679" y="1792"/>
                  </a:lnTo>
                  <a:lnTo>
                    <a:pt x="1679" y="1754"/>
                  </a:lnTo>
                  <a:lnTo>
                    <a:pt x="1687" y="1763"/>
                  </a:lnTo>
                  <a:lnTo>
                    <a:pt x="1687" y="1725"/>
                  </a:lnTo>
                  <a:lnTo>
                    <a:pt x="1698" y="1716"/>
                  </a:lnTo>
                  <a:lnTo>
                    <a:pt x="1698" y="1744"/>
                  </a:lnTo>
                  <a:lnTo>
                    <a:pt x="1706" y="1754"/>
                  </a:lnTo>
                  <a:lnTo>
                    <a:pt x="1706" y="1716"/>
                  </a:lnTo>
                  <a:lnTo>
                    <a:pt x="1716" y="1735"/>
                  </a:lnTo>
                  <a:lnTo>
                    <a:pt x="1716" y="1697"/>
                  </a:lnTo>
                  <a:lnTo>
                    <a:pt x="1725" y="1697"/>
                  </a:lnTo>
                  <a:lnTo>
                    <a:pt x="1725" y="1516"/>
                  </a:lnTo>
                  <a:lnTo>
                    <a:pt x="1735" y="1497"/>
                  </a:lnTo>
                  <a:lnTo>
                    <a:pt x="1735" y="0"/>
                  </a:lnTo>
                  <a:lnTo>
                    <a:pt x="1743" y="179"/>
                  </a:lnTo>
                  <a:lnTo>
                    <a:pt x="1743" y="1394"/>
                  </a:lnTo>
                  <a:lnTo>
                    <a:pt x="1754" y="1394"/>
                  </a:lnTo>
                  <a:lnTo>
                    <a:pt x="1754" y="1630"/>
                  </a:lnTo>
                  <a:lnTo>
                    <a:pt x="1762" y="1592"/>
                  </a:lnTo>
                  <a:lnTo>
                    <a:pt x="1762" y="1659"/>
                  </a:lnTo>
                  <a:lnTo>
                    <a:pt x="1772" y="1668"/>
                  </a:lnTo>
                  <a:lnTo>
                    <a:pt x="1772" y="1611"/>
                  </a:lnTo>
                  <a:lnTo>
                    <a:pt x="1781" y="1611"/>
                  </a:lnTo>
                  <a:lnTo>
                    <a:pt x="1781" y="492"/>
                  </a:lnTo>
                  <a:lnTo>
                    <a:pt x="1791" y="501"/>
                  </a:lnTo>
                  <a:lnTo>
                    <a:pt x="1791" y="1489"/>
                  </a:lnTo>
                  <a:lnTo>
                    <a:pt x="1799" y="1497"/>
                  </a:lnTo>
                  <a:lnTo>
                    <a:pt x="1799" y="1735"/>
                  </a:lnTo>
                  <a:lnTo>
                    <a:pt x="1809" y="1744"/>
                  </a:lnTo>
                  <a:lnTo>
                    <a:pt x="1809" y="1782"/>
                  </a:lnTo>
                  <a:lnTo>
                    <a:pt x="1818" y="1773"/>
                  </a:lnTo>
                  <a:lnTo>
                    <a:pt x="1818" y="1706"/>
                  </a:lnTo>
                  <a:lnTo>
                    <a:pt x="1828" y="1716"/>
                  </a:lnTo>
                  <a:lnTo>
                    <a:pt x="1828" y="1763"/>
                  </a:lnTo>
                  <a:lnTo>
                    <a:pt x="1837" y="1735"/>
                  </a:lnTo>
                  <a:lnTo>
                    <a:pt x="1837" y="1773"/>
                  </a:lnTo>
                  <a:lnTo>
                    <a:pt x="1847" y="1773"/>
                  </a:lnTo>
                  <a:lnTo>
                    <a:pt x="1847" y="1792"/>
                  </a:lnTo>
                  <a:lnTo>
                    <a:pt x="1855" y="1801"/>
                  </a:lnTo>
                  <a:lnTo>
                    <a:pt x="1855" y="1792"/>
                  </a:lnTo>
                  <a:lnTo>
                    <a:pt x="1865" y="1792"/>
                  </a:lnTo>
                  <a:lnTo>
                    <a:pt x="1865" y="1754"/>
                  </a:lnTo>
                  <a:lnTo>
                    <a:pt x="1874" y="1744"/>
                  </a:lnTo>
                  <a:lnTo>
                    <a:pt x="1874" y="1754"/>
                  </a:lnTo>
                  <a:lnTo>
                    <a:pt x="1884" y="1763"/>
                  </a:lnTo>
                  <a:lnTo>
                    <a:pt x="1884" y="1735"/>
                  </a:lnTo>
                  <a:lnTo>
                    <a:pt x="1892" y="1735"/>
                  </a:lnTo>
                  <a:lnTo>
                    <a:pt x="1892" y="1773"/>
                  </a:lnTo>
                  <a:lnTo>
                    <a:pt x="1903" y="1801"/>
                  </a:lnTo>
                  <a:lnTo>
                    <a:pt x="1903" y="1773"/>
                  </a:lnTo>
                  <a:lnTo>
                    <a:pt x="1911" y="1773"/>
                  </a:lnTo>
                  <a:lnTo>
                    <a:pt x="1911" y="1744"/>
                  </a:lnTo>
                  <a:lnTo>
                    <a:pt x="1921" y="1725"/>
                  </a:lnTo>
                  <a:lnTo>
                    <a:pt x="1921" y="1763"/>
                  </a:lnTo>
                  <a:lnTo>
                    <a:pt x="1930" y="1744"/>
                  </a:lnTo>
                  <a:lnTo>
                    <a:pt x="1930" y="1782"/>
                  </a:lnTo>
                  <a:lnTo>
                    <a:pt x="1940" y="1744"/>
                  </a:lnTo>
                  <a:lnTo>
                    <a:pt x="1940" y="1773"/>
                  </a:lnTo>
                  <a:lnTo>
                    <a:pt x="1948" y="1754"/>
                  </a:lnTo>
                  <a:lnTo>
                    <a:pt x="1948" y="1792"/>
                  </a:lnTo>
                  <a:lnTo>
                    <a:pt x="1959" y="1801"/>
                  </a:lnTo>
                  <a:lnTo>
                    <a:pt x="1959" y="1763"/>
                  </a:lnTo>
                  <a:lnTo>
                    <a:pt x="1967" y="1792"/>
                  </a:lnTo>
                  <a:lnTo>
                    <a:pt x="1967" y="1735"/>
                  </a:lnTo>
                  <a:lnTo>
                    <a:pt x="1977" y="1744"/>
                  </a:lnTo>
                  <a:lnTo>
                    <a:pt x="1977" y="1782"/>
                  </a:lnTo>
                  <a:lnTo>
                    <a:pt x="1986" y="1782"/>
                  </a:lnTo>
                  <a:lnTo>
                    <a:pt x="1986" y="1763"/>
                  </a:lnTo>
                  <a:lnTo>
                    <a:pt x="1996" y="1763"/>
                  </a:lnTo>
                  <a:lnTo>
                    <a:pt x="1996" y="1801"/>
                  </a:lnTo>
                  <a:lnTo>
                    <a:pt x="2004" y="1782"/>
                  </a:lnTo>
                  <a:lnTo>
                    <a:pt x="2014" y="1782"/>
                  </a:lnTo>
                  <a:lnTo>
                    <a:pt x="2014" y="1773"/>
                  </a:lnTo>
                  <a:lnTo>
                    <a:pt x="2023" y="1763"/>
                  </a:lnTo>
                  <a:lnTo>
                    <a:pt x="2023" y="1792"/>
                  </a:lnTo>
                  <a:lnTo>
                    <a:pt x="2033" y="1792"/>
                  </a:lnTo>
                  <a:lnTo>
                    <a:pt x="2033" y="1773"/>
                  </a:lnTo>
                  <a:lnTo>
                    <a:pt x="2042" y="1782"/>
                  </a:lnTo>
                  <a:lnTo>
                    <a:pt x="2042" y="1763"/>
                  </a:lnTo>
                  <a:lnTo>
                    <a:pt x="2052" y="1744"/>
                  </a:lnTo>
                  <a:lnTo>
                    <a:pt x="2052" y="1773"/>
                  </a:lnTo>
                  <a:lnTo>
                    <a:pt x="2060" y="1763"/>
                  </a:lnTo>
                  <a:lnTo>
                    <a:pt x="2060" y="1801"/>
                  </a:lnTo>
                  <a:lnTo>
                    <a:pt x="2070" y="1792"/>
                  </a:lnTo>
                  <a:lnTo>
                    <a:pt x="2070" y="1744"/>
                  </a:lnTo>
                  <a:lnTo>
                    <a:pt x="2079" y="1744"/>
                  </a:lnTo>
                  <a:lnTo>
                    <a:pt x="2079" y="1792"/>
                  </a:lnTo>
                  <a:lnTo>
                    <a:pt x="2089" y="1801"/>
                  </a:lnTo>
                  <a:lnTo>
                    <a:pt x="2089" y="1792"/>
                  </a:lnTo>
                  <a:lnTo>
                    <a:pt x="2098" y="1801"/>
                  </a:lnTo>
                  <a:lnTo>
                    <a:pt x="2098" y="1763"/>
                  </a:lnTo>
                  <a:lnTo>
                    <a:pt x="2108" y="1792"/>
                  </a:lnTo>
                  <a:lnTo>
                    <a:pt x="2116" y="1782"/>
                  </a:lnTo>
                  <a:lnTo>
                    <a:pt x="2116" y="1754"/>
                  </a:lnTo>
                  <a:lnTo>
                    <a:pt x="2126" y="1763"/>
                  </a:lnTo>
                  <a:lnTo>
                    <a:pt x="2126" y="1744"/>
                  </a:lnTo>
                  <a:lnTo>
                    <a:pt x="2135" y="1744"/>
                  </a:lnTo>
                  <a:lnTo>
                    <a:pt x="2135" y="1792"/>
                  </a:lnTo>
                  <a:lnTo>
                    <a:pt x="2145" y="1782"/>
                  </a:lnTo>
                  <a:lnTo>
                    <a:pt x="2145" y="1801"/>
                  </a:lnTo>
                  <a:lnTo>
                    <a:pt x="2153" y="1801"/>
                  </a:lnTo>
                  <a:lnTo>
                    <a:pt x="2153" y="1763"/>
                  </a:lnTo>
                  <a:lnTo>
                    <a:pt x="2164" y="1763"/>
                  </a:lnTo>
                  <a:lnTo>
                    <a:pt x="2164" y="1687"/>
                  </a:lnTo>
                  <a:lnTo>
                    <a:pt x="2172" y="1782"/>
                  </a:lnTo>
                  <a:lnTo>
                    <a:pt x="2172" y="1754"/>
                  </a:lnTo>
                  <a:lnTo>
                    <a:pt x="2182" y="1773"/>
                  </a:lnTo>
                  <a:lnTo>
                    <a:pt x="2182" y="1792"/>
                  </a:lnTo>
                  <a:lnTo>
                    <a:pt x="2191" y="1792"/>
                  </a:lnTo>
                  <a:lnTo>
                    <a:pt x="2191" y="1782"/>
                  </a:lnTo>
                  <a:lnTo>
                    <a:pt x="2201" y="1792"/>
                  </a:lnTo>
                  <a:lnTo>
                    <a:pt x="2201" y="1773"/>
                  </a:lnTo>
                  <a:lnTo>
                    <a:pt x="2209" y="1763"/>
                  </a:lnTo>
                  <a:lnTo>
                    <a:pt x="2209" y="1782"/>
                  </a:lnTo>
                  <a:lnTo>
                    <a:pt x="2220" y="1773"/>
                  </a:lnTo>
                  <a:lnTo>
                    <a:pt x="2220" y="1792"/>
                  </a:lnTo>
                  <a:lnTo>
                    <a:pt x="2228" y="1792"/>
                  </a:lnTo>
                  <a:lnTo>
                    <a:pt x="2228" y="1763"/>
                  </a:lnTo>
                  <a:lnTo>
                    <a:pt x="2238" y="1754"/>
                  </a:lnTo>
                  <a:lnTo>
                    <a:pt x="2238" y="1782"/>
                  </a:lnTo>
                  <a:lnTo>
                    <a:pt x="2247" y="1782"/>
                  </a:lnTo>
                  <a:lnTo>
                    <a:pt x="2247" y="1801"/>
                  </a:lnTo>
                  <a:lnTo>
                    <a:pt x="2257" y="1801"/>
                  </a:lnTo>
                  <a:lnTo>
                    <a:pt x="2257" y="1773"/>
                  </a:lnTo>
                  <a:lnTo>
                    <a:pt x="2265" y="1792"/>
                  </a:lnTo>
                  <a:lnTo>
                    <a:pt x="2265" y="1763"/>
                  </a:lnTo>
                  <a:lnTo>
                    <a:pt x="2275" y="1763"/>
                  </a:lnTo>
                  <a:lnTo>
                    <a:pt x="2275" y="1782"/>
                  </a:lnTo>
                  <a:lnTo>
                    <a:pt x="2284" y="1782"/>
                  </a:lnTo>
                  <a:lnTo>
                    <a:pt x="2284" y="1801"/>
                  </a:lnTo>
                  <a:lnTo>
                    <a:pt x="2294" y="1792"/>
                  </a:lnTo>
                  <a:lnTo>
                    <a:pt x="2294" y="1754"/>
                  </a:lnTo>
                  <a:lnTo>
                    <a:pt x="2303" y="1773"/>
                  </a:lnTo>
                  <a:lnTo>
                    <a:pt x="2303" y="1744"/>
                  </a:lnTo>
                  <a:lnTo>
                    <a:pt x="2313" y="1744"/>
                  </a:lnTo>
                  <a:lnTo>
                    <a:pt x="2313" y="1773"/>
                  </a:lnTo>
                  <a:lnTo>
                    <a:pt x="2321" y="1754"/>
                  </a:lnTo>
                  <a:lnTo>
                    <a:pt x="2321" y="1744"/>
                  </a:lnTo>
                  <a:lnTo>
                    <a:pt x="2331" y="1744"/>
                  </a:lnTo>
                  <a:lnTo>
                    <a:pt x="2331" y="1242"/>
                  </a:lnTo>
                  <a:lnTo>
                    <a:pt x="2340" y="1091"/>
                  </a:lnTo>
                  <a:lnTo>
                    <a:pt x="2340" y="1527"/>
                  </a:lnTo>
                  <a:lnTo>
                    <a:pt x="2350" y="1535"/>
                  </a:lnTo>
                  <a:lnTo>
                    <a:pt x="2350" y="1735"/>
                  </a:lnTo>
                  <a:lnTo>
                    <a:pt x="2358" y="1735"/>
                  </a:lnTo>
                  <a:lnTo>
                    <a:pt x="2358" y="1773"/>
                  </a:lnTo>
                  <a:lnTo>
                    <a:pt x="2369" y="1763"/>
                  </a:lnTo>
                  <a:lnTo>
                    <a:pt x="2369" y="1782"/>
                  </a:lnTo>
                  <a:lnTo>
                    <a:pt x="2377" y="1773"/>
                  </a:lnTo>
                  <a:lnTo>
                    <a:pt x="2377" y="1744"/>
                  </a:lnTo>
                  <a:lnTo>
                    <a:pt x="2387" y="1744"/>
                  </a:lnTo>
                  <a:lnTo>
                    <a:pt x="2387" y="1792"/>
                  </a:lnTo>
                  <a:lnTo>
                    <a:pt x="2396" y="1801"/>
                  </a:lnTo>
                  <a:lnTo>
                    <a:pt x="2396" y="1735"/>
                  </a:lnTo>
                  <a:lnTo>
                    <a:pt x="2406" y="1782"/>
                  </a:lnTo>
                  <a:lnTo>
                    <a:pt x="2406" y="1744"/>
                  </a:lnTo>
                  <a:lnTo>
                    <a:pt x="2414" y="1792"/>
                  </a:lnTo>
                  <a:lnTo>
                    <a:pt x="2414" y="1754"/>
                  </a:lnTo>
                  <a:lnTo>
                    <a:pt x="2425" y="1782"/>
                  </a:lnTo>
                  <a:lnTo>
                    <a:pt x="2425" y="1754"/>
                  </a:lnTo>
                  <a:lnTo>
                    <a:pt x="2433" y="1801"/>
                  </a:lnTo>
                  <a:lnTo>
                    <a:pt x="2433" y="1782"/>
                  </a:lnTo>
                  <a:lnTo>
                    <a:pt x="2443" y="1773"/>
                  </a:lnTo>
                  <a:lnTo>
                    <a:pt x="2443" y="1754"/>
                  </a:lnTo>
                  <a:lnTo>
                    <a:pt x="2453" y="1754"/>
                  </a:lnTo>
                  <a:lnTo>
                    <a:pt x="2453" y="1773"/>
                  </a:lnTo>
                  <a:lnTo>
                    <a:pt x="2462" y="1744"/>
                  </a:lnTo>
                  <a:lnTo>
                    <a:pt x="2462" y="1773"/>
                  </a:lnTo>
                  <a:lnTo>
                    <a:pt x="2472" y="1754"/>
                  </a:lnTo>
                  <a:lnTo>
                    <a:pt x="2472" y="1773"/>
                  </a:lnTo>
                  <a:lnTo>
                    <a:pt x="2480" y="1773"/>
                  </a:lnTo>
                  <a:lnTo>
                    <a:pt x="2480" y="1725"/>
                  </a:lnTo>
                  <a:lnTo>
                    <a:pt x="2491" y="1725"/>
                  </a:lnTo>
                  <a:lnTo>
                    <a:pt x="2491" y="1773"/>
                  </a:lnTo>
                  <a:lnTo>
                    <a:pt x="2499" y="1763"/>
                  </a:lnTo>
                  <a:lnTo>
                    <a:pt x="2499" y="1782"/>
                  </a:lnTo>
                  <a:lnTo>
                    <a:pt x="2509" y="1763"/>
                  </a:lnTo>
                  <a:lnTo>
                    <a:pt x="2509" y="1782"/>
                  </a:lnTo>
                  <a:lnTo>
                    <a:pt x="2518" y="1773"/>
                  </a:lnTo>
                  <a:lnTo>
                    <a:pt x="2518" y="1782"/>
                  </a:lnTo>
                  <a:lnTo>
                    <a:pt x="2528" y="1782"/>
                  </a:lnTo>
                  <a:lnTo>
                    <a:pt x="2528" y="1801"/>
                  </a:lnTo>
                  <a:lnTo>
                    <a:pt x="2536" y="1773"/>
                  </a:lnTo>
                  <a:lnTo>
                    <a:pt x="2536" y="1801"/>
                  </a:lnTo>
                  <a:lnTo>
                    <a:pt x="2547" y="1801"/>
                  </a:lnTo>
                  <a:lnTo>
                    <a:pt x="2547" y="1782"/>
                  </a:lnTo>
                  <a:lnTo>
                    <a:pt x="2555" y="1792"/>
                  </a:lnTo>
                  <a:lnTo>
                    <a:pt x="2555" y="1773"/>
                  </a:lnTo>
                  <a:lnTo>
                    <a:pt x="2565" y="1801"/>
                  </a:lnTo>
                  <a:lnTo>
                    <a:pt x="2565" y="1773"/>
                  </a:lnTo>
                  <a:lnTo>
                    <a:pt x="2574" y="1782"/>
                  </a:lnTo>
                  <a:lnTo>
                    <a:pt x="2574" y="1697"/>
                  </a:lnTo>
                  <a:lnTo>
                    <a:pt x="2584" y="1697"/>
                  </a:lnTo>
                  <a:lnTo>
                    <a:pt x="2584" y="1773"/>
                  </a:lnTo>
                  <a:lnTo>
                    <a:pt x="2592" y="1773"/>
                  </a:lnTo>
                  <a:lnTo>
                    <a:pt x="2592" y="1763"/>
                  </a:lnTo>
                  <a:lnTo>
                    <a:pt x="2603" y="1763"/>
                  </a:lnTo>
                  <a:lnTo>
                    <a:pt x="2603" y="1792"/>
                  </a:lnTo>
                  <a:lnTo>
                    <a:pt x="2611" y="1782"/>
                  </a:lnTo>
                  <a:lnTo>
                    <a:pt x="2611" y="1792"/>
                  </a:lnTo>
                  <a:lnTo>
                    <a:pt x="2621" y="1782"/>
                  </a:lnTo>
                  <a:lnTo>
                    <a:pt x="2621" y="1792"/>
                  </a:lnTo>
                  <a:lnTo>
                    <a:pt x="2630" y="1763"/>
                  </a:lnTo>
                  <a:lnTo>
                    <a:pt x="2630" y="1792"/>
                  </a:lnTo>
                  <a:lnTo>
                    <a:pt x="2640" y="1792"/>
                  </a:lnTo>
                  <a:lnTo>
                    <a:pt x="2640" y="1763"/>
                  </a:lnTo>
                  <a:lnTo>
                    <a:pt x="2648" y="1801"/>
                  </a:lnTo>
                  <a:lnTo>
                    <a:pt x="2658" y="1801"/>
                  </a:lnTo>
                  <a:lnTo>
                    <a:pt x="2658" y="1792"/>
                  </a:lnTo>
                  <a:lnTo>
                    <a:pt x="2667" y="1792"/>
                  </a:lnTo>
                  <a:lnTo>
                    <a:pt x="2667" y="1773"/>
                  </a:lnTo>
                  <a:lnTo>
                    <a:pt x="2677" y="1754"/>
                  </a:lnTo>
                  <a:lnTo>
                    <a:pt x="2677" y="1782"/>
                  </a:lnTo>
                  <a:lnTo>
                    <a:pt x="2686" y="1782"/>
                  </a:lnTo>
                  <a:lnTo>
                    <a:pt x="2686" y="1801"/>
                  </a:lnTo>
                  <a:lnTo>
                    <a:pt x="2696" y="1801"/>
                  </a:lnTo>
                  <a:lnTo>
                    <a:pt x="2696" y="1773"/>
                  </a:lnTo>
                  <a:lnTo>
                    <a:pt x="2704" y="1782"/>
                  </a:lnTo>
                  <a:lnTo>
                    <a:pt x="2704" y="1792"/>
                  </a:lnTo>
                  <a:lnTo>
                    <a:pt x="2714" y="1792"/>
                  </a:lnTo>
                  <a:lnTo>
                    <a:pt x="2714" y="1735"/>
                  </a:lnTo>
                  <a:lnTo>
                    <a:pt x="2723" y="1744"/>
                  </a:lnTo>
                  <a:lnTo>
                    <a:pt x="2723" y="1773"/>
                  </a:lnTo>
                  <a:lnTo>
                    <a:pt x="2733" y="1792"/>
                  </a:lnTo>
                  <a:lnTo>
                    <a:pt x="2733" y="1773"/>
                  </a:lnTo>
                  <a:lnTo>
                    <a:pt x="2741" y="1773"/>
                  </a:lnTo>
                  <a:lnTo>
                    <a:pt x="2741" y="1782"/>
                  </a:lnTo>
                  <a:lnTo>
                    <a:pt x="2752" y="1792"/>
                  </a:lnTo>
                  <a:lnTo>
                    <a:pt x="2752" y="1782"/>
                  </a:lnTo>
                  <a:lnTo>
                    <a:pt x="2760" y="1782"/>
                  </a:lnTo>
                  <a:lnTo>
                    <a:pt x="2760" y="1773"/>
                  </a:lnTo>
                  <a:lnTo>
                    <a:pt x="2770" y="1801"/>
                  </a:lnTo>
                  <a:lnTo>
                    <a:pt x="2770" y="1773"/>
                  </a:lnTo>
                  <a:lnTo>
                    <a:pt x="2779" y="1773"/>
                  </a:lnTo>
                  <a:lnTo>
                    <a:pt x="2779" y="1763"/>
                  </a:lnTo>
                  <a:lnTo>
                    <a:pt x="2789" y="1763"/>
                  </a:lnTo>
                  <a:lnTo>
                    <a:pt x="2789" y="1773"/>
                  </a:lnTo>
                  <a:lnTo>
                    <a:pt x="2797" y="1763"/>
                  </a:lnTo>
                  <a:lnTo>
                    <a:pt x="2797" y="1744"/>
                  </a:lnTo>
                  <a:lnTo>
                    <a:pt x="2808" y="1744"/>
                  </a:lnTo>
                  <a:lnTo>
                    <a:pt x="2808" y="1792"/>
                  </a:lnTo>
                  <a:lnTo>
                    <a:pt x="2816" y="1801"/>
                  </a:lnTo>
                  <a:lnTo>
                    <a:pt x="2816" y="1782"/>
                  </a:lnTo>
                  <a:lnTo>
                    <a:pt x="2826" y="1782"/>
                  </a:lnTo>
                  <a:lnTo>
                    <a:pt x="2826" y="1754"/>
                  </a:lnTo>
                  <a:lnTo>
                    <a:pt x="2835" y="1744"/>
                  </a:lnTo>
                  <a:lnTo>
                    <a:pt x="2835" y="1801"/>
                  </a:lnTo>
                  <a:lnTo>
                    <a:pt x="2845" y="1782"/>
                  </a:lnTo>
                  <a:lnTo>
                    <a:pt x="2845" y="1801"/>
                  </a:lnTo>
                  <a:lnTo>
                    <a:pt x="2853" y="1773"/>
                  </a:lnTo>
                  <a:lnTo>
                    <a:pt x="2853" y="1792"/>
                  </a:lnTo>
                  <a:lnTo>
                    <a:pt x="2863" y="1801"/>
                  </a:lnTo>
                  <a:lnTo>
                    <a:pt x="2863" y="1782"/>
                  </a:lnTo>
                  <a:lnTo>
                    <a:pt x="2872" y="1782"/>
                  </a:lnTo>
                  <a:lnTo>
                    <a:pt x="2872" y="1801"/>
                  </a:lnTo>
                  <a:lnTo>
                    <a:pt x="2882" y="1792"/>
                  </a:lnTo>
                  <a:lnTo>
                    <a:pt x="2882" y="1546"/>
                  </a:lnTo>
                  <a:lnTo>
                    <a:pt x="2891" y="1527"/>
                  </a:lnTo>
                  <a:lnTo>
                    <a:pt x="2891" y="1678"/>
                  </a:lnTo>
                  <a:lnTo>
                    <a:pt x="2901" y="1687"/>
                  </a:lnTo>
                  <a:lnTo>
                    <a:pt x="2901" y="1754"/>
                  </a:lnTo>
                  <a:lnTo>
                    <a:pt x="2909" y="1735"/>
                  </a:lnTo>
                  <a:lnTo>
                    <a:pt x="2909" y="1744"/>
                  </a:lnTo>
                  <a:lnTo>
                    <a:pt x="2919" y="1744"/>
                  </a:lnTo>
                  <a:lnTo>
                    <a:pt x="2919" y="1687"/>
                  </a:lnTo>
                  <a:lnTo>
                    <a:pt x="2928" y="1687"/>
                  </a:lnTo>
                  <a:lnTo>
                    <a:pt x="2928" y="255"/>
                  </a:lnTo>
                  <a:lnTo>
                    <a:pt x="2938" y="160"/>
                  </a:lnTo>
                  <a:lnTo>
                    <a:pt x="2938" y="1318"/>
                  </a:lnTo>
                  <a:lnTo>
                    <a:pt x="2947" y="1337"/>
                  </a:lnTo>
                  <a:lnTo>
                    <a:pt x="2947" y="1659"/>
                  </a:lnTo>
                  <a:lnTo>
                    <a:pt x="2957" y="1659"/>
                  </a:lnTo>
                  <a:lnTo>
                    <a:pt x="2957" y="1773"/>
                  </a:lnTo>
                  <a:lnTo>
                    <a:pt x="2965" y="1792"/>
                  </a:lnTo>
                  <a:lnTo>
                    <a:pt x="2965" y="1773"/>
                  </a:lnTo>
                  <a:lnTo>
                    <a:pt x="2975" y="1763"/>
                  </a:lnTo>
                  <a:lnTo>
                    <a:pt x="2975" y="1801"/>
                  </a:lnTo>
                  <a:lnTo>
                    <a:pt x="2984" y="1763"/>
                  </a:lnTo>
                  <a:lnTo>
                    <a:pt x="2984" y="1801"/>
                  </a:lnTo>
                  <a:lnTo>
                    <a:pt x="2994" y="1792"/>
                  </a:lnTo>
                  <a:lnTo>
                    <a:pt x="2994" y="1744"/>
                  </a:lnTo>
                  <a:lnTo>
                    <a:pt x="3002" y="1782"/>
                  </a:lnTo>
                  <a:lnTo>
                    <a:pt x="3002" y="1773"/>
                  </a:lnTo>
                  <a:lnTo>
                    <a:pt x="3013" y="1763"/>
                  </a:lnTo>
                  <a:lnTo>
                    <a:pt x="3013" y="1706"/>
                  </a:lnTo>
                  <a:lnTo>
                    <a:pt x="3021" y="1706"/>
                  </a:lnTo>
                  <a:lnTo>
                    <a:pt x="3021" y="1640"/>
                  </a:lnTo>
                  <a:lnTo>
                    <a:pt x="3031" y="1678"/>
                  </a:lnTo>
                  <a:lnTo>
                    <a:pt x="3031" y="1118"/>
                  </a:lnTo>
                  <a:lnTo>
                    <a:pt x="3040" y="1072"/>
                  </a:lnTo>
                  <a:lnTo>
                    <a:pt x="3040" y="84"/>
                  </a:lnTo>
                  <a:lnTo>
                    <a:pt x="3050" y="577"/>
                  </a:lnTo>
                  <a:lnTo>
                    <a:pt x="3050" y="1508"/>
                  </a:lnTo>
                  <a:lnTo>
                    <a:pt x="3058" y="1508"/>
                  </a:lnTo>
                  <a:lnTo>
                    <a:pt x="3058" y="1687"/>
                  </a:lnTo>
                  <a:lnTo>
                    <a:pt x="3069" y="1659"/>
                  </a:lnTo>
                  <a:lnTo>
                    <a:pt x="3069" y="1583"/>
                  </a:lnTo>
                  <a:lnTo>
                    <a:pt x="3077" y="1649"/>
                  </a:lnTo>
                  <a:lnTo>
                    <a:pt x="3077" y="777"/>
                  </a:lnTo>
                  <a:lnTo>
                    <a:pt x="3087" y="482"/>
                  </a:lnTo>
                  <a:lnTo>
                    <a:pt x="3087" y="1327"/>
                  </a:lnTo>
                  <a:lnTo>
                    <a:pt x="3096" y="1346"/>
                  </a:lnTo>
                  <a:lnTo>
                    <a:pt x="3096" y="1649"/>
                  </a:lnTo>
                  <a:lnTo>
                    <a:pt x="3106" y="1649"/>
                  </a:lnTo>
                  <a:lnTo>
                    <a:pt x="3106" y="1773"/>
                  </a:lnTo>
                  <a:lnTo>
                    <a:pt x="3114" y="1773"/>
                  </a:lnTo>
                  <a:lnTo>
                    <a:pt x="3114" y="1801"/>
                  </a:lnTo>
                  <a:lnTo>
                    <a:pt x="3124" y="1782"/>
                  </a:lnTo>
                  <a:lnTo>
                    <a:pt x="3124" y="1754"/>
                  </a:lnTo>
                  <a:lnTo>
                    <a:pt x="3133" y="1763"/>
                  </a:lnTo>
                  <a:lnTo>
                    <a:pt x="3133" y="1801"/>
                  </a:lnTo>
                  <a:lnTo>
                    <a:pt x="3143" y="1801"/>
                  </a:lnTo>
                  <a:lnTo>
                    <a:pt x="3143" y="1754"/>
                  </a:lnTo>
                  <a:lnTo>
                    <a:pt x="3152" y="1725"/>
                  </a:lnTo>
                  <a:lnTo>
                    <a:pt x="3152" y="1782"/>
                  </a:lnTo>
                  <a:lnTo>
                    <a:pt x="3162" y="1763"/>
                  </a:lnTo>
                  <a:lnTo>
                    <a:pt x="3162" y="1782"/>
                  </a:lnTo>
                  <a:lnTo>
                    <a:pt x="3170" y="1773"/>
                  </a:lnTo>
                  <a:lnTo>
                    <a:pt x="3170" y="1754"/>
                  </a:lnTo>
                  <a:lnTo>
                    <a:pt x="3180" y="1773"/>
                  </a:lnTo>
                  <a:lnTo>
                    <a:pt x="3180" y="1792"/>
                  </a:lnTo>
                  <a:lnTo>
                    <a:pt x="3189" y="1792"/>
                  </a:lnTo>
                  <a:lnTo>
                    <a:pt x="3189" y="1773"/>
                  </a:lnTo>
                  <a:lnTo>
                    <a:pt x="3199" y="1801"/>
                  </a:lnTo>
                  <a:lnTo>
                    <a:pt x="3199" y="1763"/>
                  </a:lnTo>
                  <a:lnTo>
                    <a:pt x="3207" y="1792"/>
                  </a:lnTo>
                  <a:lnTo>
                    <a:pt x="3207" y="1773"/>
                  </a:lnTo>
                  <a:lnTo>
                    <a:pt x="3218" y="1782"/>
                  </a:lnTo>
                  <a:lnTo>
                    <a:pt x="3218" y="1763"/>
                  </a:lnTo>
                  <a:lnTo>
                    <a:pt x="3226" y="1763"/>
                  </a:lnTo>
                  <a:lnTo>
                    <a:pt x="3226" y="1716"/>
                  </a:lnTo>
                  <a:lnTo>
                    <a:pt x="3236" y="1744"/>
                  </a:lnTo>
                  <a:lnTo>
                    <a:pt x="3236" y="1763"/>
                  </a:lnTo>
                  <a:lnTo>
                    <a:pt x="3245" y="1792"/>
                  </a:lnTo>
                  <a:lnTo>
                    <a:pt x="3245" y="1754"/>
                  </a:lnTo>
                  <a:lnTo>
                    <a:pt x="3255" y="1773"/>
                  </a:lnTo>
                  <a:lnTo>
                    <a:pt x="3255" y="1792"/>
                  </a:lnTo>
                  <a:lnTo>
                    <a:pt x="3263" y="1792"/>
                  </a:lnTo>
                  <a:lnTo>
                    <a:pt x="3263" y="1801"/>
                  </a:lnTo>
                  <a:lnTo>
                    <a:pt x="3274" y="1801"/>
                  </a:lnTo>
                  <a:lnTo>
                    <a:pt x="3274" y="1792"/>
                  </a:lnTo>
                  <a:lnTo>
                    <a:pt x="3282" y="1792"/>
                  </a:lnTo>
                  <a:lnTo>
                    <a:pt x="3282" y="1801"/>
                  </a:lnTo>
                  <a:lnTo>
                    <a:pt x="3292" y="1801"/>
                  </a:lnTo>
                  <a:lnTo>
                    <a:pt x="3292" y="1773"/>
                  </a:lnTo>
                  <a:lnTo>
                    <a:pt x="3301" y="1782"/>
                  </a:lnTo>
                  <a:lnTo>
                    <a:pt x="3301" y="1735"/>
                  </a:lnTo>
                  <a:lnTo>
                    <a:pt x="3311" y="1735"/>
                  </a:lnTo>
                  <a:lnTo>
                    <a:pt x="3311" y="1773"/>
                  </a:lnTo>
                  <a:lnTo>
                    <a:pt x="3319" y="1754"/>
                  </a:lnTo>
                  <a:lnTo>
                    <a:pt x="3319" y="1792"/>
                  </a:lnTo>
                  <a:lnTo>
                    <a:pt x="3329" y="1763"/>
                  </a:lnTo>
                  <a:lnTo>
                    <a:pt x="3338" y="1773"/>
                  </a:lnTo>
                  <a:lnTo>
                    <a:pt x="3338" y="1782"/>
                  </a:lnTo>
                  <a:lnTo>
                    <a:pt x="3348" y="1782"/>
                  </a:lnTo>
                  <a:lnTo>
                    <a:pt x="3348" y="1763"/>
                  </a:lnTo>
                  <a:lnTo>
                    <a:pt x="3358" y="1792"/>
                  </a:lnTo>
                  <a:lnTo>
                    <a:pt x="3358" y="1763"/>
                  </a:lnTo>
                  <a:lnTo>
                    <a:pt x="3367" y="1754"/>
                  </a:lnTo>
                  <a:lnTo>
                    <a:pt x="3367" y="1782"/>
                  </a:lnTo>
                  <a:lnTo>
                    <a:pt x="3377" y="1773"/>
                  </a:lnTo>
                  <a:lnTo>
                    <a:pt x="3377" y="1801"/>
                  </a:lnTo>
                  <a:lnTo>
                    <a:pt x="3385" y="1801"/>
                  </a:lnTo>
                  <a:lnTo>
                    <a:pt x="3385" y="1782"/>
                  </a:lnTo>
                  <a:lnTo>
                    <a:pt x="3396" y="1801"/>
                  </a:lnTo>
                  <a:lnTo>
                    <a:pt x="3396" y="1735"/>
                  </a:lnTo>
                  <a:lnTo>
                    <a:pt x="3404" y="1744"/>
                  </a:lnTo>
                  <a:lnTo>
                    <a:pt x="3404" y="1782"/>
                  </a:lnTo>
                  <a:lnTo>
                    <a:pt x="3414" y="1754"/>
                  </a:lnTo>
                  <a:lnTo>
                    <a:pt x="3414" y="1792"/>
                  </a:lnTo>
                  <a:lnTo>
                    <a:pt x="3423" y="1792"/>
                  </a:lnTo>
                  <a:lnTo>
                    <a:pt x="3423" y="1763"/>
                  </a:lnTo>
                  <a:lnTo>
                    <a:pt x="3433" y="1782"/>
                  </a:lnTo>
                  <a:lnTo>
                    <a:pt x="3433" y="1697"/>
                  </a:lnTo>
                  <a:lnTo>
                    <a:pt x="3441" y="1716"/>
                  </a:lnTo>
                  <a:lnTo>
                    <a:pt x="3441" y="1782"/>
                  </a:lnTo>
                  <a:lnTo>
                    <a:pt x="3451" y="1792"/>
                  </a:lnTo>
                  <a:lnTo>
                    <a:pt x="3451" y="1782"/>
                  </a:lnTo>
                  <a:lnTo>
                    <a:pt x="3460" y="1773"/>
                  </a:lnTo>
                  <a:lnTo>
                    <a:pt x="3460" y="1792"/>
                  </a:lnTo>
                  <a:lnTo>
                    <a:pt x="3470" y="1792"/>
                  </a:lnTo>
                  <a:lnTo>
                    <a:pt x="3470" y="1773"/>
                  </a:lnTo>
                  <a:lnTo>
                    <a:pt x="3479" y="1782"/>
                  </a:lnTo>
                  <a:lnTo>
                    <a:pt x="3479" y="1763"/>
                  </a:lnTo>
                  <a:lnTo>
                    <a:pt x="3489" y="1754"/>
                  </a:lnTo>
                  <a:lnTo>
                    <a:pt x="3489" y="1773"/>
                  </a:lnTo>
                  <a:lnTo>
                    <a:pt x="3497" y="1773"/>
                  </a:lnTo>
                  <a:lnTo>
                    <a:pt x="3497" y="1792"/>
                  </a:lnTo>
                  <a:lnTo>
                    <a:pt x="3507" y="1801"/>
                  </a:lnTo>
                  <a:lnTo>
                    <a:pt x="3507" y="1773"/>
                  </a:lnTo>
                  <a:lnTo>
                    <a:pt x="3516" y="1801"/>
                  </a:lnTo>
                  <a:lnTo>
                    <a:pt x="3516" y="1773"/>
                  </a:lnTo>
                  <a:lnTo>
                    <a:pt x="3526" y="1801"/>
                  </a:lnTo>
                  <a:lnTo>
                    <a:pt x="3526" y="1763"/>
                  </a:lnTo>
                  <a:lnTo>
                    <a:pt x="3535" y="1744"/>
                  </a:lnTo>
                  <a:lnTo>
                    <a:pt x="3535" y="1782"/>
                  </a:lnTo>
                  <a:lnTo>
                    <a:pt x="3545" y="1782"/>
                  </a:lnTo>
                  <a:lnTo>
                    <a:pt x="3545" y="1773"/>
                  </a:lnTo>
                  <a:lnTo>
                    <a:pt x="3553" y="1782"/>
                  </a:lnTo>
                  <a:lnTo>
                    <a:pt x="3553" y="1792"/>
                  </a:lnTo>
                  <a:lnTo>
                    <a:pt x="3563" y="1801"/>
                  </a:lnTo>
                  <a:lnTo>
                    <a:pt x="3563" y="1773"/>
                  </a:lnTo>
                  <a:lnTo>
                    <a:pt x="3572" y="1763"/>
                  </a:lnTo>
                  <a:lnTo>
                    <a:pt x="3572" y="1773"/>
                  </a:lnTo>
                  <a:lnTo>
                    <a:pt x="3582" y="1744"/>
                  </a:lnTo>
                  <a:lnTo>
                    <a:pt x="3582" y="1782"/>
                  </a:lnTo>
                  <a:lnTo>
                    <a:pt x="3590" y="1763"/>
                  </a:lnTo>
                  <a:lnTo>
                    <a:pt x="3590" y="1792"/>
                  </a:lnTo>
                  <a:lnTo>
                    <a:pt x="3601" y="1792"/>
                  </a:lnTo>
                  <a:lnTo>
                    <a:pt x="3619" y="1801"/>
                  </a:lnTo>
                  <a:lnTo>
                    <a:pt x="3619" y="1773"/>
                  </a:lnTo>
                  <a:lnTo>
                    <a:pt x="3628" y="1792"/>
                  </a:lnTo>
                  <a:lnTo>
                    <a:pt x="3628" y="1763"/>
                  </a:lnTo>
                  <a:lnTo>
                    <a:pt x="3638" y="1792"/>
                  </a:lnTo>
                  <a:lnTo>
                    <a:pt x="3646" y="1801"/>
                  </a:lnTo>
                  <a:lnTo>
                    <a:pt x="3646" y="1782"/>
                  </a:lnTo>
                  <a:lnTo>
                    <a:pt x="3657" y="1782"/>
                  </a:lnTo>
                  <a:lnTo>
                    <a:pt x="3665" y="1782"/>
                  </a:lnTo>
                  <a:lnTo>
                    <a:pt x="3665" y="1754"/>
                  </a:lnTo>
                  <a:lnTo>
                    <a:pt x="3675" y="1744"/>
                  </a:lnTo>
                  <a:lnTo>
                    <a:pt x="3675" y="1792"/>
                  </a:lnTo>
                  <a:lnTo>
                    <a:pt x="3684" y="1792"/>
                  </a:lnTo>
                  <a:lnTo>
                    <a:pt x="3684" y="1801"/>
                  </a:lnTo>
                  <a:lnTo>
                    <a:pt x="3694" y="1801"/>
                  </a:lnTo>
                  <a:lnTo>
                    <a:pt x="3694" y="1773"/>
                  </a:lnTo>
                  <a:lnTo>
                    <a:pt x="3702" y="1773"/>
                  </a:lnTo>
                  <a:lnTo>
                    <a:pt x="3702" y="1792"/>
                  </a:lnTo>
                  <a:lnTo>
                    <a:pt x="3712" y="1792"/>
                  </a:lnTo>
                  <a:lnTo>
                    <a:pt x="3712" y="1801"/>
                  </a:lnTo>
                  <a:lnTo>
                    <a:pt x="3721" y="1801"/>
                  </a:lnTo>
                  <a:lnTo>
                    <a:pt x="3721" y="1773"/>
                  </a:lnTo>
                  <a:lnTo>
                    <a:pt x="3731" y="1792"/>
                  </a:lnTo>
                  <a:lnTo>
                    <a:pt x="3731" y="1754"/>
                  </a:lnTo>
                  <a:lnTo>
                    <a:pt x="3740" y="1763"/>
                  </a:lnTo>
                  <a:lnTo>
                    <a:pt x="3740" y="1754"/>
                  </a:lnTo>
                  <a:lnTo>
                    <a:pt x="3750" y="1754"/>
                  </a:lnTo>
                  <a:lnTo>
                    <a:pt x="3750" y="1792"/>
                  </a:lnTo>
                  <a:lnTo>
                    <a:pt x="3758" y="1801"/>
                  </a:lnTo>
                  <a:lnTo>
                    <a:pt x="3758" y="1782"/>
                  </a:lnTo>
                  <a:lnTo>
                    <a:pt x="3768" y="1763"/>
                  </a:lnTo>
                  <a:lnTo>
                    <a:pt x="3768" y="1792"/>
                  </a:lnTo>
                  <a:lnTo>
                    <a:pt x="3777" y="1792"/>
                  </a:lnTo>
                  <a:lnTo>
                    <a:pt x="3777" y="1782"/>
                  </a:lnTo>
                  <a:lnTo>
                    <a:pt x="3787" y="1801"/>
                  </a:lnTo>
                  <a:lnTo>
                    <a:pt x="3787" y="1773"/>
                  </a:lnTo>
                  <a:lnTo>
                    <a:pt x="3795" y="1782"/>
                  </a:lnTo>
                  <a:lnTo>
                    <a:pt x="3795" y="1801"/>
                  </a:lnTo>
                  <a:lnTo>
                    <a:pt x="3806" y="1801"/>
                  </a:lnTo>
                  <a:lnTo>
                    <a:pt x="3806" y="1792"/>
                  </a:lnTo>
                  <a:lnTo>
                    <a:pt x="3814" y="1782"/>
                  </a:lnTo>
                  <a:lnTo>
                    <a:pt x="3814" y="1801"/>
                  </a:lnTo>
                  <a:lnTo>
                    <a:pt x="3824" y="1801"/>
                  </a:lnTo>
                  <a:lnTo>
                    <a:pt x="3824" y="1782"/>
                  </a:lnTo>
                  <a:lnTo>
                    <a:pt x="3833" y="1782"/>
                  </a:lnTo>
                  <a:lnTo>
                    <a:pt x="3833" y="1792"/>
                  </a:lnTo>
                  <a:lnTo>
                    <a:pt x="3843" y="1792"/>
                  </a:lnTo>
                  <a:lnTo>
                    <a:pt x="3843" y="1801"/>
                  </a:lnTo>
                  <a:lnTo>
                    <a:pt x="3851" y="1792"/>
                  </a:lnTo>
                  <a:lnTo>
                    <a:pt x="3851" y="1782"/>
                  </a:lnTo>
                  <a:lnTo>
                    <a:pt x="3862" y="1782"/>
                  </a:lnTo>
                  <a:lnTo>
                    <a:pt x="3862" y="1763"/>
                  </a:lnTo>
                  <a:lnTo>
                    <a:pt x="3870" y="1773"/>
                  </a:lnTo>
                  <a:lnTo>
                    <a:pt x="3870" y="1792"/>
                  </a:lnTo>
                  <a:lnTo>
                    <a:pt x="3880" y="1763"/>
                  </a:lnTo>
                  <a:lnTo>
                    <a:pt x="3880" y="1792"/>
                  </a:lnTo>
                  <a:lnTo>
                    <a:pt x="3889" y="1763"/>
                  </a:lnTo>
                  <a:lnTo>
                    <a:pt x="3889" y="1801"/>
                  </a:lnTo>
                  <a:lnTo>
                    <a:pt x="3899" y="1801"/>
                  </a:lnTo>
                  <a:lnTo>
                    <a:pt x="3899" y="1763"/>
                  </a:lnTo>
                  <a:lnTo>
                    <a:pt x="3907" y="1792"/>
                  </a:lnTo>
                  <a:lnTo>
                    <a:pt x="3907" y="1763"/>
                  </a:lnTo>
                  <a:lnTo>
                    <a:pt x="3917" y="1801"/>
                  </a:lnTo>
                  <a:lnTo>
                    <a:pt x="3926" y="1792"/>
                  </a:lnTo>
                  <a:lnTo>
                    <a:pt x="3926" y="1754"/>
                  </a:lnTo>
                  <a:lnTo>
                    <a:pt x="3936" y="1754"/>
                  </a:lnTo>
                  <a:lnTo>
                    <a:pt x="3936" y="1735"/>
                  </a:lnTo>
                  <a:lnTo>
                    <a:pt x="3945" y="1744"/>
                  </a:lnTo>
                  <a:lnTo>
                    <a:pt x="3945" y="1773"/>
                  </a:lnTo>
                  <a:lnTo>
                    <a:pt x="3955" y="1744"/>
                  </a:lnTo>
                  <a:lnTo>
                    <a:pt x="3955" y="1773"/>
                  </a:lnTo>
                  <a:lnTo>
                    <a:pt x="3963" y="1744"/>
                  </a:lnTo>
                  <a:lnTo>
                    <a:pt x="3963" y="1697"/>
                  </a:lnTo>
                  <a:lnTo>
                    <a:pt x="3973" y="1697"/>
                  </a:lnTo>
                  <a:lnTo>
                    <a:pt x="3973" y="653"/>
                  </a:lnTo>
                  <a:lnTo>
                    <a:pt x="3982" y="406"/>
                  </a:lnTo>
                  <a:lnTo>
                    <a:pt x="3982" y="1308"/>
                  </a:lnTo>
                  <a:lnTo>
                    <a:pt x="3992" y="1337"/>
                  </a:lnTo>
                  <a:lnTo>
                    <a:pt x="3992" y="1611"/>
                  </a:lnTo>
                  <a:lnTo>
                    <a:pt x="4001" y="1640"/>
                  </a:lnTo>
                  <a:lnTo>
                    <a:pt x="4001" y="1346"/>
                  </a:lnTo>
                  <a:lnTo>
                    <a:pt x="4011" y="1318"/>
                  </a:lnTo>
                  <a:lnTo>
                    <a:pt x="4011" y="920"/>
                  </a:lnTo>
                  <a:lnTo>
                    <a:pt x="4019" y="1270"/>
                  </a:lnTo>
                  <a:lnTo>
                    <a:pt x="4019" y="1668"/>
                  </a:lnTo>
                  <a:lnTo>
                    <a:pt x="4029" y="1668"/>
                  </a:lnTo>
                  <a:lnTo>
                    <a:pt x="4029" y="1763"/>
                  </a:lnTo>
                  <a:lnTo>
                    <a:pt x="4038" y="1754"/>
                  </a:lnTo>
                  <a:lnTo>
                    <a:pt x="4038" y="1782"/>
                  </a:lnTo>
                  <a:lnTo>
                    <a:pt x="4048" y="1792"/>
                  </a:lnTo>
                  <a:lnTo>
                    <a:pt x="4048" y="1773"/>
                  </a:lnTo>
                  <a:lnTo>
                    <a:pt x="4056" y="1782"/>
                  </a:lnTo>
                  <a:lnTo>
                    <a:pt x="4056" y="1792"/>
                  </a:lnTo>
                  <a:lnTo>
                    <a:pt x="4067" y="1801"/>
                  </a:lnTo>
                  <a:lnTo>
                    <a:pt x="4067" y="1773"/>
                  </a:lnTo>
                  <a:lnTo>
                    <a:pt x="4075" y="1782"/>
                  </a:lnTo>
                  <a:lnTo>
                    <a:pt x="4075" y="1744"/>
                  </a:lnTo>
                  <a:lnTo>
                    <a:pt x="4085" y="1754"/>
                  </a:lnTo>
                  <a:lnTo>
                    <a:pt x="4085" y="1782"/>
                  </a:lnTo>
                  <a:lnTo>
                    <a:pt x="4094" y="1763"/>
                  </a:lnTo>
                  <a:lnTo>
                    <a:pt x="4094" y="1792"/>
                  </a:lnTo>
                  <a:lnTo>
                    <a:pt x="4104" y="1744"/>
                  </a:lnTo>
                  <a:lnTo>
                    <a:pt x="4104" y="1773"/>
                  </a:lnTo>
                  <a:lnTo>
                    <a:pt x="4112" y="1773"/>
                  </a:lnTo>
                  <a:lnTo>
                    <a:pt x="4112" y="1735"/>
                  </a:lnTo>
                  <a:lnTo>
                    <a:pt x="4123" y="1782"/>
                  </a:lnTo>
                  <a:lnTo>
                    <a:pt x="4131" y="1773"/>
                  </a:lnTo>
                  <a:lnTo>
                    <a:pt x="4131" y="1782"/>
                  </a:lnTo>
                  <a:lnTo>
                    <a:pt x="4141" y="1782"/>
                  </a:lnTo>
                  <a:lnTo>
                    <a:pt x="4141" y="1754"/>
                  </a:lnTo>
                  <a:lnTo>
                    <a:pt x="4150" y="1763"/>
                  </a:lnTo>
                  <a:lnTo>
                    <a:pt x="4150" y="1792"/>
                  </a:lnTo>
                  <a:lnTo>
                    <a:pt x="4168" y="1792"/>
                  </a:lnTo>
                  <a:lnTo>
                    <a:pt x="4168" y="1801"/>
                  </a:lnTo>
                  <a:lnTo>
                    <a:pt x="4178" y="1801"/>
                  </a:lnTo>
                  <a:lnTo>
                    <a:pt x="4178" y="1773"/>
                  </a:lnTo>
                  <a:lnTo>
                    <a:pt x="4187" y="1792"/>
                  </a:lnTo>
                  <a:lnTo>
                    <a:pt x="4187" y="1754"/>
                  </a:lnTo>
                  <a:lnTo>
                    <a:pt x="4197" y="1782"/>
                  </a:lnTo>
                  <a:lnTo>
                    <a:pt x="4197" y="1773"/>
                  </a:lnTo>
                  <a:lnTo>
                    <a:pt x="4206" y="1773"/>
                  </a:lnTo>
                  <a:lnTo>
                    <a:pt x="4206" y="1792"/>
                  </a:lnTo>
                  <a:lnTo>
                    <a:pt x="4216" y="1782"/>
                  </a:lnTo>
                  <a:lnTo>
                    <a:pt x="4216" y="1763"/>
                  </a:lnTo>
                  <a:lnTo>
                    <a:pt x="4224" y="1773"/>
                  </a:lnTo>
                  <a:lnTo>
                    <a:pt x="4224" y="1792"/>
                  </a:lnTo>
                  <a:lnTo>
                    <a:pt x="4234" y="1792"/>
                  </a:lnTo>
                  <a:lnTo>
                    <a:pt x="4234" y="1754"/>
                  </a:lnTo>
                  <a:lnTo>
                    <a:pt x="4243" y="1763"/>
                  </a:lnTo>
                  <a:lnTo>
                    <a:pt x="4243" y="1744"/>
                  </a:lnTo>
                  <a:lnTo>
                    <a:pt x="4253" y="1763"/>
                  </a:lnTo>
                  <a:lnTo>
                    <a:pt x="4253" y="1792"/>
                  </a:lnTo>
                  <a:lnTo>
                    <a:pt x="4263" y="1782"/>
                  </a:lnTo>
                  <a:lnTo>
                    <a:pt x="4263" y="1773"/>
                  </a:lnTo>
                  <a:lnTo>
                    <a:pt x="4272" y="1782"/>
                  </a:lnTo>
                  <a:lnTo>
                    <a:pt x="4272" y="1801"/>
                  </a:lnTo>
                  <a:lnTo>
                    <a:pt x="4282" y="1801"/>
                  </a:lnTo>
                  <a:lnTo>
                    <a:pt x="4282" y="1782"/>
                  </a:lnTo>
                  <a:lnTo>
                    <a:pt x="4290" y="1782"/>
                  </a:lnTo>
                  <a:lnTo>
                    <a:pt x="4290" y="1801"/>
                  </a:lnTo>
                  <a:lnTo>
                    <a:pt x="4300" y="1801"/>
                  </a:lnTo>
                  <a:lnTo>
                    <a:pt x="4300" y="1782"/>
                  </a:lnTo>
                  <a:lnTo>
                    <a:pt x="4309" y="1792"/>
                  </a:lnTo>
                  <a:lnTo>
                    <a:pt x="4309" y="1782"/>
                  </a:lnTo>
                  <a:lnTo>
                    <a:pt x="4319" y="1782"/>
                  </a:lnTo>
                  <a:lnTo>
                    <a:pt x="4319" y="1792"/>
                  </a:lnTo>
                  <a:lnTo>
                    <a:pt x="4328" y="1792"/>
                  </a:lnTo>
                  <a:lnTo>
                    <a:pt x="4328" y="1754"/>
                  </a:lnTo>
                  <a:lnTo>
                    <a:pt x="4338" y="1763"/>
                  </a:lnTo>
                  <a:lnTo>
                    <a:pt x="4338" y="1782"/>
                  </a:lnTo>
                  <a:lnTo>
                    <a:pt x="4346" y="1782"/>
                  </a:lnTo>
                  <a:lnTo>
                    <a:pt x="4346" y="1801"/>
                  </a:lnTo>
                  <a:lnTo>
                    <a:pt x="4356" y="1792"/>
                  </a:lnTo>
                  <a:lnTo>
                    <a:pt x="4356" y="1773"/>
                  </a:lnTo>
                  <a:lnTo>
                    <a:pt x="4365" y="1792"/>
                  </a:lnTo>
                  <a:lnTo>
                    <a:pt x="4365" y="1754"/>
                  </a:lnTo>
                  <a:lnTo>
                    <a:pt x="4375" y="1763"/>
                  </a:lnTo>
                  <a:lnTo>
                    <a:pt x="4375" y="1801"/>
                  </a:lnTo>
                  <a:lnTo>
                    <a:pt x="4383" y="1792"/>
                  </a:lnTo>
                  <a:lnTo>
                    <a:pt x="4383" y="1773"/>
                  </a:lnTo>
                  <a:lnTo>
                    <a:pt x="4394" y="1773"/>
                  </a:lnTo>
                  <a:lnTo>
                    <a:pt x="4394" y="1792"/>
                  </a:lnTo>
                  <a:lnTo>
                    <a:pt x="4402" y="1792"/>
                  </a:lnTo>
                  <a:lnTo>
                    <a:pt x="4402" y="1773"/>
                  </a:lnTo>
                  <a:lnTo>
                    <a:pt x="4412" y="1782"/>
                  </a:lnTo>
                  <a:lnTo>
                    <a:pt x="4412" y="1792"/>
                  </a:lnTo>
                  <a:lnTo>
                    <a:pt x="4421" y="1792"/>
                  </a:lnTo>
                  <a:lnTo>
                    <a:pt x="4431" y="1792"/>
                  </a:lnTo>
                  <a:lnTo>
                    <a:pt x="4431" y="1763"/>
                  </a:lnTo>
                  <a:lnTo>
                    <a:pt x="4439" y="1744"/>
                  </a:lnTo>
                  <a:lnTo>
                    <a:pt x="4439" y="1773"/>
                  </a:lnTo>
                  <a:lnTo>
                    <a:pt x="4450" y="1744"/>
                  </a:lnTo>
                  <a:lnTo>
                    <a:pt x="4450" y="1763"/>
                  </a:lnTo>
                  <a:lnTo>
                    <a:pt x="4458" y="1754"/>
                  </a:lnTo>
                  <a:lnTo>
                    <a:pt x="4458" y="1792"/>
                  </a:lnTo>
                  <a:lnTo>
                    <a:pt x="4468" y="1754"/>
                  </a:lnTo>
                  <a:lnTo>
                    <a:pt x="4468" y="1782"/>
                  </a:lnTo>
                  <a:lnTo>
                    <a:pt x="4477" y="1763"/>
                  </a:lnTo>
                  <a:lnTo>
                    <a:pt x="4477" y="1792"/>
                  </a:lnTo>
                  <a:lnTo>
                    <a:pt x="4487" y="1792"/>
                  </a:lnTo>
                  <a:lnTo>
                    <a:pt x="4495" y="1792"/>
                  </a:lnTo>
                  <a:lnTo>
                    <a:pt x="4495" y="1782"/>
                  </a:lnTo>
                  <a:lnTo>
                    <a:pt x="4506" y="1782"/>
                  </a:lnTo>
                  <a:lnTo>
                    <a:pt x="4506" y="1792"/>
                  </a:lnTo>
                  <a:lnTo>
                    <a:pt x="4514" y="1792"/>
                  </a:lnTo>
                  <a:lnTo>
                    <a:pt x="4524" y="1792"/>
                  </a:lnTo>
                  <a:lnTo>
                    <a:pt x="4524" y="1754"/>
                  </a:lnTo>
                  <a:lnTo>
                    <a:pt x="4533" y="1782"/>
                  </a:lnTo>
                  <a:lnTo>
                    <a:pt x="4533" y="1763"/>
                  </a:lnTo>
                  <a:lnTo>
                    <a:pt x="4543" y="1782"/>
                  </a:lnTo>
                  <a:lnTo>
                    <a:pt x="4543" y="1773"/>
                  </a:lnTo>
                  <a:lnTo>
                    <a:pt x="4551" y="1773"/>
                  </a:lnTo>
                  <a:lnTo>
                    <a:pt x="4551" y="1782"/>
                  </a:lnTo>
                  <a:lnTo>
                    <a:pt x="4561" y="1782"/>
                  </a:lnTo>
                  <a:lnTo>
                    <a:pt x="4561" y="1801"/>
                  </a:lnTo>
                  <a:lnTo>
                    <a:pt x="4570" y="1782"/>
                  </a:lnTo>
                  <a:lnTo>
                    <a:pt x="4570" y="1754"/>
                  </a:lnTo>
                  <a:lnTo>
                    <a:pt x="4580" y="1763"/>
                  </a:lnTo>
                  <a:lnTo>
                    <a:pt x="4580" y="1792"/>
                  </a:lnTo>
                  <a:lnTo>
                    <a:pt x="4589" y="1801"/>
                  </a:lnTo>
                  <a:lnTo>
                    <a:pt x="4589" y="1773"/>
                  </a:lnTo>
                  <a:lnTo>
                    <a:pt x="4599" y="1754"/>
                  </a:lnTo>
                  <a:lnTo>
                    <a:pt x="4599" y="1782"/>
                  </a:lnTo>
                  <a:lnTo>
                    <a:pt x="4607" y="1763"/>
                  </a:lnTo>
                  <a:lnTo>
                    <a:pt x="4607" y="1801"/>
                  </a:lnTo>
                  <a:lnTo>
                    <a:pt x="4617" y="1801"/>
                  </a:lnTo>
                  <a:lnTo>
                    <a:pt x="4617" y="1792"/>
                  </a:lnTo>
                  <a:lnTo>
                    <a:pt x="4626" y="1801"/>
                  </a:lnTo>
                  <a:lnTo>
                    <a:pt x="4626" y="1773"/>
                  </a:lnTo>
                  <a:lnTo>
                    <a:pt x="4636" y="1792"/>
                  </a:lnTo>
                  <a:lnTo>
                    <a:pt x="4636" y="1754"/>
                  </a:lnTo>
                  <a:lnTo>
                    <a:pt x="4644" y="1763"/>
                  </a:lnTo>
                  <a:lnTo>
                    <a:pt x="4644" y="1792"/>
                  </a:lnTo>
                  <a:lnTo>
                    <a:pt x="4655" y="1782"/>
                  </a:lnTo>
                  <a:lnTo>
                    <a:pt x="4655" y="1801"/>
                  </a:lnTo>
                  <a:lnTo>
                    <a:pt x="4663" y="1801"/>
                  </a:lnTo>
                  <a:lnTo>
                    <a:pt x="4663" y="1782"/>
                  </a:lnTo>
                  <a:lnTo>
                    <a:pt x="4673" y="1801"/>
                  </a:lnTo>
                  <a:lnTo>
                    <a:pt x="4673" y="1773"/>
                  </a:lnTo>
                  <a:lnTo>
                    <a:pt x="4682" y="1782"/>
                  </a:lnTo>
                  <a:lnTo>
                    <a:pt x="4682" y="1801"/>
                  </a:lnTo>
                  <a:lnTo>
                    <a:pt x="4692" y="1792"/>
                  </a:lnTo>
                  <a:lnTo>
                    <a:pt x="4692" y="1754"/>
                  </a:lnTo>
                  <a:lnTo>
                    <a:pt x="4700" y="1763"/>
                  </a:lnTo>
                  <a:lnTo>
                    <a:pt x="4700" y="1773"/>
                  </a:lnTo>
                  <a:lnTo>
                    <a:pt x="4711" y="1792"/>
                  </a:lnTo>
                  <a:lnTo>
                    <a:pt x="4711" y="1773"/>
                  </a:lnTo>
                  <a:lnTo>
                    <a:pt x="4719" y="1782"/>
                  </a:lnTo>
                  <a:lnTo>
                    <a:pt x="4719" y="1744"/>
                  </a:lnTo>
                  <a:lnTo>
                    <a:pt x="4729" y="1763"/>
                  </a:lnTo>
                  <a:lnTo>
                    <a:pt x="4729" y="1792"/>
                  </a:lnTo>
                  <a:lnTo>
                    <a:pt x="4738" y="1782"/>
                  </a:lnTo>
                  <a:lnTo>
                    <a:pt x="4738" y="1792"/>
                  </a:lnTo>
                  <a:lnTo>
                    <a:pt x="4748" y="1792"/>
                  </a:lnTo>
                  <a:lnTo>
                    <a:pt x="4748" y="1801"/>
                  </a:lnTo>
                  <a:lnTo>
                    <a:pt x="4766" y="1792"/>
                  </a:lnTo>
                  <a:lnTo>
                    <a:pt x="4775" y="1801"/>
                  </a:lnTo>
                  <a:lnTo>
                    <a:pt x="4775" y="1773"/>
                  </a:lnTo>
                  <a:lnTo>
                    <a:pt x="4785" y="1801"/>
                  </a:lnTo>
                  <a:lnTo>
                    <a:pt x="4785" y="1782"/>
                  </a:lnTo>
                  <a:lnTo>
                    <a:pt x="4794" y="1801"/>
                  </a:lnTo>
                  <a:lnTo>
                    <a:pt x="4794" y="1782"/>
                  </a:lnTo>
                  <a:lnTo>
                    <a:pt x="4804" y="1782"/>
                  </a:lnTo>
                  <a:lnTo>
                    <a:pt x="4804" y="1725"/>
                  </a:lnTo>
                  <a:lnTo>
                    <a:pt x="4812" y="1716"/>
                  </a:lnTo>
                  <a:lnTo>
                    <a:pt x="4812" y="1754"/>
                  </a:lnTo>
                  <a:lnTo>
                    <a:pt x="4822" y="1754"/>
                  </a:lnTo>
                  <a:lnTo>
                    <a:pt x="4822" y="1801"/>
                  </a:lnTo>
                  <a:lnTo>
                    <a:pt x="4831" y="1782"/>
                  </a:lnTo>
                  <a:lnTo>
                    <a:pt x="4831" y="1754"/>
                  </a:lnTo>
                  <a:lnTo>
                    <a:pt x="4841" y="1792"/>
                  </a:lnTo>
                  <a:lnTo>
                    <a:pt x="4849" y="1801"/>
                  </a:lnTo>
                  <a:lnTo>
                    <a:pt x="4849" y="1792"/>
                  </a:lnTo>
                  <a:lnTo>
                    <a:pt x="4860" y="1792"/>
                  </a:lnTo>
                  <a:lnTo>
                    <a:pt x="4860" y="1782"/>
                  </a:lnTo>
                  <a:lnTo>
                    <a:pt x="4868" y="1792"/>
                  </a:lnTo>
                  <a:lnTo>
                    <a:pt x="4868" y="1782"/>
                  </a:lnTo>
                  <a:lnTo>
                    <a:pt x="4878" y="1782"/>
                  </a:lnTo>
                  <a:lnTo>
                    <a:pt x="4878" y="1792"/>
                  </a:lnTo>
                  <a:lnTo>
                    <a:pt x="4887" y="1782"/>
                  </a:lnTo>
                  <a:lnTo>
                    <a:pt x="4897" y="1706"/>
                  </a:lnTo>
                  <a:lnTo>
                    <a:pt x="4897" y="1754"/>
                  </a:lnTo>
                  <a:lnTo>
                    <a:pt x="4905" y="1754"/>
                  </a:lnTo>
                  <a:lnTo>
                    <a:pt x="4905" y="1470"/>
                  </a:lnTo>
                  <a:lnTo>
                    <a:pt x="4916" y="1459"/>
                  </a:lnTo>
                  <a:lnTo>
                    <a:pt x="4916" y="1716"/>
                  </a:lnTo>
                  <a:lnTo>
                    <a:pt x="4924" y="1716"/>
                  </a:lnTo>
                  <a:lnTo>
                    <a:pt x="4924" y="1744"/>
                  </a:lnTo>
                  <a:lnTo>
                    <a:pt x="4934" y="1744"/>
                  </a:lnTo>
                  <a:lnTo>
                    <a:pt x="4934" y="1773"/>
                  </a:lnTo>
                  <a:lnTo>
                    <a:pt x="4943" y="1782"/>
                  </a:lnTo>
                  <a:lnTo>
                    <a:pt x="4943" y="1735"/>
                  </a:lnTo>
                  <a:lnTo>
                    <a:pt x="4953" y="1773"/>
                  </a:lnTo>
                  <a:lnTo>
                    <a:pt x="4953" y="1735"/>
                  </a:lnTo>
                  <a:lnTo>
                    <a:pt x="4961" y="1725"/>
                  </a:lnTo>
                  <a:lnTo>
                    <a:pt x="4961" y="1432"/>
                  </a:lnTo>
                  <a:lnTo>
                    <a:pt x="4972" y="1432"/>
                  </a:lnTo>
                  <a:lnTo>
                    <a:pt x="4972" y="1754"/>
                  </a:lnTo>
                  <a:lnTo>
                    <a:pt x="4980" y="1754"/>
                  </a:lnTo>
                  <a:lnTo>
                    <a:pt x="4980" y="1782"/>
                  </a:lnTo>
                  <a:lnTo>
                    <a:pt x="4990" y="1763"/>
                  </a:lnTo>
                  <a:lnTo>
                    <a:pt x="4990" y="1792"/>
                  </a:lnTo>
                  <a:lnTo>
                    <a:pt x="4999" y="1782"/>
                  </a:lnTo>
                  <a:lnTo>
                    <a:pt x="4999" y="1725"/>
                  </a:lnTo>
                  <a:lnTo>
                    <a:pt x="5009" y="1773"/>
                  </a:lnTo>
                  <a:lnTo>
                    <a:pt x="5009" y="1735"/>
                  </a:lnTo>
                  <a:lnTo>
                    <a:pt x="5017" y="1763"/>
                  </a:lnTo>
                  <a:lnTo>
                    <a:pt x="5017" y="1782"/>
                  </a:lnTo>
                  <a:lnTo>
                    <a:pt x="5027" y="1763"/>
                  </a:lnTo>
                  <a:lnTo>
                    <a:pt x="5027" y="1792"/>
                  </a:lnTo>
                  <a:lnTo>
                    <a:pt x="5036" y="1792"/>
                  </a:lnTo>
                  <a:lnTo>
                    <a:pt x="5036" y="1773"/>
                  </a:lnTo>
                  <a:lnTo>
                    <a:pt x="5046" y="1763"/>
                  </a:lnTo>
                  <a:lnTo>
                    <a:pt x="5046" y="1782"/>
                  </a:lnTo>
                  <a:lnTo>
                    <a:pt x="5055" y="1792"/>
                  </a:lnTo>
                  <a:lnTo>
                    <a:pt x="5055" y="1763"/>
                  </a:lnTo>
                  <a:lnTo>
                    <a:pt x="5065" y="1763"/>
                  </a:lnTo>
                  <a:lnTo>
                    <a:pt x="5065" y="1782"/>
                  </a:lnTo>
                  <a:lnTo>
                    <a:pt x="5073" y="1773"/>
                  </a:lnTo>
                  <a:lnTo>
                    <a:pt x="5073" y="1565"/>
                  </a:lnTo>
                  <a:lnTo>
                    <a:pt x="5083" y="1592"/>
                  </a:lnTo>
                  <a:lnTo>
                    <a:pt x="5083" y="1763"/>
                  </a:lnTo>
                  <a:lnTo>
                    <a:pt x="5092" y="1763"/>
                  </a:lnTo>
                  <a:lnTo>
                    <a:pt x="5092" y="1735"/>
                  </a:lnTo>
                  <a:lnTo>
                    <a:pt x="5102" y="1735"/>
                  </a:lnTo>
                  <a:lnTo>
                    <a:pt x="5102" y="1782"/>
                  </a:lnTo>
                  <a:lnTo>
                    <a:pt x="5110" y="1773"/>
                  </a:lnTo>
                  <a:lnTo>
                    <a:pt x="5110" y="1801"/>
                  </a:lnTo>
                  <a:lnTo>
                    <a:pt x="5121" y="1792"/>
                  </a:lnTo>
                  <a:lnTo>
                    <a:pt x="5121" y="1773"/>
                  </a:lnTo>
                  <a:lnTo>
                    <a:pt x="5129" y="1792"/>
                  </a:lnTo>
                  <a:lnTo>
                    <a:pt x="5129" y="1773"/>
                  </a:lnTo>
                  <a:lnTo>
                    <a:pt x="5139" y="1782"/>
                  </a:lnTo>
                  <a:lnTo>
                    <a:pt x="5139" y="1716"/>
                  </a:lnTo>
                  <a:lnTo>
                    <a:pt x="5148" y="1668"/>
                  </a:lnTo>
                  <a:lnTo>
                    <a:pt x="5148" y="1744"/>
                  </a:lnTo>
                  <a:lnTo>
                    <a:pt x="5158" y="1754"/>
                  </a:lnTo>
                  <a:lnTo>
                    <a:pt x="5158" y="1782"/>
                  </a:lnTo>
                  <a:lnTo>
                    <a:pt x="5166" y="1773"/>
                  </a:lnTo>
                  <a:lnTo>
                    <a:pt x="5166" y="1792"/>
                  </a:lnTo>
                  <a:lnTo>
                    <a:pt x="5177" y="1792"/>
                  </a:lnTo>
                  <a:lnTo>
                    <a:pt x="5177" y="1801"/>
                  </a:lnTo>
                  <a:lnTo>
                    <a:pt x="5187" y="1792"/>
                  </a:lnTo>
                  <a:lnTo>
                    <a:pt x="5187" y="1782"/>
                  </a:lnTo>
                  <a:lnTo>
                    <a:pt x="5195" y="1782"/>
                  </a:lnTo>
                  <a:lnTo>
                    <a:pt x="5195" y="1763"/>
                  </a:lnTo>
                  <a:lnTo>
                    <a:pt x="5205" y="1763"/>
                  </a:lnTo>
                  <a:lnTo>
                    <a:pt x="5205" y="1792"/>
                  </a:lnTo>
                  <a:lnTo>
                    <a:pt x="5214" y="1782"/>
                  </a:lnTo>
                  <a:lnTo>
                    <a:pt x="5214" y="1801"/>
                  </a:lnTo>
                  <a:lnTo>
                    <a:pt x="5232" y="1792"/>
                  </a:lnTo>
                  <a:lnTo>
                    <a:pt x="5243" y="1801"/>
                  </a:lnTo>
                  <a:lnTo>
                    <a:pt x="5243" y="1763"/>
                  </a:lnTo>
                  <a:lnTo>
                    <a:pt x="5251" y="1792"/>
                  </a:lnTo>
                  <a:lnTo>
                    <a:pt x="5251" y="1773"/>
                  </a:lnTo>
                  <a:lnTo>
                    <a:pt x="5261" y="1773"/>
                  </a:lnTo>
                  <a:lnTo>
                    <a:pt x="5261" y="1792"/>
                  </a:lnTo>
                  <a:lnTo>
                    <a:pt x="5270" y="1792"/>
                  </a:lnTo>
                  <a:lnTo>
                    <a:pt x="5270" y="1801"/>
                  </a:lnTo>
                  <a:lnTo>
                    <a:pt x="5280" y="1792"/>
                  </a:lnTo>
                  <a:lnTo>
                    <a:pt x="5280" y="1782"/>
                  </a:lnTo>
                  <a:lnTo>
                    <a:pt x="5288" y="1792"/>
                  </a:lnTo>
                  <a:lnTo>
                    <a:pt x="5288" y="1782"/>
                  </a:lnTo>
                  <a:lnTo>
                    <a:pt x="5299" y="1763"/>
                  </a:lnTo>
                  <a:lnTo>
                    <a:pt x="5299" y="1782"/>
                  </a:lnTo>
                  <a:lnTo>
                    <a:pt x="5307" y="1754"/>
                  </a:lnTo>
                  <a:lnTo>
                    <a:pt x="5307" y="1792"/>
                  </a:lnTo>
                  <a:lnTo>
                    <a:pt x="5317" y="1782"/>
                  </a:lnTo>
                  <a:lnTo>
                    <a:pt x="5317" y="1801"/>
                  </a:lnTo>
                  <a:lnTo>
                    <a:pt x="5326" y="1801"/>
                  </a:lnTo>
                  <a:lnTo>
                    <a:pt x="5326" y="1782"/>
                  </a:lnTo>
                  <a:lnTo>
                    <a:pt x="5336" y="1773"/>
                  </a:lnTo>
                  <a:lnTo>
                    <a:pt x="5336" y="1782"/>
                  </a:lnTo>
                  <a:lnTo>
                    <a:pt x="5344" y="1782"/>
                  </a:lnTo>
                  <a:lnTo>
                    <a:pt x="5344" y="1801"/>
                  </a:lnTo>
                  <a:lnTo>
                    <a:pt x="5363" y="1801"/>
                  </a:lnTo>
                  <a:lnTo>
                    <a:pt x="5363" y="1773"/>
                  </a:lnTo>
                  <a:lnTo>
                    <a:pt x="5373" y="1792"/>
                  </a:lnTo>
                  <a:lnTo>
                    <a:pt x="5373" y="1763"/>
                  </a:lnTo>
                  <a:lnTo>
                    <a:pt x="5382" y="1773"/>
                  </a:lnTo>
                  <a:lnTo>
                    <a:pt x="5382" y="1782"/>
                  </a:lnTo>
                  <a:lnTo>
                    <a:pt x="5392" y="1782"/>
                  </a:lnTo>
                  <a:lnTo>
                    <a:pt x="5392" y="1801"/>
                  </a:lnTo>
                  <a:lnTo>
                    <a:pt x="5400" y="1801"/>
                  </a:lnTo>
                  <a:lnTo>
                    <a:pt x="5400" y="1773"/>
                  </a:lnTo>
                  <a:lnTo>
                    <a:pt x="5410" y="1763"/>
                  </a:lnTo>
                  <a:lnTo>
                    <a:pt x="5410" y="1782"/>
                  </a:lnTo>
                  <a:lnTo>
                    <a:pt x="5419" y="1763"/>
                  </a:lnTo>
                  <a:lnTo>
                    <a:pt x="5419" y="1792"/>
                  </a:lnTo>
                  <a:lnTo>
                    <a:pt x="5429" y="1773"/>
                  </a:lnTo>
                  <a:lnTo>
                    <a:pt x="5429" y="1792"/>
                  </a:lnTo>
                  <a:lnTo>
                    <a:pt x="5438" y="1782"/>
                  </a:lnTo>
                  <a:lnTo>
                    <a:pt x="5438" y="1801"/>
                  </a:lnTo>
                  <a:lnTo>
                    <a:pt x="5448" y="1801"/>
                  </a:lnTo>
                  <a:lnTo>
                    <a:pt x="5456" y="1801"/>
                  </a:lnTo>
                  <a:lnTo>
                    <a:pt x="5475" y="1801"/>
                  </a:lnTo>
                  <a:lnTo>
                    <a:pt x="5475" y="1782"/>
                  </a:lnTo>
                  <a:lnTo>
                    <a:pt x="5485" y="1782"/>
                  </a:lnTo>
                  <a:lnTo>
                    <a:pt x="5485" y="1792"/>
                  </a:lnTo>
                  <a:lnTo>
                    <a:pt x="5493" y="1792"/>
                  </a:lnTo>
                  <a:lnTo>
                    <a:pt x="5493" y="1801"/>
                  </a:lnTo>
                  <a:lnTo>
                    <a:pt x="5504" y="1801"/>
                  </a:lnTo>
                  <a:lnTo>
                    <a:pt x="5504" y="1792"/>
                  </a:lnTo>
                  <a:lnTo>
                    <a:pt x="5512" y="1792"/>
                  </a:lnTo>
                  <a:lnTo>
                    <a:pt x="5512" y="1763"/>
                  </a:lnTo>
                  <a:lnTo>
                    <a:pt x="5522" y="1773"/>
                  </a:lnTo>
                  <a:lnTo>
                    <a:pt x="5522" y="1792"/>
                  </a:lnTo>
                  <a:lnTo>
                    <a:pt x="5531" y="1801"/>
                  </a:lnTo>
                  <a:lnTo>
                    <a:pt x="5531" y="1763"/>
                  </a:lnTo>
                  <a:lnTo>
                    <a:pt x="5541" y="1792"/>
                  </a:lnTo>
                  <a:lnTo>
                    <a:pt x="5541" y="1763"/>
                  </a:lnTo>
                  <a:lnTo>
                    <a:pt x="5549" y="1782"/>
                  </a:lnTo>
                  <a:lnTo>
                    <a:pt x="5549" y="1801"/>
                  </a:lnTo>
                  <a:lnTo>
                    <a:pt x="5560" y="1763"/>
                  </a:lnTo>
                  <a:lnTo>
                    <a:pt x="5560" y="1792"/>
                  </a:lnTo>
                  <a:lnTo>
                    <a:pt x="5568" y="1754"/>
                  </a:lnTo>
                  <a:lnTo>
                    <a:pt x="5568" y="1801"/>
                  </a:lnTo>
                  <a:lnTo>
                    <a:pt x="5578" y="1801"/>
                  </a:lnTo>
                  <a:lnTo>
                    <a:pt x="5578" y="1792"/>
                  </a:lnTo>
                  <a:lnTo>
                    <a:pt x="5587" y="1792"/>
                  </a:lnTo>
                  <a:lnTo>
                    <a:pt x="5587" y="1754"/>
                  </a:lnTo>
                  <a:lnTo>
                    <a:pt x="5597" y="1773"/>
                  </a:lnTo>
                  <a:lnTo>
                    <a:pt x="5597" y="1782"/>
                  </a:lnTo>
                  <a:lnTo>
                    <a:pt x="5605" y="1773"/>
                  </a:lnTo>
                  <a:lnTo>
                    <a:pt x="5605" y="1792"/>
                  </a:lnTo>
                  <a:lnTo>
                    <a:pt x="5615" y="1763"/>
                  </a:lnTo>
                  <a:lnTo>
                    <a:pt x="5615" y="1801"/>
                  </a:lnTo>
                  <a:lnTo>
                    <a:pt x="5624" y="1801"/>
                  </a:lnTo>
                  <a:lnTo>
                    <a:pt x="5624" y="1782"/>
                  </a:lnTo>
                  <a:lnTo>
                    <a:pt x="5634" y="1792"/>
                  </a:lnTo>
                  <a:lnTo>
                    <a:pt x="5634" y="1763"/>
                  </a:lnTo>
                  <a:lnTo>
                    <a:pt x="5643" y="1773"/>
                  </a:lnTo>
                  <a:lnTo>
                    <a:pt x="5643" y="1792"/>
                  </a:lnTo>
                  <a:lnTo>
                    <a:pt x="5653" y="1801"/>
                  </a:lnTo>
                  <a:lnTo>
                    <a:pt x="5653" y="1782"/>
                  </a:lnTo>
                  <a:lnTo>
                    <a:pt x="5661" y="1801"/>
                  </a:lnTo>
                  <a:lnTo>
                    <a:pt x="5661" y="1782"/>
                  </a:lnTo>
                  <a:lnTo>
                    <a:pt x="5671" y="1773"/>
                  </a:lnTo>
                  <a:lnTo>
                    <a:pt x="5671" y="1792"/>
                  </a:lnTo>
                  <a:lnTo>
                    <a:pt x="5690" y="1782"/>
                  </a:lnTo>
                  <a:lnTo>
                    <a:pt x="5690" y="1792"/>
                  </a:lnTo>
                  <a:lnTo>
                    <a:pt x="5698" y="1801"/>
                  </a:lnTo>
                  <a:lnTo>
                    <a:pt x="5698" y="1782"/>
                  </a:lnTo>
                  <a:lnTo>
                    <a:pt x="5709" y="1773"/>
                  </a:lnTo>
                  <a:lnTo>
                    <a:pt x="5709" y="1792"/>
                  </a:lnTo>
                  <a:lnTo>
                    <a:pt x="5717" y="1782"/>
                  </a:lnTo>
                  <a:lnTo>
                    <a:pt x="5717" y="1801"/>
                  </a:lnTo>
                  <a:lnTo>
                    <a:pt x="5727" y="1782"/>
                  </a:lnTo>
                  <a:lnTo>
                    <a:pt x="5727" y="1792"/>
                  </a:lnTo>
                  <a:lnTo>
                    <a:pt x="5736" y="1782"/>
                  </a:lnTo>
                  <a:lnTo>
                    <a:pt x="5736" y="1801"/>
                  </a:lnTo>
                  <a:lnTo>
                    <a:pt x="5746" y="1792"/>
                  </a:lnTo>
                  <a:lnTo>
                    <a:pt x="5746" y="1773"/>
                  </a:lnTo>
                  <a:lnTo>
                    <a:pt x="5754" y="1773"/>
                  </a:lnTo>
                  <a:lnTo>
                    <a:pt x="5754" y="1621"/>
                  </a:lnTo>
                  <a:lnTo>
                    <a:pt x="5765" y="1649"/>
                  </a:lnTo>
                  <a:lnTo>
                    <a:pt x="5765" y="1763"/>
                  </a:lnTo>
                  <a:lnTo>
                    <a:pt x="5773" y="1754"/>
                  </a:lnTo>
                  <a:lnTo>
                    <a:pt x="5773" y="1782"/>
                  </a:lnTo>
                  <a:lnTo>
                    <a:pt x="5783" y="1763"/>
                  </a:lnTo>
                  <a:lnTo>
                    <a:pt x="5783" y="1801"/>
                  </a:lnTo>
                  <a:lnTo>
                    <a:pt x="5792" y="1773"/>
                  </a:lnTo>
                  <a:lnTo>
                    <a:pt x="5792" y="1801"/>
                  </a:lnTo>
                  <a:lnTo>
                    <a:pt x="5802" y="1801"/>
                  </a:lnTo>
                  <a:lnTo>
                    <a:pt x="5802" y="1782"/>
                  </a:lnTo>
                  <a:lnTo>
                    <a:pt x="5810" y="1782"/>
                  </a:lnTo>
                  <a:lnTo>
                    <a:pt x="5810" y="1773"/>
                  </a:lnTo>
                  <a:lnTo>
                    <a:pt x="5820" y="1792"/>
                  </a:lnTo>
                  <a:lnTo>
                    <a:pt x="5820" y="1763"/>
                  </a:lnTo>
                  <a:lnTo>
                    <a:pt x="5829" y="1763"/>
                  </a:lnTo>
                  <a:lnTo>
                    <a:pt x="5829" y="1801"/>
                  </a:lnTo>
                  <a:lnTo>
                    <a:pt x="5839" y="1782"/>
                  </a:lnTo>
                  <a:lnTo>
                    <a:pt x="5839" y="1801"/>
                  </a:lnTo>
                  <a:lnTo>
                    <a:pt x="5848" y="1801"/>
                  </a:lnTo>
                  <a:lnTo>
                    <a:pt x="5848" y="1792"/>
                  </a:lnTo>
                  <a:lnTo>
                    <a:pt x="5858" y="1801"/>
                  </a:lnTo>
                  <a:lnTo>
                    <a:pt x="5858" y="1792"/>
                  </a:lnTo>
                  <a:lnTo>
                    <a:pt x="5866" y="1801"/>
                  </a:lnTo>
                  <a:lnTo>
                    <a:pt x="5866" y="1773"/>
                  </a:lnTo>
                  <a:lnTo>
                    <a:pt x="5876" y="1792"/>
                  </a:lnTo>
                  <a:lnTo>
                    <a:pt x="5876" y="1763"/>
                  </a:lnTo>
                  <a:lnTo>
                    <a:pt x="5885" y="1792"/>
                  </a:lnTo>
                  <a:lnTo>
                    <a:pt x="5885" y="1782"/>
                  </a:lnTo>
                  <a:lnTo>
                    <a:pt x="5895" y="1773"/>
                  </a:lnTo>
                  <a:lnTo>
                    <a:pt x="5895" y="1801"/>
                  </a:lnTo>
                  <a:lnTo>
                    <a:pt x="5904" y="1782"/>
                  </a:lnTo>
                  <a:lnTo>
                    <a:pt x="5904" y="1773"/>
                  </a:lnTo>
                  <a:lnTo>
                    <a:pt x="5914" y="1782"/>
                  </a:lnTo>
                  <a:lnTo>
                    <a:pt x="5922" y="1782"/>
                  </a:lnTo>
                  <a:lnTo>
                    <a:pt x="5922" y="1801"/>
                  </a:lnTo>
                  <a:lnTo>
                    <a:pt x="5932" y="1792"/>
                  </a:lnTo>
                  <a:lnTo>
                    <a:pt x="5932" y="1754"/>
                  </a:lnTo>
                  <a:lnTo>
                    <a:pt x="5941" y="1754"/>
                  </a:lnTo>
                  <a:lnTo>
                    <a:pt x="5941" y="1792"/>
                  </a:lnTo>
                  <a:lnTo>
                    <a:pt x="5951" y="1792"/>
                  </a:lnTo>
                  <a:lnTo>
                    <a:pt x="5951" y="1773"/>
                  </a:lnTo>
                  <a:lnTo>
                    <a:pt x="5959" y="1773"/>
                  </a:lnTo>
                  <a:lnTo>
                    <a:pt x="5959" y="1782"/>
                  </a:lnTo>
                  <a:lnTo>
                    <a:pt x="5970" y="1782"/>
                  </a:lnTo>
                  <a:lnTo>
                    <a:pt x="5970" y="1792"/>
                  </a:lnTo>
                  <a:lnTo>
                    <a:pt x="5978" y="1792"/>
                  </a:lnTo>
                  <a:lnTo>
                    <a:pt x="5978" y="1773"/>
                  </a:lnTo>
                  <a:lnTo>
                    <a:pt x="5988" y="1773"/>
                  </a:lnTo>
                  <a:lnTo>
                    <a:pt x="5988" y="1792"/>
                  </a:lnTo>
                  <a:lnTo>
                    <a:pt x="5997" y="1792"/>
                  </a:lnTo>
                  <a:lnTo>
                    <a:pt x="5997" y="1725"/>
                  </a:lnTo>
                  <a:lnTo>
                    <a:pt x="6007" y="1716"/>
                  </a:lnTo>
                  <a:lnTo>
                    <a:pt x="6007" y="1763"/>
                  </a:lnTo>
                  <a:lnTo>
                    <a:pt x="6015" y="1773"/>
                  </a:lnTo>
                  <a:lnTo>
                    <a:pt x="6015" y="1782"/>
                  </a:lnTo>
                  <a:lnTo>
                    <a:pt x="6026" y="1782"/>
                  </a:lnTo>
                  <a:lnTo>
                    <a:pt x="6034" y="1782"/>
                  </a:lnTo>
                  <a:lnTo>
                    <a:pt x="6034" y="1763"/>
                  </a:lnTo>
                  <a:lnTo>
                    <a:pt x="6044" y="1773"/>
                  </a:lnTo>
                  <a:lnTo>
                    <a:pt x="6044" y="1801"/>
                  </a:lnTo>
                  <a:lnTo>
                    <a:pt x="6053" y="1801"/>
                  </a:lnTo>
                  <a:lnTo>
                    <a:pt x="6053" y="1782"/>
                  </a:lnTo>
                  <a:lnTo>
                    <a:pt x="6063" y="1763"/>
                  </a:lnTo>
                  <a:lnTo>
                    <a:pt x="6063" y="1782"/>
                  </a:lnTo>
                  <a:lnTo>
                    <a:pt x="6071" y="1782"/>
                  </a:lnTo>
                  <a:lnTo>
                    <a:pt x="6071" y="1763"/>
                  </a:lnTo>
                  <a:lnTo>
                    <a:pt x="6081" y="1773"/>
                  </a:lnTo>
                  <a:lnTo>
                    <a:pt x="6081" y="1792"/>
                  </a:lnTo>
                  <a:lnTo>
                    <a:pt x="6092" y="1773"/>
                  </a:lnTo>
                  <a:lnTo>
                    <a:pt x="6092" y="1792"/>
                  </a:lnTo>
                  <a:lnTo>
                    <a:pt x="6100" y="1773"/>
                  </a:lnTo>
                  <a:lnTo>
                    <a:pt x="6110" y="1792"/>
                  </a:lnTo>
                  <a:lnTo>
                    <a:pt x="6110" y="1763"/>
                  </a:lnTo>
                  <a:lnTo>
                    <a:pt x="6119" y="1763"/>
                  </a:lnTo>
                  <a:lnTo>
                    <a:pt x="6119" y="1365"/>
                  </a:lnTo>
                  <a:lnTo>
                    <a:pt x="6129" y="1356"/>
                  </a:lnTo>
                  <a:lnTo>
                    <a:pt x="6129" y="1725"/>
                  </a:lnTo>
                  <a:lnTo>
                    <a:pt x="6137" y="1735"/>
                  </a:lnTo>
                  <a:lnTo>
                    <a:pt x="6137" y="1725"/>
                  </a:lnTo>
                  <a:lnTo>
                    <a:pt x="6148" y="1725"/>
                  </a:lnTo>
                  <a:lnTo>
                    <a:pt x="6148" y="1763"/>
                  </a:lnTo>
                  <a:lnTo>
                    <a:pt x="6156" y="1763"/>
                  </a:lnTo>
                  <a:lnTo>
                    <a:pt x="6156" y="1725"/>
                  </a:lnTo>
                  <a:lnTo>
                    <a:pt x="6166" y="1725"/>
                  </a:lnTo>
                  <a:lnTo>
                    <a:pt x="6166" y="1735"/>
                  </a:lnTo>
                  <a:lnTo>
                    <a:pt x="6175" y="1735"/>
                  </a:lnTo>
                  <a:lnTo>
                    <a:pt x="6175" y="1792"/>
                  </a:lnTo>
                  <a:lnTo>
                    <a:pt x="6185" y="1763"/>
                  </a:lnTo>
                  <a:lnTo>
                    <a:pt x="6185" y="1782"/>
                  </a:lnTo>
                  <a:lnTo>
                    <a:pt x="6193" y="1763"/>
                  </a:lnTo>
                  <a:lnTo>
                    <a:pt x="6193" y="1792"/>
                  </a:lnTo>
                  <a:lnTo>
                    <a:pt x="6203" y="1792"/>
                  </a:lnTo>
                  <a:lnTo>
                    <a:pt x="6212" y="1801"/>
                  </a:lnTo>
                  <a:lnTo>
                    <a:pt x="6212" y="1782"/>
                  </a:lnTo>
                  <a:lnTo>
                    <a:pt x="6222" y="1782"/>
                  </a:lnTo>
                  <a:lnTo>
                    <a:pt x="6231" y="1782"/>
                  </a:lnTo>
                  <a:lnTo>
                    <a:pt x="6231" y="1792"/>
                  </a:lnTo>
                  <a:lnTo>
                    <a:pt x="6241" y="1801"/>
                  </a:lnTo>
                  <a:lnTo>
                    <a:pt x="6241" y="1773"/>
                  </a:lnTo>
                  <a:lnTo>
                    <a:pt x="6249" y="1754"/>
                  </a:lnTo>
                  <a:lnTo>
                    <a:pt x="6249" y="1792"/>
                  </a:lnTo>
                  <a:lnTo>
                    <a:pt x="6259" y="1763"/>
                  </a:lnTo>
                  <a:lnTo>
                    <a:pt x="6259" y="1782"/>
                  </a:lnTo>
                  <a:lnTo>
                    <a:pt x="6268" y="1782"/>
                  </a:lnTo>
                  <a:lnTo>
                    <a:pt x="6268" y="1763"/>
                  </a:lnTo>
                  <a:lnTo>
                    <a:pt x="6278" y="1773"/>
                  </a:lnTo>
                  <a:lnTo>
                    <a:pt x="6278" y="1782"/>
                  </a:lnTo>
                  <a:lnTo>
                    <a:pt x="6286" y="1782"/>
                  </a:lnTo>
                  <a:lnTo>
                    <a:pt x="6286" y="1801"/>
                  </a:lnTo>
                  <a:lnTo>
                    <a:pt x="6297" y="1801"/>
                  </a:lnTo>
                  <a:lnTo>
                    <a:pt x="6297" y="1763"/>
                  </a:lnTo>
                  <a:lnTo>
                    <a:pt x="6305" y="1763"/>
                  </a:lnTo>
                  <a:lnTo>
                    <a:pt x="6305" y="1792"/>
                  </a:lnTo>
                  <a:lnTo>
                    <a:pt x="6315" y="1792"/>
                  </a:lnTo>
                  <a:lnTo>
                    <a:pt x="6315" y="1801"/>
                  </a:lnTo>
                  <a:lnTo>
                    <a:pt x="6324" y="1801"/>
                  </a:lnTo>
                  <a:lnTo>
                    <a:pt x="6324" y="1763"/>
                  </a:lnTo>
                  <a:lnTo>
                    <a:pt x="6334" y="1792"/>
                  </a:lnTo>
                  <a:lnTo>
                    <a:pt x="6334" y="1763"/>
                  </a:lnTo>
                  <a:lnTo>
                    <a:pt x="6342" y="1801"/>
                  </a:lnTo>
                  <a:lnTo>
                    <a:pt x="6353" y="1792"/>
                  </a:lnTo>
                  <a:lnTo>
                    <a:pt x="6353" y="1801"/>
                  </a:lnTo>
                  <a:lnTo>
                    <a:pt x="6361" y="1801"/>
                  </a:lnTo>
                  <a:lnTo>
                    <a:pt x="6361" y="1773"/>
                  </a:lnTo>
                  <a:lnTo>
                    <a:pt x="6371" y="1801"/>
                  </a:lnTo>
                  <a:lnTo>
                    <a:pt x="6371" y="1754"/>
                  </a:lnTo>
                  <a:lnTo>
                    <a:pt x="6380" y="1763"/>
                  </a:lnTo>
                  <a:lnTo>
                    <a:pt x="6380" y="1792"/>
                  </a:lnTo>
                  <a:lnTo>
                    <a:pt x="6390" y="1782"/>
                  </a:lnTo>
                  <a:lnTo>
                    <a:pt x="6390" y="1801"/>
                  </a:lnTo>
                  <a:lnTo>
                    <a:pt x="6398" y="1801"/>
                  </a:lnTo>
                  <a:lnTo>
                    <a:pt x="6398" y="1792"/>
                  </a:lnTo>
                  <a:lnTo>
                    <a:pt x="6408" y="1782"/>
                  </a:lnTo>
                  <a:lnTo>
                    <a:pt x="6408" y="1801"/>
                  </a:lnTo>
                  <a:lnTo>
                    <a:pt x="6417" y="1782"/>
                  </a:lnTo>
                  <a:lnTo>
                    <a:pt x="6417" y="1792"/>
                  </a:lnTo>
                  <a:lnTo>
                    <a:pt x="6427" y="1792"/>
                  </a:lnTo>
                  <a:lnTo>
                    <a:pt x="6427" y="1773"/>
                  </a:lnTo>
                  <a:lnTo>
                    <a:pt x="6436" y="1763"/>
                  </a:lnTo>
                  <a:lnTo>
                    <a:pt x="6436" y="1773"/>
                  </a:lnTo>
                  <a:lnTo>
                    <a:pt x="6446" y="1773"/>
                  </a:lnTo>
                  <a:lnTo>
                    <a:pt x="6446" y="1792"/>
                  </a:lnTo>
                  <a:lnTo>
                    <a:pt x="6454" y="1792"/>
                  </a:lnTo>
                  <a:lnTo>
                    <a:pt x="6454" y="1773"/>
                  </a:lnTo>
                  <a:lnTo>
                    <a:pt x="6464" y="1782"/>
                  </a:lnTo>
                  <a:lnTo>
                    <a:pt x="6464" y="1744"/>
                  </a:lnTo>
                  <a:lnTo>
                    <a:pt x="6473" y="1782"/>
                  </a:lnTo>
                  <a:lnTo>
                    <a:pt x="6473" y="1763"/>
                  </a:lnTo>
                  <a:lnTo>
                    <a:pt x="6483" y="1773"/>
                  </a:lnTo>
                  <a:lnTo>
                    <a:pt x="6483" y="1792"/>
                  </a:lnTo>
                  <a:lnTo>
                    <a:pt x="6492" y="1792"/>
                  </a:lnTo>
                  <a:lnTo>
                    <a:pt x="6510" y="1792"/>
                  </a:lnTo>
                  <a:lnTo>
                    <a:pt x="6510" y="1801"/>
                  </a:lnTo>
                  <a:lnTo>
                    <a:pt x="6520" y="1801"/>
                  </a:lnTo>
                  <a:lnTo>
                    <a:pt x="6520" y="1792"/>
                  </a:lnTo>
                  <a:lnTo>
                    <a:pt x="6529" y="1792"/>
                  </a:lnTo>
                  <a:lnTo>
                    <a:pt x="6529" y="1754"/>
                  </a:lnTo>
                  <a:lnTo>
                    <a:pt x="6539" y="1725"/>
                  </a:lnTo>
                  <a:lnTo>
                    <a:pt x="6539" y="1792"/>
                  </a:lnTo>
                  <a:lnTo>
                    <a:pt x="6547" y="1792"/>
                  </a:lnTo>
                  <a:lnTo>
                    <a:pt x="6558" y="1782"/>
                  </a:lnTo>
                  <a:lnTo>
                    <a:pt x="6558" y="1725"/>
                  </a:lnTo>
                  <a:lnTo>
                    <a:pt x="6566" y="1725"/>
                  </a:lnTo>
                  <a:lnTo>
                    <a:pt x="6566" y="1754"/>
                  </a:lnTo>
                  <a:lnTo>
                    <a:pt x="6576" y="1754"/>
                  </a:lnTo>
                  <a:lnTo>
                    <a:pt x="6576" y="1792"/>
                  </a:lnTo>
                  <a:lnTo>
                    <a:pt x="6585" y="1792"/>
                  </a:lnTo>
                  <a:lnTo>
                    <a:pt x="6585" y="1763"/>
                  </a:lnTo>
                  <a:lnTo>
                    <a:pt x="6595" y="1782"/>
                  </a:lnTo>
                  <a:lnTo>
                    <a:pt x="6595" y="1792"/>
                  </a:lnTo>
                  <a:lnTo>
                    <a:pt x="6614" y="1801"/>
                  </a:lnTo>
                  <a:lnTo>
                    <a:pt x="6632" y="1792"/>
                  </a:lnTo>
                  <a:lnTo>
                    <a:pt x="6641" y="1801"/>
                  </a:lnTo>
                  <a:lnTo>
                    <a:pt x="6641" y="1782"/>
                  </a:lnTo>
                  <a:lnTo>
                    <a:pt x="6651" y="1792"/>
                  </a:lnTo>
                  <a:lnTo>
                    <a:pt x="6651" y="1754"/>
                  </a:lnTo>
                  <a:lnTo>
                    <a:pt x="6659" y="1735"/>
                  </a:lnTo>
                  <a:lnTo>
                    <a:pt x="6659" y="1773"/>
                  </a:lnTo>
                  <a:lnTo>
                    <a:pt x="6669" y="1754"/>
                  </a:lnTo>
                  <a:lnTo>
                    <a:pt x="6669" y="1792"/>
                  </a:lnTo>
                  <a:lnTo>
                    <a:pt x="6678" y="1801"/>
                  </a:lnTo>
                  <a:lnTo>
                    <a:pt x="6678" y="1773"/>
                  </a:lnTo>
                  <a:lnTo>
                    <a:pt x="6688" y="1773"/>
                  </a:lnTo>
                  <a:lnTo>
                    <a:pt x="6697" y="1763"/>
                  </a:lnTo>
                  <a:lnTo>
                    <a:pt x="6697" y="1782"/>
                  </a:lnTo>
                  <a:lnTo>
                    <a:pt x="6707" y="1792"/>
                  </a:lnTo>
                  <a:lnTo>
                    <a:pt x="6707" y="1773"/>
                  </a:lnTo>
                  <a:lnTo>
                    <a:pt x="6715" y="1763"/>
                  </a:lnTo>
                  <a:lnTo>
                    <a:pt x="6715" y="1801"/>
                  </a:lnTo>
                  <a:lnTo>
                    <a:pt x="6725" y="1782"/>
                  </a:lnTo>
                  <a:lnTo>
                    <a:pt x="6725" y="1763"/>
                  </a:lnTo>
                  <a:lnTo>
                    <a:pt x="6734" y="1782"/>
                  </a:lnTo>
                  <a:lnTo>
                    <a:pt x="6734" y="1754"/>
                  </a:lnTo>
                  <a:lnTo>
                    <a:pt x="6744" y="1763"/>
                  </a:lnTo>
                  <a:lnTo>
                    <a:pt x="6744" y="1782"/>
                  </a:lnTo>
                  <a:lnTo>
                    <a:pt x="6752" y="1773"/>
                  </a:lnTo>
                  <a:lnTo>
                    <a:pt x="6752" y="1763"/>
                  </a:lnTo>
                  <a:lnTo>
                    <a:pt x="6763" y="1763"/>
                  </a:lnTo>
                  <a:lnTo>
                    <a:pt x="6763" y="1535"/>
                  </a:lnTo>
                  <a:lnTo>
                    <a:pt x="6771" y="1516"/>
                  </a:lnTo>
                  <a:lnTo>
                    <a:pt x="6771" y="1744"/>
                  </a:lnTo>
                  <a:lnTo>
                    <a:pt x="6781" y="1735"/>
                  </a:lnTo>
                  <a:lnTo>
                    <a:pt x="6781" y="1754"/>
                  </a:lnTo>
                  <a:lnTo>
                    <a:pt x="6790" y="1754"/>
                  </a:lnTo>
                  <a:lnTo>
                    <a:pt x="6790" y="1782"/>
                  </a:lnTo>
                  <a:lnTo>
                    <a:pt x="6800" y="1782"/>
                  </a:lnTo>
                  <a:lnTo>
                    <a:pt x="6800" y="1763"/>
                  </a:lnTo>
                  <a:lnTo>
                    <a:pt x="6808" y="1782"/>
                  </a:lnTo>
                  <a:lnTo>
                    <a:pt x="6808" y="1668"/>
                  </a:lnTo>
                  <a:lnTo>
                    <a:pt x="6819" y="1611"/>
                  </a:lnTo>
                  <a:lnTo>
                    <a:pt x="6819" y="1725"/>
                  </a:lnTo>
                  <a:lnTo>
                    <a:pt x="6827" y="1725"/>
                  </a:lnTo>
                  <a:lnTo>
                    <a:pt x="6827" y="1773"/>
                  </a:lnTo>
                  <a:lnTo>
                    <a:pt x="6837" y="1763"/>
                  </a:lnTo>
                  <a:lnTo>
                    <a:pt x="6837" y="1782"/>
                  </a:lnTo>
                  <a:lnTo>
                    <a:pt x="6846" y="1782"/>
                  </a:lnTo>
                  <a:lnTo>
                    <a:pt x="6846" y="1792"/>
                  </a:lnTo>
                  <a:lnTo>
                    <a:pt x="6856" y="1792"/>
                  </a:lnTo>
                  <a:lnTo>
                    <a:pt x="6856" y="1782"/>
                  </a:lnTo>
                  <a:lnTo>
                    <a:pt x="6864" y="1782"/>
                  </a:lnTo>
                  <a:lnTo>
                    <a:pt x="6864" y="1773"/>
                  </a:lnTo>
                  <a:lnTo>
                    <a:pt x="6874" y="1773"/>
                  </a:lnTo>
                  <a:lnTo>
                    <a:pt x="6874" y="1754"/>
                  </a:lnTo>
                  <a:lnTo>
                    <a:pt x="6883" y="1744"/>
                  </a:lnTo>
                  <a:lnTo>
                    <a:pt x="6883" y="1782"/>
                  </a:lnTo>
                  <a:lnTo>
                    <a:pt x="6893" y="1773"/>
                  </a:lnTo>
                  <a:lnTo>
                    <a:pt x="6893" y="1801"/>
                  </a:lnTo>
                  <a:lnTo>
                    <a:pt x="6902" y="1801"/>
                  </a:lnTo>
                  <a:lnTo>
                    <a:pt x="6902" y="1773"/>
                  </a:lnTo>
                  <a:lnTo>
                    <a:pt x="6912" y="1773"/>
                  </a:lnTo>
                  <a:lnTo>
                    <a:pt x="6912" y="1754"/>
                  </a:lnTo>
                  <a:lnTo>
                    <a:pt x="6920" y="1754"/>
                  </a:lnTo>
                  <a:lnTo>
                    <a:pt x="6920" y="1782"/>
                  </a:lnTo>
                  <a:lnTo>
                    <a:pt x="6930" y="1782"/>
                  </a:lnTo>
                  <a:lnTo>
                    <a:pt x="6930" y="1792"/>
                  </a:lnTo>
                  <a:lnTo>
                    <a:pt x="6939" y="1792"/>
                  </a:lnTo>
                  <a:lnTo>
                    <a:pt x="6939" y="1801"/>
                  </a:lnTo>
                  <a:lnTo>
                    <a:pt x="6949" y="1801"/>
                  </a:lnTo>
                  <a:lnTo>
                    <a:pt x="6949" y="1782"/>
                  </a:lnTo>
                  <a:lnTo>
                    <a:pt x="6958" y="1782"/>
                  </a:lnTo>
                  <a:lnTo>
                    <a:pt x="6958" y="1792"/>
                  </a:lnTo>
                  <a:lnTo>
                    <a:pt x="6968" y="1792"/>
                  </a:lnTo>
                  <a:lnTo>
                    <a:pt x="6968" y="1801"/>
                  </a:lnTo>
                  <a:lnTo>
                    <a:pt x="6976" y="1801"/>
                  </a:lnTo>
                  <a:lnTo>
                    <a:pt x="6976" y="1782"/>
                  </a:lnTo>
                  <a:lnTo>
                    <a:pt x="6986" y="1782"/>
                  </a:lnTo>
                  <a:lnTo>
                    <a:pt x="6986" y="1773"/>
                  </a:lnTo>
                  <a:lnTo>
                    <a:pt x="6997" y="1763"/>
                  </a:lnTo>
                  <a:lnTo>
                    <a:pt x="6997" y="1792"/>
                  </a:lnTo>
                  <a:lnTo>
                    <a:pt x="7005" y="1782"/>
                  </a:lnTo>
                  <a:lnTo>
                    <a:pt x="7005" y="1801"/>
                  </a:lnTo>
                  <a:lnTo>
                    <a:pt x="7024" y="1792"/>
                  </a:lnTo>
                  <a:lnTo>
                    <a:pt x="7024" y="1801"/>
                  </a:lnTo>
                  <a:lnTo>
                    <a:pt x="7034" y="1801"/>
                  </a:lnTo>
                  <a:lnTo>
                    <a:pt x="7042" y="1782"/>
                  </a:lnTo>
                  <a:lnTo>
                    <a:pt x="7042" y="1801"/>
                  </a:lnTo>
                  <a:lnTo>
                    <a:pt x="7052" y="1792"/>
                  </a:lnTo>
                  <a:lnTo>
                    <a:pt x="7052" y="1773"/>
                  </a:lnTo>
                  <a:lnTo>
                    <a:pt x="7061" y="1782"/>
                  </a:lnTo>
                  <a:lnTo>
                    <a:pt x="7061" y="1792"/>
                  </a:lnTo>
                  <a:lnTo>
                    <a:pt x="7071" y="1792"/>
                  </a:lnTo>
                  <a:lnTo>
                    <a:pt x="7071" y="1801"/>
                  </a:lnTo>
                  <a:lnTo>
                    <a:pt x="7080" y="1801"/>
                  </a:lnTo>
                  <a:lnTo>
                    <a:pt x="7080" y="1782"/>
                  </a:lnTo>
                  <a:lnTo>
                    <a:pt x="7090" y="1792"/>
                  </a:lnTo>
                  <a:lnTo>
                    <a:pt x="7098" y="1792"/>
                  </a:lnTo>
                  <a:lnTo>
                    <a:pt x="7098" y="1763"/>
                  </a:lnTo>
                  <a:lnTo>
                    <a:pt x="7108" y="1782"/>
                  </a:lnTo>
                  <a:lnTo>
                    <a:pt x="7108" y="1763"/>
                  </a:lnTo>
                  <a:lnTo>
                    <a:pt x="7117" y="1792"/>
                  </a:lnTo>
                  <a:lnTo>
                    <a:pt x="7127" y="1792"/>
                  </a:lnTo>
                  <a:lnTo>
                    <a:pt x="7127" y="1801"/>
                  </a:lnTo>
                  <a:lnTo>
                    <a:pt x="7135" y="1792"/>
                  </a:lnTo>
                  <a:lnTo>
                    <a:pt x="7135" y="1773"/>
                  </a:lnTo>
                  <a:lnTo>
                    <a:pt x="7146" y="1773"/>
                  </a:lnTo>
                  <a:lnTo>
                    <a:pt x="7146" y="1792"/>
                  </a:lnTo>
                  <a:lnTo>
                    <a:pt x="7154" y="1792"/>
                  </a:lnTo>
                  <a:lnTo>
                    <a:pt x="7154" y="1801"/>
                  </a:lnTo>
                  <a:lnTo>
                    <a:pt x="7173" y="1801"/>
                  </a:lnTo>
                  <a:lnTo>
                    <a:pt x="7173" y="1773"/>
                  </a:lnTo>
                  <a:lnTo>
                    <a:pt x="7183" y="1801"/>
                  </a:lnTo>
                  <a:lnTo>
                    <a:pt x="7183" y="1763"/>
                  </a:lnTo>
                  <a:lnTo>
                    <a:pt x="7191" y="1773"/>
                  </a:lnTo>
                  <a:lnTo>
                    <a:pt x="7202" y="1773"/>
                  </a:lnTo>
                  <a:lnTo>
                    <a:pt x="7202" y="1801"/>
                  </a:lnTo>
                  <a:lnTo>
                    <a:pt x="7210" y="1801"/>
                  </a:lnTo>
                  <a:lnTo>
                    <a:pt x="7210" y="1792"/>
                  </a:lnTo>
                  <a:lnTo>
                    <a:pt x="7220" y="1792"/>
                  </a:lnTo>
                  <a:lnTo>
                    <a:pt x="7220" y="1773"/>
                  </a:lnTo>
                  <a:lnTo>
                    <a:pt x="7229" y="1792"/>
                  </a:lnTo>
                  <a:lnTo>
                    <a:pt x="7229" y="1773"/>
                  </a:lnTo>
                  <a:lnTo>
                    <a:pt x="7239" y="1792"/>
                  </a:lnTo>
                  <a:lnTo>
                    <a:pt x="7239" y="1782"/>
                  </a:lnTo>
                  <a:lnTo>
                    <a:pt x="7247" y="1801"/>
                  </a:lnTo>
                  <a:lnTo>
                    <a:pt x="7247" y="1782"/>
                  </a:lnTo>
                  <a:lnTo>
                    <a:pt x="7257" y="1792"/>
                  </a:lnTo>
                  <a:lnTo>
                    <a:pt x="7257" y="1801"/>
                  </a:lnTo>
                  <a:lnTo>
                    <a:pt x="7266" y="1792"/>
                  </a:lnTo>
                  <a:lnTo>
                    <a:pt x="7266" y="1801"/>
                  </a:lnTo>
                  <a:lnTo>
                    <a:pt x="7285" y="1792"/>
                  </a:lnTo>
                  <a:lnTo>
                    <a:pt x="7285" y="1801"/>
                  </a:lnTo>
                  <a:lnTo>
                    <a:pt x="7295" y="1801"/>
                  </a:lnTo>
                  <a:lnTo>
                    <a:pt x="7295" y="1782"/>
                  </a:lnTo>
                  <a:lnTo>
                    <a:pt x="7303" y="1782"/>
                  </a:lnTo>
                  <a:lnTo>
                    <a:pt x="7303" y="1792"/>
                  </a:lnTo>
                  <a:lnTo>
                    <a:pt x="7313" y="1792"/>
                  </a:lnTo>
                  <a:lnTo>
                    <a:pt x="7313" y="1801"/>
                  </a:lnTo>
                  <a:lnTo>
                    <a:pt x="7322" y="1801"/>
                  </a:lnTo>
                  <a:lnTo>
                    <a:pt x="7332" y="1801"/>
                  </a:lnTo>
                  <a:lnTo>
                    <a:pt x="7332" y="1773"/>
                  </a:lnTo>
                  <a:lnTo>
                    <a:pt x="7341" y="1763"/>
                  </a:lnTo>
                  <a:lnTo>
                    <a:pt x="7341" y="1782"/>
                  </a:lnTo>
                  <a:lnTo>
                    <a:pt x="7351" y="1763"/>
                  </a:lnTo>
                  <a:lnTo>
                    <a:pt x="7351" y="1801"/>
                  </a:lnTo>
                  <a:lnTo>
                    <a:pt x="7359" y="1801"/>
                  </a:lnTo>
                  <a:lnTo>
                    <a:pt x="7359" y="1754"/>
                  </a:lnTo>
                  <a:lnTo>
                    <a:pt x="7369" y="1792"/>
                  </a:lnTo>
                  <a:lnTo>
                    <a:pt x="7369" y="1763"/>
                  </a:lnTo>
                  <a:lnTo>
                    <a:pt x="7378" y="1782"/>
                  </a:lnTo>
                  <a:lnTo>
                    <a:pt x="7378" y="1801"/>
                  </a:lnTo>
                  <a:lnTo>
                    <a:pt x="7388" y="1763"/>
                  </a:lnTo>
                  <a:lnTo>
                    <a:pt x="7388" y="1792"/>
                  </a:lnTo>
                  <a:lnTo>
                    <a:pt x="7396" y="1763"/>
                  </a:lnTo>
                  <a:lnTo>
                    <a:pt x="7396" y="1792"/>
                  </a:lnTo>
                  <a:lnTo>
                    <a:pt x="7407" y="1792"/>
                  </a:lnTo>
                  <a:lnTo>
                    <a:pt x="7407" y="1801"/>
                  </a:lnTo>
                  <a:lnTo>
                    <a:pt x="7415" y="1801"/>
                  </a:lnTo>
                  <a:lnTo>
                    <a:pt x="7415" y="1763"/>
                  </a:lnTo>
                  <a:lnTo>
                    <a:pt x="7425" y="1763"/>
                  </a:lnTo>
                  <a:lnTo>
                    <a:pt x="7425" y="1782"/>
                  </a:lnTo>
                  <a:lnTo>
                    <a:pt x="7434" y="1773"/>
                  </a:lnTo>
                  <a:lnTo>
                    <a:pt x="7434" y="1792"/>
                  </a:lnTo>
                  <a:lnTo>
                    <a:pt x="7444" y="1801"/>
                  </a:lnTo>
                  <a:lnTo>
                    <a:pt x="7444" y="1763"/>
                  </a:lnTo>
                  <a:lnTo>
                    <a:pt x="7452" y="1763"/>
                  </a:lnTo>
                  <a:lnTo>
                    <a:pt x="7452" y="1801"/>
                  </a:lnTo>
                  <a:lnTo>
                    <a:pt x="7463" y="1782"/>
                  </a:lnTo>
                  <a:lnTo>
                    <a:pt x="7463" y="1792"/>
                  </a:lnTo>
                  <a:lnTo>
                    <a:pt x="7471" y="1792"/>
                  </a:lnTo>
                  <a:lnTo>
                    <a:pt x="7471" y="1763"/>
                  </a:lnTo>
                  <a:lnTo>
                    <a:pt x="7481" y="1773"/>
                  </a:lnTo>
                  <a:lnTo>
                    <a:pt x="7481" y="1792"/>
                  </a:lnTo>
                  <a:lnTo>
                    <a:pt x="7490" y="1801"/>
                  </a:lnTo>
                  <a:lnTo>
                    <a:pt x="7490" y="1782"/>
                  </a:lnTo>
                  <a:lnTo>
                    <a:pt x="7500" y="1773"/>
                  </a:lnTo>
                  <a:lnTo>
                    <a:pt x="7500" y="1801"/>
                  </a:lnTo>
                  <a:lnTo>
                    <a:pt x="7508" y="1792"/>
                  </a:lnTo>
                  <a:lnTo>
                    <a:pt x="7508" y="1782"/>
                  </a:lnTo>
                  <a:lnTo>
                    <a:pt x="7518" y="1773"/>
                  </a:lnTo>
                  <a:lnTo>
                    <a:pt x="7518" y="1782"/>
                  </a:lnTo>
                  <a:lnTo>
                    <a:pt x="7527" y="1782"/>
                  </a:lnTo>
                  <a:lnTo>
                    <a:pt x="7527" y="1792"/>
                  </a:lnTo>
                  <a:lnTo>
                    <a:pt x="7537" y="1792"/>
                  </a:lnTo>
                  <a:lnTo>
                    <a:pt x="7546" y="1792"/>
                  </a:lnTo>
                  <a:lnTo>
                    <a:pt x="7546" y="1773"/>
                  </a:lnTo>
                  <a:lnTo>
                    <a:pt x="7556" y="1792"/>
                  </a:lnTo>
                  <a:lnTo>
                    <a:pt x="7556" y="1773"/>
                  </a:lnTo>
                  <a:lnTo>
                    <a:pt x="7564" y="1792"/>
                  </a:lnTo>
                  <a:lnTo>
                    <a:pt x="7564" y="1763"/>
                  </a:lnTo>
                  <a:lnTo>
                    <a:pt x="7574" y="1773"/>
                  </a:lnTo>
                  <a:lnTo>
                    <a:pt x="7574" y="1659"/>
                  </a:lnTo>
                  <a:lnTo>
                    <a:pt x="7583" y="1649"/>
                  </a:lnTo>
                  <a:lnTo>
                    <a:pt x="7583" y="1489"/>
                  </a:lnTo>
                  <a:lnTo>
                    <a:pt x="7593" y="1583"/>
                  </a:lnTo>
                  <a:lnTo>
                    <a:pt x="7593" y="1763"/>
                  </a:lnTo>
                  <a:lnTo>
                    <a:pt x="7601" y="1763"/>
                  </a:lnTo>
                  <a:lnTo>
                    <a:pt x="7601" y="1735"/>
                  </a:lnTo>
                  <a:lnTo>
                    <a:pt x="7612" y="1763"/>
                  </a:lnTo>
                  <a:lnTo>
                    <a:pt x="7612" y="1782"/>
                  </a:lnTo>
                  <a:lnTo>
                    <a:pt x="7620" y="1773"/>
                  </a:lnTo>
                  <a:lnTo>
                    <a:pt x="7620" y="1792"/>
                  </a:lnTo>
                  <a:lnTo>
                    <a:pt x="7630" y="1792"/>
                  </a:lnTo>
                  <a:lnTo>
                    <a:pt x="7630" y="1763"/>
                  </a:lnTo>
                  <a:lnTo>
                    <a:pt x="7639" y="1801"/>
                  </a:lnTo>
                  <a:lnTo>
                    <a:pt x="7639" y="1773"/>
                  </a:lnTo>
                  <a:lnTo>
                    <a:pt x="7649" y="1773"/>
                  </a:lnTo>
                  <a:lnTo>
                    <a:pt x="7649" y="1801"/>
                  </a:lnTo>
                  <a:lnTo>
                    <a:pt x="7657" y="1782"/>
                  </a:lnTo>
                  <a:lnTo>
                    <a:pt x="7668" y="1782"/>
                  </a:lnTo>
                  <a:lnTo>
                    <a:pt x="7676" y="1792"/>
                  </a:lnTo>
                  <a:lnTo>
                    <a:pt x="7676" y="1763"/>
                  </a:lnTo>
                  <a:lnTo>
                    <a:pt x="7686" y="1773"/>
                  </a:lnTo>
                  <a:lnTo>
                    <a:pt x="7686" y="1792"/>
                  </a:lnTo>
                  <a:lnTo>
                    <a:pt x="7695" y="1782"/>
                  </a:lnTo>
                  <a:lnTo>
                    <a:pt x="7695" y="1801"/>
                  </a:lnTo>
                  <a:lnTo>
                    <a:pt x="7705" y="1792"/>
                  </a:lnTo>
                  <a:lnTo>
                    <a:pt x="7713" y="1792"/>
                  </a:lnTo>
                  <a:lnTo>
                    <a:pt x="7713" y="1773"/>
                  </a:lnTo>
                  <a:lnTo>
                    <a:pt x="7723" y="1773"/>
                  </a:lnTo>
                  <a:lnTo>
                    <a:pt x="7723" y="1744"/>
                  </a:lnTo>
                  <a:lnTo>
                    <a:pt x="7732" y="1744"/>
                  </a:lnTo>
                  <a:lnTo>
                    <a:pt x="7732" y="1792"/>
                  </a:lnTo>
                  <a:lnTo>
                    <a:pt x="7742" y="1754"/>
                  </a:lnTo>
                  <a:lnTo>
                    <a:pt x="7742" y="1782"/>
                  </a:lnTo>
                  <a:lnTo>
                    <a:pt x="7751" y="1782"/>
                  </a:lnTo>
                  <a:lnTo>
                    <a:pt x="7761" y="1801"/>
                  </a:lnTo>
                  <a:lnTo>
                    <a:pt x="7761" y="1782"/>
                  </a:lnTo>
                  <a:lnTo>
                    <a:pt x="7779" y="1782"/>
                  </a:lnTo>
                  <a:lnTo>
                    <a:pt x="7779" y="1792"/>
                  </a:lnTo>
                  <a:lnTo>
                    <a:pt x="7788" y="1801"/>
                  </a:lnTo>
                  <a:lnTo>
                    <a:pt x="7788" y="1782"/>
                  </a:lnTo>
                  <a:lnTo>
                    <a:pt x="7798" y="1773"/>
                  </a:lnTo>
                  <a:lnTo>
                    <a:pt x="7798" y="1744"/>
                  </a:lnTo>
                  <a:lnTo>
                    <a:pt x="7807" y="1754"/>
                  </a:lnTo>
                  <a:lnTo>
                    <a:pt x="7807" y="1792"/>
                  </a:lnTo>
                  <a:lnTo>
                    <a:pt x="7817" y="1792"/>
                  </a:lnTo>
                  <a:lnTo>
                    <a:pt x="7817" y="1782"/>
                  </a:lnTo>
                  <a:lnTo>
                    <a:pt x="7825" y="1782"/>
                  </a:lnTo>
                  <a:lnTo>
                    <a:pt x="7825" y="1773"/>
                  </a:lnTo>
                  <a:lnTo>
                    <a:pt x="7835" y="1782"/>
                  </a:lnTo>
                  <a:lnTo>
                    <a:pt x="7835" y="1801"/>
                  </a:lnTo>
                  <a:lnTo>
                    <a:pt x="7844" y="1801"/>
                  </a:lnTo>
                  <a:lnTo>
                    <a:pt x="7844" y="1782"/>
                  </a:lnTo>
                  <a:lnTo>
                    <a:pt x="7862" y="1782"/>
                  </a:lnTo>
                  <a:lnTo>
                    <a:pt x="7862" y="1801"/>
                  </a:lnTo>
                  <a:lnTo>
                    <a:pt x="7873" y="1792"/>
                  </a:lnTo>
                  <a:lnTo>
                    <a:pt x="7873" y="1782"/>
                  </a:lnTo>
                  <a:lnTo>
                    <a:pt x="7881" y="1782"/>
                  </a:lnTo>
                  <a:lnTo>
                    <a:pt x="7881" y="1773"/>
                  </a:lnTo>
                  <a:lnTo>
                    <a:pt x="7891" y="1782"/>
                  </a:lnTo>
                  <a:lnTo>
                    <a:pt x="7901" y="1782"/>
                  </a:lnTo>
                  <a:lnTo>
                    <a:pt x="7901" y="1792"/>
                  </a:lnTo>
                  <a:lnTo>
                    <a:pt x="7910" y="1763"/>
                  </a:lnTo>
                  <a:lnTo>
                    <a:pt x="7910" y="1782"/>
                  </a:lnTo>
                  <a:lnTo>
                    <a:pt x="7920" y="1773"/>
                  </a:lnTo>
                  <a:lnTo>
                    <a:pt x="7920" y="1792"/>
                  </a:lnTo>
                  <a:lnTo>
                    <a:pt x="7929" y="1792"/>
                  </a:lnTo>
                  <a:lnTo>
                    <a:pt x="7929" y="1801"/>
                  </a:lnTo>
                  <a:lnTo>
                    <a:pt x="7939" y="1801"/>
                  </a:lnTo>
                  <a:lnTo>
                    <a:pt x="7939" y="1763"/>
                  </a:lnTo>
                  <a:lnTo>
                    <a:pt x="7947" y="1763"/>
                  </a:lnTo>
                  <a:lnTo>
                    <a:pt x="7947" y="1782"/>
                  </a:lnTo>
                  <a:lnTo>
                    <a:pt x="7957" y="1763"/>
                  </a:lnTo>
                  <a:lnTo>
                    <a:pt x="7957" y="1801"/>
                  </a:lnTo>
                  <a:lnTo>
                    <a:pt x="7966" y="1782"/>
                  </a:lnTo>
                  <a:lnTo>
                    <a:pt x="7966" y="1801"/>
                  </a:lnTo>
                  <a:lnTo>
                    <a:pt x="7976" y="1801"/>
                  </a:lnTo>
                  <a:lnTo>
                    <a:pt x="7976" y="1782"/>
                  </a:lnTo>
                  <a:lnTo>
                    <a:pt x="7984" y="1782"/>
                  </a:lnTo>
                  <a:lnTo>
                    <a:pt x="7984" y="1792"/>
                  </a:lnTo>
                  <a:lnTo>
                    <a:pt x="7995" y="1792"/>
                  </a:lnTo>
                  <a:lnTo>
                    <a:pt x="7995" y="1782"/>
                  </a:lnTo>
                  <a:lnTo>
                    <a:pt x="8013" y="1792"/>
                  </a:lnTo>
                  <a:lnTo>
                    <a:pt x="8013" y="1801"/>
                  </a:lnTo>
                  <a:lnTo>
                    <a:pt x="8022" y="1801"/>
                  </a:lnTo>
                  <a:lnTo>
                    <a:pt x="8022" y="1782"/>
                  </a:lnTo>
                  <a:lnTo>
                    <a:pt x="8032" y="1792"/>
                  </a:lnTo>
                  <a:lnTo>
                    <a:pt x="8032" y="1754"/>
                  </a:lnTo>
                  <a:lnTo>
                    <a:pt x="8040" y="1744"/>
                  </a:lnTo>
                  <a:lnTo>
                    <a:pt x="8040" y="1782"/>
                  </a:lnTo>
                  <a:lnTo>
                    <a:pt x="8051" y="1754"/>
                  </a:lnTo>
                  <a:lnTo>
                    <a:pt x="8051" y="1763"/>
                  </a:lnTo>
                  <a:lnTo>
                    <a:pt x="8059" y="1754"/>
                  </a:lnTo>
                  <a:lnTo>
                    <a:pt x="8059" y="1782"/>
                  </a:lnTo>
                  <a:lnTo>
                    <a:pt x="8069" y="1792"/>
                  </a:lnTo>
                  <a:lnTo>
                    <a:pt x="8069" y="1763"/>
                  </a:lnTo>
                  <a:lnTo>
                    <a:pt x="8078" y="1763"/>
                  </a:lnTo>
                  <a:lnTo>
                    <a:pt x="8078" y="1782"/>
                  </a:lnTo>
                  <a:lnTo>
                    <a:pt x="8088" y="1773"/>
                  </a:lnTo>
                  <a:lnTo>
                    <a:pt x="8088" y="1801"/>
                  </a:lnTo>
                  <a:lnTo>
                    <a:pt x="8106" y="1801"/>
                  </a:lnTo>
                  <a:lnTo>
                    <a:pt x="8106" y="1792"/>
                  </a:lnTo>
                  <a:lnTo>
                    <a:pt x="8115" y="1782"/>
                  </a:lnTo>
                  <a:lnTo>
                    <a:pt x="8115" y="1792"/>
                  </a:lnTo>
                  <a:lnTo>
                    <a:pt x="8125" y="1792"/>
                  </a:lnTo>
                  <a:lnTo>
                    <a:pt x="8125" y="1801"/>
                  </a:lnTo>
                  <a:lnTo>
                    <a:pt x="8134" y="1801"/>
                  </a:lnTo>
                  <a:lnTo>
                    <a:pt x="8144" y="1754"/>
                  </a:lnTo>
                  <a:lnTo>
                    <a:pt x="8144" y="1792"/>
                  </a:lnTo>
                  <a:lnTo>
                    <a:pt x="8152" y="1792"/>
                  </a:lnTo>
                  <a:lnTo>
                    <a:pt x="8152" y="1763"/>
                  </a:lnTo>
                  <a:lnTo>
                    <a:pt x="8162" y="1782"/>
                  </a:lnTo>
                  <a:lnTo>
                    <a:pt x="8171" y="1782"/>
                  </a:lnTo>
                  <a:lnTo>
                    <a:pt x="8171" y="1773"/>
                  </a:lnTo>
                  <a:lnTo>
                    <a:pt x="8181" y="1782"/>
                  </a:lnTo>
                  <a:lnTo>
                    <a:pt x="8181" y="1792"/>
                  </a:lnTo>
                  <a:lnTo>
                    <a:pt x="8189" y="1801"/>
                  </a:lnTo>
                  <a:lnTo>
                    <a:pt x="8189" y="1782"/>
                  </a:lnTo>
                  <a:lnTo>
                    <a:pt x="8200" y="1773"/>
                  </a:lnTo>
                  <a:lnTo>
                    <a:pt x="8200" y="1782"/>
                  </a:lnTo>
                  <a:lnTo>
                    <a:pt x="8208" y="1763"/>
                  </a:lnTo>
                  <a:lnTo>
                    <a:pt x="8208" y="1801"/>
                  </a:lnTo>
                  <a:lnTo>
                    <a:pt x="8218" y="1801"/>
                  </a:lnTo>
                  <a:lnTo>
                    <a:pt x="8227" y="1792"/>
                  </a:lnTo>
                  <a:lnTo>
                    <a:pt x="8227" y="1763"/>
                  </a:lnTo>
                  <a:lnTo>
                    <a:pt x="8237" y="1773"/>
                  </a:lnTo>
                  <a:lnTo>
                    <a:pt x="8237" y="1782"/>
                  </a:lnTo>
                  <a:lnTo>
                    <a:pt x="8245" y="1792"/>
                  </a:lnTo>
                  <a:lnTo>
                    <a:pt x="8245" y="1801"/>
                  </a:lnTo>
                  <a:lnTo>
                    <a:pt x="8264" y="1801"/>
                  </a:lnTo>
                  <a:lnTo>
                    <a:pt x="8264" y="1782"/>
                  </a:lnTo>
                  <a:lnTo>
                    <a:pt x="8274" y="1782"/>
                  </a:lnTo>
                  <a:lnTo>
                    <a:pt x="8274" y="1801"/>
                  </a:lnTo>
                  <a:lnTo>
                    <a:pt x="8283" y="1763"/>
                  </a:lnTo>
                  <a:lnTo>
                    <a:pt x="8283" y="1801"/>
                  </a:lnTo>
                  <a:lnTo>
                    <a:pt x="8293" y="1801"/>
                  </a:lnTo>
                  <a:lnTo>
                    <a:pt x="8293" y="1773"/>
                  </a:lnTo>
                  <a:lnTo>
                    <a:pt x="8301" y="1801"/>
                  </a:lnTo>
                  <a:lnTo>
                    <a:pt x="8311" y="1801"/>
                  </a:lnTo>
                  <a:lnTo>
                    <a:pt x="8311" y="1773"/>
                  </a:lnTo>
                  <a:lnTo>
                    <a:pt x="8320" y="1773"/>
                  </a:lnTo>
                  <a:lnTo>
                    <a:pt x="8320" y="1801"/>
                  </a:lnTo>
                  <a:lnTo>
                    <a:pt x="8330" y="1782"/>
                  </a:lnTo>
                  <a:lnTo>
                    <a:pt x="8330" y="1801"/>
                  </a:lnTo>
                  <a:lnTo>
                    <a:pt x="8339" y="1801"/>
                  </a:lnTo>
                  <a:lnTo>
                    <a:pt x="8339" y="1773"/>
                  </a:lnTo>
                  <a:lnTo>
                    <a:pt x="8349" y="1773"/>
                  </a:lnTo>
                  <a:lnTo>
                    <a:pt x="8349" y="1763"/>
                  </a:lnTo>
                  <a:lnTo>
                    <a:pt x="8357" y="1763"/>
                  </a:lnTo>
                  <a:lnTo>
                    <a:pt x="8367" y="1792"/>
                  </a:lnTo>
                  <a:lnTo>
                    <a:pt x="8367" y="1773"/>
                  </a:lnTo>
                  <a:lnTo>
                    <a:pt x="8376" y="1782"/>
                  </a:lnTo>
                  <a:lnTo>
                    <a:pt x="8376" y="1744"/>
                  </a:lnTo>
                  <a:lnTo>
                    <a:pt x="8386" y="1744"/>
                  </a:lnTo>
                  <a:lnTo>
                    <a:pt x="8386" y="1792"/>
                  </a:lnTo>
                  <a:lnTo>
                    <a:pt x="8395" y="1763"/>
                  </a:lnTo>
                  <a:lnTo>
                    <a:pt x="8395" y="1782"/>
                  </a:lnTo>
                  <a:lnTo>
                    <a:pt x="8405" y="1782"/>
                  </a:lnTo>
                  <a:lnTo>
                    <a:pt x="8405" y="1792"/>
                  </a:lnTo>
                  <a:lnTo>
                    <a:pt x="8413" y="1792"/>
                  </a:lnTo>
                </a:path>
              </a:pathLst>
            </a:custGeom>
            <a:noFill/>
            <a:ln w="1588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69" name="Rectangle 22"/>
            <p:cNvSpPr>
              <a:spLocks noChangeArrowheads="1"/>
            </p:cNvSpPr>
            <p:nvPr/>
          </p:nvSpPr>
          <p:spPr bwMode="auto">
            <a:xfrm>
              <a:off x="5150" y="3252"/>
              <a:ext cx="28" cy="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4370" name="Rectangle 23"/>
            <p:cNvSpPr>
              <a:spLocks noChangeArrowheads="1"/>
            </p:cNvSpPr>
            <p:nvPr/>
          </p:nvSpPr>
          <p:spPr bwMode="auto">
            <a:xfrm>
              <a:off x="5150" y="3252"/>
              <a:ext cx="28" cy="24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4371" name="Rectangle 24"/>
            <p:cNvSpPr>
              <a:spLocks noChangeArrowheads="1"/>
            </p:cNvSpPr>
            <p:nvPr/>
          </p:nvSpPr>
          <p:spPr bwMode="auto">
            <a:xfrm>
              <a:off x="975" y="3252"/>
              <a:ext cx="24" cy="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4372" name="Rectangle 25"/>
            <p:cNvSpPr>
              <a:spLocks noChangeArrowheads="1"/>
            </p:cNvSpPr>
            <p:nvPr/>
          </p:nvSpPr>
          <p:spPr bwMode="auto">
            <a:xfrm>
              <a:off x="975" y="3252"/>
              <a:ext cx="24" cy="24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4373" name="Freeform 26"/>
            <p:cNvSpPr>
              <a:spLocks/>
            </p:cNvSpPr>
            <p:nvPr/>
          </p:nvSpPr>
          <p:spPr bwMode="auto">
            <a:xfrm>
              <a:off x="975" y="2024"/>
              <a:ext cx="4207" cy="655"/>
            </a:xfrm>
            <a:custGeom>
              <a:avLst/>
              <a:gdLst>
                <a:gd name="T0" fmla="*/ 30 w 8413"/>
                <a:gd name="T1" fmla="*/ 325 h 1310"/>
                <a:gd name="T2" fmla="*/ 63 w 8413"/>
                <a:gd name="T3" fmla="*/ 321 h 1310"/>
                <a:gd name="T4" fmla="*/ 96 w 8413"/>
                <a:gd name="T5" fmla="*/ 306 h 1310"/>
                <a:gd name="T6" fmla="*/ 126 w 8413"/>
                <a:gd name="T7" fmla="*/ 323 h 1310"/>
                <a:gd name="T8" fmla="*/ 159 w 8413"/>
                <a:gd name="T9" fmla="*/ 316 h 1310"/>
                <a:gd name="T10" fmla="*/ 191 w 8413"/>
                <a:gd name="T11" fmla="*/ 323 h 1310"/>
                <a:gd name="T12" fmla="*/ 222 w 8413"/>
                <a:gd name="T13" fmla="*/ 304 h 1310"/>
                <a:gd name="T14" fmla="*/ 254 w 8413"/>
                <a:gd name="T15" fmla="*/ 323 h 1310"/>
                <a:gd name="T16" fmla="*/ 285 w 8413"/>
                <a:gd name="T17" fmla="*/ 318 h 1310"/>
                <a:gd name="T18" fmla="*/ 317 w 8413"/>
                <a:gd name="T19" fmla="*/ 318 h 1310"/>
                <a:gd name="T20" fmla="*/ 350 w 8413"/>
                <a:gd name="T21" fmla="*/ 281 h 1310"/>
                <a:gd name="T22" fmla="*/ 380 w 8413"/>
                <a:gd name="T23" fmla="*/ 323 h 1310"/>
                <a:gd name="T24" fmla="*/ 413 w 8413"/>
                <a:gd name="T25" fmla="*/ 316 h 1310"/>
                <a:gd name="T26" fmla="*/ 443 w 8413"/>
                <a:gd name="T27" fmla="*/ 328 h 1310"/>
                <a:gd name="T28" fmla="*/ 476 w 8413"/>
                <a:gd name="T29" fmla="*/ 321 h 1310"/>
                <a:gd name="T30" fmla="*/ 509 w 8413"/>
                <a:gd name="T31" fmla="*/ 323 h 1310"/>
                <a:gd name="T32" fmla="*/ 539 w 8413"/>
                <a:gd name="T33" fmla="*/ 318 h 1310"/>
                <a:gd name="T34" fmla="*/ 571 w 8413"/>
                <a:gd name="T35" fmla="*/ 325 h 1310"/>
                <a:gd name="T36" fmla="*/ 604 w 8413"/>
                <a:gd name="T37" fmla="*/ 314 h 1310"/>
                <a:gd name="T38" fmla="*/ 634 w 8413"/>
                <a:gd name="T39" fmla="*/ 323 h 1310"/>
                <a:gd name="T40" fmla="*/ 667 w 8413"/>
                <a:gd name="T41" fmla="*/ 323 h 1310"/>
                <a:gd name="T42" fmla="*/ 698 w 8413"/>
                <a:gd name="T43" fmla="*/ 302 h 1310"/>
                <a:gd name="T44" fmla="*/ 730 w 8413"/>
                <a:gd name="T45" fmla="*/ 314 h 1310"/>
                <a:gd name="T46" fmla="*/ 760 w 8413"/>
                <a:gd name="T47" fmla="*/ 328 h 1310"/>
                <a:gd name="T48" fmla="*/ 793 w 8413"/>
                <a:gd name="T49" fmla="*/ 318 h 1310"/>
                <a:gd name="T50" fmla="*/ 823 w 8413"/>
                <a:gd name="T51" fmla="*/ 318 h 1310"/>
                <a:gd name="T52" fmla="*/ 859 w 8413"/>
                <a:gd name="T53" fmla="*/ 325 h 1310"/>
                <a:gd name="T54" fmla="*/ 893 w 8413"/>
                <a:gd name="T55" fmla="*/ 328 h 1310"/>
                <a:gd name="T56" fmla="*/ 926 w 8413"/>
                <a:gd name="T57" fmla="*/ 328 h 1310"/>
                <a:gd name="T58" fmla="*/ 956 w 8413"/>
                <a:gd name="T59" fmla="*/ 325 h 1310"/>
                <a:gd name="T60" fmla="*/ 989 w 8413"/>
                <a:gd name="T61" fmla="*/ 323 h 1310"/>
                <a:gd name="T62" fmla="*/ 1022 w 8413"/>
                <a:gd name="T63" fmla="*/ 325 h 1310"/>
                <a:gd name="T64" fmla="*/ 1054 w 8413"/>
                <a:gd name="T65" fmla="*/ 323 h 1310"/>
                <a:gd name="T66" fmla="*/ 1087 w 8413"/>
                <a:gd name="T67" fmla="*/ 323 h 1310"/>
                <a:gd name="T68" fmla="*/ 1120 w 8413"/>
                <a:gd name="T69" fmla="*/ 328 h 1310"/>
                <a:gd name="T70" fmla="*/ 1150 w 8413"/>
                <a:gd name="T71" fmla="*/ 321 h 1310"/>
                <a:gd name="T72" fmla="*/ 1183 w 8413"/>
                <a:gd name="T73" fmla="*/ 316 h 1310"/>
                <a:gd name="T74" fmla="*/ 1217 w 8413"/>
                <a:gd name="T75" fmla="*/ 325 h 1310"/>
                <a:gd name="T76" fmla="*/ 1250 w 8413"/>
                <a:gd name="T77" fmla="*/ 292 h 1310"/>
                <a:gd name="T78" fmla="*/ 1283 w 8413"/>
                <a:gd name="T79" fmla="*/ 325 h 1310"/>
                <a:gd name="T80" fmla="*/ 1316 w 8413"/>
                <a:gd name="T81" fmla="*/ 325 h 1310"/>
                <a:gd name="T82" fmla="*/ 1353 w 8413"/>
                <a:gd name="T83" fmla="*/ 323 h 1310"/>
                <a:gd name="T84" fmla="*/ 1388 w 8413"/>
                <a:gd name="T85" fmla="*/ 318 h 1310"/>
                <a:gd name="T86" fmla="*/ 1418 w 8413"/>
                <a:gd name="T87" fmla="*/ 328 h 1310"/>
                <a:gd name="T88" fmla="*/ 1455 w 8413"/>
                <a:gd name="T89" fmla="*/ 321 h 1310"/>
                <a:gd name="T90" fmla="*/ 1486 w 8413"/>
                <a:gd name="T91" fmla="*/ 325 h 1310"/>
                <a:gd name="T92" fmla="*/ 1518 w 8413"/>
                <a:gd name="T93" fmla="*/ 321 h 1310"/>
                <a:gd name="T94" fmla="*/ 1551 w 8413"/>
                <a:gd name="T95" fmla="*/ 325 h 1310"/>
                <a:gd name="T96" fmla="*/ 1586 w 8413"/>
                <a:gd name="T97" fmla="*/ 325 h 1310"/>
                <a:gd name="T98" fmla="*/ 1619 w 8413"/>
                <a:gd name="T99" fmla="*/ 323 h 1310"/>
                <a:gd name="T100" fmla="*/ 1654 w 8413"/>
                <a:gd name="T101" fmla="*/ 323 h 1310"/>
                <a:gd name="T102" fmla="*/ 1696 w 8413"/>
                <a:gd name="T103" fmla="*/ 325 h 1310"/>
                <a:gd name="T104" fmla="*/ 1735 w 8413"/>
                <a:gd name="T105" fmla="*/ 295 h 1310"/>
                <a:gd name="T106" fmla="*/ 1770 w 8413"/>
                <a:gd name="T107" fmla="*/ 325 h 1310"/>
                <a:gd name="T108" fmla="*/ 1805 w 8413"/>
                <a:gd name="T109" fmla="*/ 323 h 1310"/>
                <a:gd name="T110" fmla="*/ 1838 w 8413"/>
                <a:gd name="T111" fmla="*/ 323 h 1310"/>
                <a:gd name="T112" fmla="*/ 1875 w 8413"/>
                <a:gd name="T113" fmla="*/ 323 h 1310"/>
                <a:gd name="T114" fmla="*/ 1917 w 8413"/>
                <a:gd name="T115" fmla="*/ 323 h 1310"/>
                <a:gd name="T116" fmla="*/ 1950 w 8413"/>
                <a:gd name="T117" fmla="*/ 318 h 1310"/>
                <a:gd name="T118" fmla="*/ 1990 w 8413"/>
                <a:gd name="T119" fmla="*/ 323 h 1310"/>
                <a:gd name="T120" fmla="*/ 2027 w 8413"/>
                <a:gd name="T121" fmla="*/ 321 h 1310"/>
                <a:gd name="T122" fmla="*/ 2064 w 8413"/>
                <a:gd name="T123" fmla="*/ 325 h 1310"/>
                <a:gd name="T124" fmla="*/ 2099 w 8413"/>
                <a:gd name="T125" fmla="*/ 323 h 13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413" h="1310">
                  <a:moveTo>
                    <a:pt x="0" y="1310"/>
                  </a:moveTo>
                  <a:lnTo>
                    <a:pt x="0" y="1281"/>
                  </a:lnTo>
                  <a:lnTo>
                    <a:pt x="8" y="1281"/>
                  </a:lnTo>
                  <a:lnTo>
                    <a:pt x="8" y="1262"/>
                  </a:lnTo>
                  <a:lnTo>
                    <a:pt x="18" y="1272"/>
                  </a:lnTo>
                  <a:lnTo>
                    <a:pt x="18" y="1310"/>
                  </a:lnTo>
                  <a:lnTo>
                    <a:pt x="27" y="1310"/>
                  </a:lnTo>
                  <a:lnTo>
                    <a:pt x="27" y="1272"/>
                  </a:lnTo>
                  <a:lnTo>
                    <a:pt x="37" y="1291"/>
                  </a:lnTo>
                  <a:lnTo>
                    <a:pt x="45" y="1253"/>
                  </a:lnTo>
                  <a:lnTo>
                    <a:pt x="45" y="1281"/>
                  </a:lnTo>
                  <a:lnTo>
                    <a:pt x="56" y="1253"/>
                  </a:lnTo>
                  <a:lnTo>
                    <a:pt x="56" y="1272"/>
                  </a:lnTo>
                  <a:lnTo>
                    <a:pt x="64" y="1272"/>
                  </a:lnTo>
                  <a:lnTo>
                    <a:pt x="64" y="1310"/>
                  </a:lnTo>
                  <a:lnTo>
                    <a:pt x="74" y="1291"/>
                  </a:lnTo>
                  <a:lnTo>
                    <a:pt x="74" y="1205"/>
                  </a:lnTo>
                  <a:lnTo>
                    <a:pt x="83" y="1205"/>
                  </a:lnTo>
                  <a:lnTo>
                    <a:pt x="83" y="1243"/>
                  </a:lnTo>
                  <a:lnTo>
                    <a:pt x="93" y="1243"/>
                  </a:lnTo>
                  <a:lnTo>
                    <a:pt x="93" y="1291"/>
                  </a:lnTo>
                  <a:lnTo>
                    <a:pt x="101" y="1291"/>
                  </a:lnTo>
                  <a:lnTo>
                    <a:pt x="101" y="1310"/>
                  </a:lnTo>
                  <a:lnTo>
                    <a:pt x="112" y="1300"/>
                  </a:lnTo>
                  <a:lnTo>
                    <a:pt x="112" y="1281"/>
                  </a:lnTo>
                  <a:lnTo>
                    <a:pt x="120" y="1262"/>
                  </a:lnTo>
                  <a:lnTo>
                    <a:pt x="120" y="1300"/>
                  </a:lnTo>
                  <a:lnTo>
                    <a:pt x="130" y="1310"/>
                  </a:lnTo>
                  <a:lnTo>
                    <a:pt x="130" y="1281"/>
                  </a:lnTo>
                  <a:lnTo>
                    <a:pt x="139" y="1281"/>
                  </a:lnTo>
                  <a:lnTo>
                    <a:pt x="139" y="1262"/>
                  </a:lnTo>
                  <a:lnTo>
                    <a:pt x="149" y="1262"/>
                  </a:lnTo>
                  <a:lnTo>
                    <a:pt x="149" y="1291"/>
                  </a:lnTo>
                  <a:lnTo>
                    <a:pt x="157" y="1272"/>
                  </a:lnTo>
                  <a:lnTo>
                    <a:pt x="157" y="1300"/>
                  </a:lnTo>
                  <a:lnTo>
                    <a:pt x="167" y="1281"/>
                  </a:lnTo>
                  <a:lnTo>
                    <a:pt x="167" y="1310"/>
                  </a:lnTo>
                  <a:lnTo>
                    <a:pt x="176" y="1272"/>
                  </a:lnTo>
                  <a:lnTo>
                    <a:pt x="186" y="1300"/>
                  </a:lnTo>
                  <a:lnTo>
                    <a:pt x="186" y="1262"/>
                  </a:lnTo>
                  <a:lnTo>
                    <a:pt x="195" y="1281"/>
                  </a:lnTo>
                  <a:lnTo>
                    <a:pt x="195" y="1262"/>
                  </a:lnTo>
                  <a:lnTo>
                    <a:pt x="205" y="1262"/>
                  </a:lnTo>
                  <a:lnTo>
                    <a:pt x="205" y="1272"/>
                  </a:lnTo>
                  <a:lnTo>
                    <a:pt x="213" y="1253"/>
                  </a:lnTo>
                  <a:lnTo>
                    <a:pt x="213" y="1272"/>
                  </a:lnTo>
                  <a:lnTo>
                    <a:pt x="223" y="1272"/>
                  </a:lnTo>
                  <a:lnTo>
                    <a:pt x="223" y="1310"/>
                  </a:lnTo>
                  <a:lnTo>
                    <a:pt x="232" y="1310"/>
                  </a:lnTo>
                  <a:lnTo>
                    <a:pt x="232" y="1281"/>
                  </a:lnTo>
                  <a:lnTo>
                    <a:pt x="242" y="1300"/>
                  </a:lnTo>
                  <a:lnTo>
                    <a:pt x="242" y="1291"/>
                  </a:lnTo>
                  <a:lnTo>
                    <a:pt x="250" y="1300"/>
                  </a:lnTo>
                  <a:lnTo>
                    <a:pt x="250" y="1281"/>
                  </a:lnTo>
                  <a:lnTo>
                    <a:pt x="261" y="1272"/>
                  </a:lnTo>
                  <a:lnTo>
                    <a:pt x="261" y="1310"/>
                  </a:lnTo>
                  <a:lnTo>
                    <a:pt x="269" y="1310"/>
                  </a:lnTo>
                  <a:lnTo>
                    <a:pt x="269" y="1300"/>
                  </a:lnTo>
                  <a:lnTo>
                    <a:pt x="279" y="1310"/>
                  </a:lnTo>
                  <a:lnTo>
                    <a:pt x="279" y="1291"/>
                  </a:lnTo>
                  <a:lnTo>
                    <a:pt x="288" y="1291"/>
                  </a:lnTo>
                  <a:lnTo>
                    <a:pt x="288" y="1234"/>
                  </a:lnTo>
                  <a:lnTo>
                    <a:pt x="298" y="1262"/>
                  </a:lnTo>
                  <a:lnTo>
                    <a:pt x="298" y="1291"/>
                  </a:lnTo>
                  <a:lnTo>
                    <a:pt x="306" y="1300"/>
                  </a:lnTo>
                  <a:lnTo>
                    <a:pt x="306" y="1253"/>
                  </a:lnTo>
                  <a:lnTo>
                    <a:pt x="317" y="1310"/>
                  </a:lnTo>
                  <a:lnTo>
                    <a:pt x="317" y="1262"/>
                  </a:lnTo>
                  <a:lnTo>
                    <a:pt x="325" y="1272"/>
                  </a:lnTo>
                  <a:lnTo>
                    <a:pt x="325" y="1310"/>
                  </a:lnTo>
                  <a:lnTo>
                    <a:pt x="335" y="1300"/>
                  </a:lnTo>
                  <a:lnTo>
                    <a:pt x="335" y="1291"/>
                  </a:lnTo>
                  <a:lnTo>
                    <a:pt x="344" y="1272"/>
                  </a:lnTo>
                  <a:lnTo>
                    <a:pt x="344" y="1300"/>
                  </a:lnTo>
                  <a:lnTo>
                    <a:pt x="354" y="1300"/>
                  </a:lnTo>
                  <a:lnTo>
                    <a:pt x="354" y="1281"/>
                  </a:lnTo>
                  <a:lnTo>
                    <a:pt x="362" y="1281"/>
                  </a:lnTo>
                  <a:lnTo>
                    <a:pt x="362" y="1291"/>
                  </a:lnTo>
                  <a:lnTo>
                    <a:pt x="372" y="1310"/>
                  </a:lnTo>
                  <a:lnTo>
                    <a:pt x="372" y="1234"/>
                  </a:lnTo>
                  <a:lnTo>
                    <a:pt x="381" y="1224"/>
                  </a:lnTo>
                  <a:lnTo>
                    <a:pt x="381" y="1300"/>
                  </a:lnTo>
                  <a:lnTo>
                    <a:pt x="391" y="1291"/>
                  </a:lnTo>
                  <a:lnTo>
                    <a:pt x="391" y="1281"/>
                  </a:lnTo>
                  <a:lnTo>
                    <a:pt x="400" y="1291"/>
                  </a:lnTo>
                  <a:lnTo>
                    <a:pt x="400" y="883"/>
                  </a:lnTo>
                  <a:lnTo>
                    <a:pt x="410" y="760"/>
                  </a:lnTo>
                  <a:lnTo>
                    <a:pt x="410" y="1178"/>
                  </a:lnTo>
                  <a:lnTo>
                    <a:pt x="418" y="1186"/>
                  </a:lnTo>
                  <a:lnTo>
                    <a:pt x="418" y="1300"/>
                  </a:lnTo>
                  <a:lnTo>
                    <a:pt x="428" y="1300"/>
                  </a:lnTo>
                  <a:lnTo>
                    <a:pt x="428" y="1243"/>
                  </a:lnTo>
                  <a:lnTo>
                    <a:pt x="437" y="1262"/>
                  </a:lnTo>
                  <a:lnTo>
                    <a:pt x="437" y="1310"/>
                  </a:lnTo>
                  <a:lnTo>
                    <a:pt x="447" y="1300"/>
                  </a:lnTo>
                  <a:lnTo>
                    <a:pt x="447" y="1281"/>
                  </a:lnTo>
                  <a:lnTo>
                    <a:pt x="455" y="1310"/>
                  </a:lnTo>
                  <a:lnTo>
                    <a:pt x="455" y="1253"/>
                  </a:lnTo>
                  <a:lnTo>
                    <a:pt x="466" y="1253"/>
                  </a:lnTo>
                  <a:lnTo>
                    <a:pt x="466" y="1281"/>
                  </a:lnTo>
                  <a:lnTo>
                    <a:pt x="474" y="1281"/>
                  </a:lnTo>
                  <a:lnTo>
                    <a:pt x="474" y="1300"/>
                  </a:lnTo>
                  <a:lnTo>
                    <a:pt x="484" y="1281"/>
                  </a:lnTo>
                  <a:lnTo>
                    <a:pt x="484" y="1272"/>
                  </a:lnTo>
                  <a:lnTo>
                    <a:pt x="493" y="1272"/>
                  </a:lnTo>
                  <a:lnTo>
                    <a:pt x="493" y="1310"/>
                  </a:lnTo>
                  <a:lnTo>
                    <a:pt x="503" y="1310"/>
                  </a:lnTo>
                  <a:lnTo>
                    <a:pt x="503" y="1291"/>
                  </a:lnTo>
                  <a:lnTo>
                    <a:pt x="511" y="1291"/>
                  </a:lnTo>
                  <a:lnTo>
                    <a:pt x="511" y="1310"/>
                  </a:lnTo>
                  <a:lnTo>
                    <a:pt x="522" y="1310"/>
                  </a:lnTo>
                  <a:lnTo>
                    <a:pt x="522" y="1272"/>
                  </a:lnTo>
                  <a:lnTo>
                    <a:pt x="530" y="1272"/>
                  </a:lnTo>
                  <a:lnTo>
                    <a:pt x="530" y="1281"/>
                  </a:lnTo>
                  <a:lnTo>
                    <a:pt x="540" y="1281"/>
                  </a:lnTo>
                  <a:lnTo>
                    <a:pt x="540" y="1253"/>
                  </a:lnTo>
                  <a:lnTo>
                    <a:pt x="549" y="1272"/>
                  </a:lnTo>
                  <a:lnTo>
                    <a:pt x="549" y="1310"/>
                  </a:lnTo>
                  <a:lnTo>
                    <a:pt x="559" y="1310"/>
                  </a:lnTo>
                  <a:lnTo>
                    <a:pt x="559" y="1291"/>
                  </a:lnTo>
                  <a:lnTo>
                    <a:pt x="567" y="1291"/>
                  </a:lnTo>
                  <a:lnTo>
                    <a:pt x="567" y="1262"/>
                  </a:lnTo>
                  <a:lnTo>
                    <a:pt x="578" y="1253"/>
                  </a:lnTo>
                  <a:lnTo>
                    <a:pt x="578" y="1281"/>
                  </a:lnTo>
                  <a:lnTo>
                    <a:pt x="586" y="1291"/>
                  </a:lnTo>
                  <a:lnTo>
                    <a:pt x="586" y="1281"/>
                  </a:lnTo>
                  <a:lnTo>
                    <a:pt x="596" y="1281"/>
                  </a:lnTo>
                  <a:lnTo>
                    <a:pt x="596" y="1262"/>
                  </a:lnTo>
                  <a:lnTo>
                    <a:pt x="605" y="1291"/>
                  </a:lnTo>
                  <a:lnTo>
                    <a:pt x="605" y="1262"/>
                  </a:lnTo>
                  <a:lnTo>
                    <a:pt x="615" y="1272"/>
                  </a:lnTo>
                  <a:lnTo>
                    <a:pt x="615" y="1310"/>
                  </a:lnTo>
                  <a:lnTo>
                    <a:pt x="625" y="1272"/>
                  </a:lnTo>
                  <a:lnTo>
                    <a:pt x="625" y="1300"/>
                  </a:lnTo>
                  <a:lnTo>
                    <a:pt x="633" y="1262"/>
                  </a:lnTo>
                  <a:lnTo>
                    <a:pt x="633" y="1281"/>
                  </a:lnTo>
                  <a:lnTo>
                    <a:pt x="644" y="1281"/>
                  </a:lnTo>
                  <a:lnTo>
                    <a:pt x="644" y="1300"/>
                  </a:lnTo>
                  <a:lnTo>
                    <a:pt x="652" y="1300"/>
                  </a:lnTo>
                  <a:lnTo>
                    <a:pt x="652" y="1291"/>
                  </a:lnTo>
                  <a:lnTo>
                    <a:pt x="662" y="1300"/>
                  </a:lnTo>
                  <a:lnTo>
                    <a:pt x="662" y="1310"/>
                  </a:lnTo>
                  <a:lnTo>
                    <a:pt x="671" y="1310"/>
                  </a:lnTo>
                  <a:lnTo>
                    <a:pt x="671" y="1291"/>
                  </a:lnTo>
                  <a:lnTo>
                    <a:pt x="681" y="1291"/>
                  </a:lnTo>
                  <a:lnTo>
                    <a:pt x="681" y="1262"/>
                  </a:lnTo>
                  <a:lnTo>
                    <a:pt x="689" y="1262"/>
                  </a:lnTo>
                  <a:lnTo>
                    <a:pt x="689" y="1300"/>
                  </a:lnTo>
                  <a:lnTo>
                    <a:pt x="700" y="1272"/>
                  </a:lnTo>
                  <a:lnTo>
                    <a:pt x="700" y="1310"/>
                  </a:lnTo>
                  <a:lnTo>
                    <a:pt x="708" y="1310"/>
                  </a:lnTo>
                  <a:lnTo>
                    <a:pt x="708" y="1281"/>
                  </a:lnTo>
                  <a:lnTo>
                    <a:pt x="718" y="1262"/>
                  </a:lnTo>
                  <a:lnTo>
                    <a:pt x="718" y="1310"/>
                  </a:lnTo>
                  <a:lnTo>
                    <a:pt x="727" y="1310"/>
                  </a:lnTo>
                  <a:lnTo>
                    <a:pt x="727" y="1291"/>
                  </a:lnTo>
                  <a:lnTo>
                    <a:pt x="737" y="1310"/>
                  </a:lnTo>
                  <a:lnTo>
                    <a:pt x="745" y="1310"/>
                  </a:lnTo>
                  <a:lnTo>
                    <a:pt x="745" y="1291"/>
                  </a:lnTo>
                  <a:lnTo>
                    <a:pt x="755" y="1310"/>
                  </a:lnTo>
                  <a:lnTo>
                    <a:pt x="755" y="1291"/>
                  </a:lnTo>
                  <a:lnTo>
                    <a:pt x="764" y="1291"/>
                  </a:lnTo>
                  <a:lnTo>
                    <a:pt x="764" y="1262"/>
                  </a:lnTo>
                  <a:lnTo>
                    <a:pt x="774" y="1291"/>
                  </a:lnTo>
                  <a:lnTo>
                    <a:pt x="774" y="1253"/>
                  </a:lnTo>
                  <a:lnTo>
                    <a:pt x="783" y="1224"/>
                  </a:lnTo>
                  <a:lnTo>
                    <a:pt x="783" y="1281"/>
                  </a:lnTo>
                  <a:lnTo>
                    <a:pt x="793" y="1291"/>
                  </a:lnTo>
                  <a:lnTo>
                    <a:pt x="793" y="1262"/>
                  </a:lnTo>
                  <a:lnTo>
                    <a:pt x="801" y="1262"/>
                  </a:lnTo>
                  <a:lnTo>
                    <a:pt x="801" y="1291"/>
                  </a:lnTo>
                  <a:lnTo>
                    <a:pt x="811" y="1310"/>
                  </a:lnTo>
                  <a:lnTo>
                    <a:pt x="811" y="1291"/>
                  </a:lnTo>
                  <a:lnTo>
                    <a:pt x="820" y="1272"/>
                  </a:lnTo>
                  <a:lnTo>
                    <a:pt x="820" y="1291"/>
                  </a:lnTo>
                  <a:lnTo>
                    <a:pt x="830" y="1300"/>
                  </a:lnTo>
                  <a:lnTo>
                    <a:pt x="830" y="1272"/>
                  </a:lnTo>
                  <a:lnTo>
                    <a:pt x="838" y="1272"/>
                  </a:lnTo>
                  <a:lnTo>
                    <a:pt x="838" y="1300"/>
                  </a:lnTo>
                  <a:lnTo>
                    <a:pt x="849" y="1300"/>
                  </a:lnTo>
                  <a:lnTo>
                    <a:pt x="849" y="1272"/>
                  </a:lnTo>
                  <a:lnTo>
                    <a:pt x="857" y="1310"/>
                  </a:lnTo>
                  <a:lnTo>
                    <a:pt x="857" y="1291"/>
                  </a:lnTo>
                  <a:lnTo>
                    <a:pt x="867" y="1291"/>
                  </a:lnTo>
                  <a:lnTo>
                    <a:pt x="867" y="1262"/>
                  </a:lnTo>
                  <a:lnTo>
                    <a:pt x="876" y="1262"/>
                  </a:lnTo>
                  <a:lnTo>
                    <a:pt x="876" y="1272"/>
                  </a:lnTo>
                  <a:lnTo>
                    <a:pt x="886" y="1291"/>
                  </a:lnTo>
                  <a:lnTo>
                    <a:pt x="886" y="1215"/>
                  </a:lnTo>
                  <a:lnTo>
                    <a:pt x="894" y="1205"/>
                  </a:lnTo>
                  <a:lnTo>
                    <a:pt x="894" y="1262"/>
                  </a:lnTo>
                  <a:lnTo>
                    <a:pt x="905" y="1262"/>
                  </a:lnTo>
                  <a:lnTo>
                    <a:pt x="905" y="1281"/>
                  </a:lnTo>
                  <a:lnTo>
                    <a:pt x="913" y="1291"/>
                  </a:lnTo>
                  <a:lnTo>
                    <a:pt x="913" y="1262"/>
                  </a:lnTo>
                  <a:lnTo>
                    <a:pt x="923" y="1281"/>
                  </a:lnTo>
                  <a:lnTo>
                    <a:pt x="923" y="1310"/>
                  </a:lnTo>
                  <a:lnTo>
                    <a:pt x="932" y="1310"/>
                  </a:lnTo>
                  <a:lnTo>
                    <a:pt x="932" y="1300"/>
                  </a:lnTo>
                  <a:lnTo>
                    <a:pt x="942" y="1300"/>
                  </a:lnTo>
                  <a:lnTo>
                    <a:pt x="942" y="1243"/>
                  </a:lnTo>
                  <a:lnTo>
                    <a:pt x="950" y="1243"/>
                  </a:lnTo>
                  <a:lnTo>
                    <a:pt x="950" y="371"/>
                  </a:lnTo>
                  <a:lnTo>
                    <a:pt x="960" y="19"/>
                  </a:lnTo>
                  <a:lnTo>
                    <a:pt x="960" y="902"/>
                  </a:lnTo>
                  <a:lnTo>
                    <a:pt x="969" y="921"/>
                  </a:lnTo>
                  <a:lnTo>
                    <a:pt x="969" y="1234"/>
                  </a:lnTo>
                  <a:lnTo>
                    <a:pt x="979" y="1234"/>
                  </a:lnTo>
                  <a:lnTo>
                    <a:pt x="979" y="1281"/>
                  </a:lnTo>
                  <a:lnTo>
                    <a:pt x="988" y="1281"/>
                  </a:lnTo>
                  <a:lnTo>
                    <a:pt x="988" y="1310"/>
                  </a:lnTo>
                  <a:lnTo>
                    <a:pt x="998" y="1300"/>
                  </a:lnTo>
                  <a:lnTo>
                    <a:pt x="998" y="1291"/>
                  </a:lnTo>
                  <a:lnTo>
                    <a:pt x="1006" y="1281"/>
                  </a:lnTo>
                  <a:lnTo>
                    <a:pt x="1006" y="1300"/>
                  </a:lnTo>
                  <a:lnTo>
                    <a:pt x="1016" y="1291"/>
                  </a:lnTo>
                  <a:lnTo>
                    <a:pt x="1016" y="1243"/>
                  </a:lnTo>
                  <a:lnTo>
                    <a:pt x="1025" y="1215"/>
                  </a:lnTo>
                  <a:lnTo>
                    <a:pt x="1025" y="1272"/>
                  </a:lnTo>
                  <a:lnTo>
                    <a:pt x="1035" y="1272"/>
                  </a:lnTo>
                  <a:lnTo>
                    <a:pt x="1035" y="1310"/>
                  </a:lnTo>
                  <a:lnTo>
                    <a:pt x="1044" y="1300"/>
                  </a:lnTo>
                  <a:lnTo>
                    <a:pt x="1044" y="1291"/>
                  </a:lnTo>
                  <a:lnTo>
                    <a:pt x="1054" y="1291"/>
                  </a:lnTo>
                  <a:lnTo>
                    <a:pt x="1054" y="1272"/>
                  </a:lnTo>
                  <a:lnTo>
                    <a:pt x="1062" y="1291"/>
                  </a:lnTo>
                  <a:lnTo>
                    <a:pt x="1062" y="1272"/>
                  </a:lnTo>
                  <a:lnTo>
                    <a:pt x="1072" y="1281"/>
                  </a:lnTo>
                  <a:lnTo>
                    <a:pt x="1072" y="1196"/>
                  </a:lnTo>
                  <a:lnTo>
                    <a:pt x="1081" y="1178"/>
                  </a:lnTo>
                  <a:lnTo>
                    <a:pt x="1081" y="1253"/>
                  </a:lnTo>
                  <a:lnTo>
                    <a:pt x="1091" y="1262"/>
                  </a:lnTo>
                  <a:lnTo>
                    <a:pt x="1091" y="1234"/>
                  </a:lnTo>
                  <a:lnTo>
                    <a:pt x="1099" y="1243"/>
                  </a:lnTo>
                  <a:lnTo>
                    <a:pt x="1099" y="1272"/>
                  </a:lnTo>
                  <a:lnTo>
                    <a:pt x="1110" y="1272"/>
                  </a:lnTo>
                  <a:lnTo>
                    <a:pt x="1110" y="1310"/>
                  </a:lnTo>
                  <a:lnTo>
                    <a:pt x="1118" y="1310"/>
                  </a:lnTo>
                  <a:lnTo>
                    <a:pt x="1118" y="1281"/>
                  </a:lnTo>
                  <a:lnTo>
                    <a:pt x="1128" y="1281"/>
                  </a:lnTo>
                  <a:lnTo>
                    <a:pt x="1128" y="1310"/>
                  </a:lnTo>
                  <a:lnTo>
                    <a:pt x="1137" y="1300"/>
                  </a:lnTo>
                  <a:lnTo>
                    <a:pt x="1137" y="1272"/>
                  </a:lnTo>
                  <a:lnTo>
                    <a:pt x="1147" y="1243"/>
                  </a:lnTo>
                  <a:lnTo>
                    <a:pt x="1147" y="1281"/>
                  </a:lnTo>
                  <a:lnTo>
                    <a:pt x="1155" y="1272"/>
                  </a:lnTo>
                  <a:lnTo>
                    <a:pt x="1155" y="1291"/>
                  </a:lnTo>
                  <a:lnTo>
                    <a:pt x="1166" y="1281"/>
                  </a:lnTo>
                  <a:lnTo>
                    <a:pt x="1166" y="1300"/>
                  </a:lnTo>
                  <a:lnTo>
                    <a:pt x="1174" y="1310"/>
                  </a:lnTo>
                  <a:lnTo>
                    <a:pt x="1174" y="1272"/>
                  </a:lnTo>
                  <a:lnTo>
                    <a:pt x="1184" y="1272"/>
                  </a:lnTo>
                  <a:lnTo>
                    <a:pt x="1184" y="1291"/>
                  </a:lnTo>
                  <a:lnTo>
                    <a:pt x="1193" y="1281"/>
                  </a:lnTo>
                  <a:lnTo>
                    <a:pt x="1203" y="1281"/>
                  </a:lnTo>
                  <a:lnTo>
                    <a:pt x="1203" y="1262"/>
                  </a:lnTo>
                  <a:lnTo>
                    <a:pt x="1211" y="1262"/>
                  </a:lnTo>
                  <a:lnTo>
                    <a:pt x="1211" y="1281"/>
                  </a:lnTo>
                  <a:lnTo>
                    <a:pt x="1221" y="1281"/>
                  </a:lnTo>
                  <a:lnTo>
                    <a:pt x="1221" y="1300"/>
                  </a:lnTo>
                  <a:lnTo>
                    <a:pt x="1230" y="1310"/>
                  </a:lnTo>
                  <a:lnTo>
                    <a:pt x="1230" y="1272"/>
                  </a:lnTo>
                  <a:lnTo>
                    <a:pt x="1240" y="1281"/>
                  </a:lnTo>
                  <a:lnTo>
                    <a:pt x="1240" y="1262"/>
                  </a:lnTo>
                  <a:lnTo>
                    <a:pt x="1249" y="1262"/>
                  </a:lnTo>
                  <a:lnTo>
                    <a:pt x="1249" y="1300"/>
                  </a:lnTo>
                  <a:lnTo>
                    <a:pt x="1259" y="1310"/>
                  </a:lnTo>
                  <a:lnTo>
                    <a:pt x="1259" y="1291"/>
                  </a:lnTo>
                  <a:lnTo>
                    <a:pt x="1267" y="1291"/>
                  </a:lnTo>
                  <a:lnTo>
                    <a:pt x="1267" y="1272"/>
                  </a:lnTo>
                  <a:lnTo>
                    <a:pt x="1277" y="1272"/>
                  </a:lnTo>
                  <a:lnTo>
                    <a:pt x="1277" y="1224"/>
                  </a:lnTo>
                  <a:lnTo>
                    <a:pt x="1286" y="1196"/>
                  </a:lnTo>
                  <a:lnTo>
                    <a:pt x="1286" y="1243"/>
                  </a:lnTo>
                  <a:lnTo>
                    <a:pt x="1296" y="1243"/>
                  </a:lnTo>
                  <a:lnTo>
                    <a:pt x="1296" y="1272"/>
                  </a:lnTo>
                  <a:lnTo>
                    <a:pt x="1304" y="1272"/>
                  </a:lnTo>
                  <a:lnTo>
                    <a:pt x="1304" y="1300"/>
                  </a:lnTo>
                  <a:lnTo>
                    <a:pt x="1315" y="1310"/>
                  </a:lnTo>
                  <a:lnTo>
                    <a:pt x="1315" y="1281"/>
                  </a:lnTo>
                  <a:lnTo>
                    <a:pt x="1323" y="1281"/>
                  </a:lnTo>
                  <a:lnTo>
                    <a:pt x="1323" y="1262"/>
                  </a:lnTo>
                  <a:lnTo>
                    <a:pt x="1333" y="1262"/>
                  </a:lnTo>
                  <a:lnTo>
                    <a:pt x="1333" y="1281"/>
                  </a:lnTo>
                  <a:lnTo>
                    <a:pt x="1342" y="1291"/>
                  </a:lnTo>
                  <a:lnTo>
                    <a:pt x="1342" y="1253"/>
                  </a:lnTo>
                  <a:lnTo>
                    <a:pt x="1352" y="1253"/>
                  </a:lnTo>
                  <a:lnTo>
                    <a:pt x="1352" y="1291"/>
                  </a:lnTo>
                  <a:lnTo>
                    <a:pt x="1360" y="1291"/>
                  </a:lnTo>
                  <a:lnTo>
                    <a:pt x="1360" y="1310"/>
                  </a:lnTo>
                  <a:lnTo>
                    <a:pt x="1371" y="1310"/>
                  </a:lnTo>
                  <a:lnTo>
                    <a:pt x="1371" y="1291"/>
                  </a:lnTo>
                  <a:lnTo>
                    <a:pt x="1379" y="1291"/>
                  </a:lnTo>
                  <a:lnTo>
                    <a:pt x="1379" y="1272"/>
                  </a:lnTo>
                  <a:lnTo>
                    <a:pt x="1389" y="1281"/>
                  </a:lnTo>
                  <a:lnTo>
                    <a:pt x="1389" y="1121"/>
                  </a:lnTo>
                  <a:lnTo>
                    <a:pt x="1398" y="1121"/>
                  </a:lnTo>
                  <a:lnTo>
                    <a:pt x="1398" y="1291"/>
                  </a:lnTo>
                  <a:lnTo>
                    <a:pt x="1408" y="1281"/>
                  </a:lnTo>
                  <a:lnTo>
                    <a:pt x="1408" y="1300"/>
                  </a:lnTo>
                  <a:lnTo>
                    <a:pt x="1416" y="1281"/>
                  </a:lnTo>
                  <a:lnTo>
                    <a:pt x="1416" y="1310"/>
                  </a:lnTo>
                  <a:lnTo>
                    <a:pt x="1426" y="1310"/>
                  </a:lnTo>
                  <a:lnTo>
                    <a:pt x="1426" y="1291"/>
                  </a:lnTo>
                  <a:lnTo>
                    <a:pt x="1435" y="1300"/>
                  </a:lnTo>
                  <a:lnTo>
                    <a:pt x="1435" y="1272"/>
                  </a:lnTo>
                  <a:lnTo>
                    <a:pt x="1445" y="1272"/>
                  </a:lnTo>
                  <a:lnTo>
                    <a:pt x="1445" y="1300"/>
                  </a:lnTo>
                  <a:lnTo>
                    <a:pt x="1454" y="1310"/>
                  </a:lnTo>
                  <a:lnTo>
                    <a:pt x="1454" y="1291"/>
                  </a:lnTo>
                  <a:lnTo>
                    <a:pt x="1464" y="1281"/>
                  </a:lnTo>
                  <a:lnTo>
                    <a:pt x="1464" y="1300"/>
                  </a:lnTo>
                  <a:lnTo>
                    <a:pt x="1472" y="1291"/>
                  </a:lnTo>
                  <a:lnTo>
                    <a:pt x="1472" y="1262"/>
                  </a:lnTo>
                  <a:lnTo>
                    <a:pt x="1482" y="1281"/>
                  </a:lnTo>
                  <a:lnTo>
                    <a:pt x="1482" y="1310"/>
                  </a:lnTo>
                  <a:lnTo>
                    <a:pt x="1491" y="1310"/>
                  </a:lnTo>
                  <a:lnTo>
                    <a:pt x="1491" y="1291"/>
                  </a:lnTo>
                  <a:lnTo>
                    <a:pt x="1501" y="1300"/>
                  </a:lnTo>
                  <a:lnTo>
                    <a:pt x="1501" y="1281"/>
                  </a:lnTo>
                  <a:lnTo>
                    <a:pt x="1510" y="1291"/>
                  </a:lnTo>
                  <a:lnTo>
                    <a:pt x="1510" y="1272"/>
                  </a:lnTo>
                  <a:lnTo>
                    <a:pt x="1520" y="1272"/>
                  </a:lnTo>
                  <a:lnTo>
                    <a:pt x="1520" y="1291"/>
                  </a:lnTo>
                  <a:lnTo>
                    <a:pt x="1528" y="1291"/>
                  </a:lnTo>
                  <a:lnTo>
                    <a:pt x="1528" y="1310"/>
                  </a:lnTo>
                  <a:lnTo>
                    <a:pt x="1538" y="1291"/>
                  </a:lnTo>
                  <a:lnTo>
                    <a:pt x="1538" y="1253"/>
                  </a:lnTo>
                  <a:lnTo>
                    <a:pt x="1548" y="1262"/>
                  </a:lnTo>
                  <a:lnTo>
                    <a:pt x="1548" y="1291"/>
                  </a:lnTo>
                  <a:lnTo>
                    <a:pt x="1557" y="1281"/>
                  </a:lnTo>
                  <a:lnTo>
                    <a:pt x="1557" y="1234"/>
                  </a:lnTo>
                  <a:lnTo>
                    <a:pt x="1567" y="1253"/>
                  </a:lnTo>
                  <a:lnTo>
                    <a:pt x="1567" y="1291"/>
                  </a:lnTo>
                  <a:lnTo>
                    <a:pt x="1576" y="1281"/>
                  </a:lnTo>
                  <a:lnTo>
                    <a:pt x="1576" y="1291"/>
                  </a:lnTo>
                  <a:lnTo>
                    <a:pt x="1586" y="1291"/>
                  </a:lnTo>
                  <a:lnTo>
                    <a:pt x="1586" y="1272"/>
                  </a:lnTo>
                  <a:lnTo>
                    <a:pt x="1594" y="1281"/>
                  </a:lnTo>
                  <a:lnTo>
                    <a:pt x="1594" y="1300"/>
                  </a:lnTo>
                  <a:lnTo>
                    <a:pt x="1604" y="1281"/>
                  </a:lnTo>
                  <a:lnTo>
                    <a:pt x="1604" y="1310"/>
                  </a:lnTo>
                  <a:lnTo>
                    <a:pt x="1613" y="1310"/>
                  </a:lnTo>
                  <a:lnTo>
                    <a:pt x="1613" y="1291"/>
                  </a:lnTo>
                  <a:lnTo>
                    <a:pt x="1623" y="1281"/>
                  </a:lnTo>
                  <a:lnTo>
                    <a:pt x="1623" y="1291"/>
                  </a:lnTo>
                  <a:lnTo>
                    <a:pt x="1632" y="1281"/>
                  </a:lnTo>
                  <a:lnTo>
                    <a:pt x="1632" y="1272"/>
                  </a:lnTo>
                  <a:lnTo>
                    <a:pt x="1642" y="1262"/>
                  </a:lnTo>
                  <a:lnTo>
                    <a:pt x="1642" y="1281"/>
                  </a:lnTo>
                  <a:lnTo>
                    <a:pt x="1650" y="1262"/>
                  </a:lnTo>
                  <a:lnTo>
                    <a:pt x="1650" y="1310"/>
                  </a:lnTo>
                  <a:lnTo>
                    <a:pt x="1660" y="1300"/>
                  </a:lnTo>
                  <a:lnTo>
                    <a:pt x="1660" y="1310"/>
                  </a:lnTo>
                  <a:lnTo>
                    <a:pt x="1669" y="1310"/>
                  </a:lnTo>
                  <a:lnTo>
                    <a:pt x="1669" y="1300"/>
                  </a:lnTo>
                  <a:lnTo>
                    <a:pt x="1679" y="1300"/>
                  </a:lnTo>
                  <a:lnTo>
                    <a:pt x="1679" y="1243"/>
                  </a:lnTo>
                  <a:lnTo>
                    <a:pt x="1687" y="1243"/>
                  </a:lnTo>
                  <a:lnTo>
                    <a:pt x="1687" y="1281"/>
                  </a:lnTo>
                  <a:lnTo>
                    <a:pt x="1698" y="1281"/>
                  </a:lnTo>
                  <a:lnTo>
                    <a:pt x="1698" y="1262"/>
                  </a:lnTo>
                  <a:lnTo>
                    <a:pt x="1706" y="1272"/>
                  </a:lnTo>
                  <a:lnTo>
                    <a:pt x="1706" y="1291"/>
                  </a:lnTo>
                  <a:lnTo>
                    <a:pt x="1716" y="1281"/>
                  </a:lnTo>
                  <a:lnTo>
                    <a:pt x="1716" y="1291"/>
                  </a:lnTo>
                  <a:lnTo>
                    <a:pt x="1725" y="1291"/>
                  </a:lnTo>
                  <a:lnTo>
                    <a:pt x="1725" y="1272"/>
                  </a:lnTo>
                  <a:lnTo>
                    <a:pt x="1735" y="1281"/>
                  </a:lnTo>
                  <a:lnTo>
                    <a:pt x="1735" y="702"/>
                  </a:lnTo>
                  <a:lnTo>
                    <a:pt x="1743" y="171"/>
                  </a:lnTo>
                  <a:lnTo>
                    <a:pt x="1743" y="931"/>
                  </a:lnTo>
                  <a:lnTo>
                    <a:pt x="1754" y="950"/>
                  </a:lnTo>
                  <a:lnTo>
                    <a:pt x="1754" y="1196"/>
                  </a:lnTo>
                  <a:lnTo>
                    <a:pt x="1762" y="1196"/>
                  </a:lnTo>
                  <a:lnTo>
                    <a:pt x="1762" y="1253"/>
                  </a:lnTo>
                  <a:lnTo>
                    <a:pt x="1772" y="1262"/>
                  </a:lnTo>
                  <a:lnTo>
                    <a:pt x="1772" y="1310"/>
                  </a:lnTo>
                  <a:lnTo>
                    <a:pt x="1781" y="1310"/>
                  </a:lnTo>
                  <a:lnTo>
                    <a:pt x="1781" y="1272"/>
                  </a:lnTo>
                  <a:lnTo>
                    <a:pt x="1791" y="1291"/>
                  </a:lnTo>
                  <a:lnTo>
                    <a:pt x="1791" y="1159"/>
                  </a:lnTo>
                  <a:lnTo>
                    <a:pt x="1799" y="1121"/>
                  </a:lnTo>
                  <a:lnTo>
                    <a:pt x="1799" y="1272"/>
                  </a:lnTo>
                  <a:lnTo>
                    <a:pt x="1809" y="1272"/>
                  </a:lnTo>
                  <a:lnTo>
                    <a:pt x="1809" y="1300"/>
                  </a:lnTo>
                  <a:lnTo>
                    <a:pt x="1818" y="1310"/>
                  </a:lnTo>
                  <a:lnTo>
                    <a:pt x="1818" y="1300"/>
                  </a:lnTo>
                  <a:lnTo>
                    <a:pt x="1828" y="1300"/>
                  </a:lnTo>
                  <a:lnTo>
                    <a:pt x="1828" y="1281"/>
                  </a:lnTo>
                  <a:lnTo>
                    <a:pt x="1837" y="1291"/>
                  </a:lnTo>
                  <a:lnTo>
                    <a:pt x="1837" y="1243"/>
                  </a:lnTo>
                  <a:lnTo>
                    <a:pt x="1847" y="1243"/>
                  </a:lnTo>
                  <a:lnTo>
                    <a:pt x="1847" y="1291"/>
                  </a:lnTo>
                  <a:lnTo>
                    <a:pt x="1855" y="1291"/>
                  </a:lnTo>
                  <a:lnTo>
                    <a:pt x="1855" y="1310"/>
                  </a:lnTo>
                  <a:lnTo>
                    <a:pt x="1865" y="1310"/>
                  </a:lnTo>
                  <a:lnTo>
                    <a:pt x="1865" y="1281"/>
                  </a:lnTo>
                  <a:lnTo>
                    <a:pt x="1874" y="1291"/>
                  </a:lnTo>
                  <a:lnTo>
                    <a:pt x="1874" y="1243"/>
                  </a:lnTo>
                  <a:lnTo>
                    <a:pt x="1884" y="1253"/>
                  </a:lnTo>
                  <a:lnTo>
                    <a:pt x="1884" y="1281"/>
                  </a:lnTo>
                  <a:lnTo>
                    <a:pt x="1892" y="1281"/>
                  </a:lnTo>
                  <a:lnTo>
                    <a:pt x="1892" y="1262"/>
                  </a:lnTo>
                  <a:lnTo>
                    <a:pt x="1903" y="1281"/>
                  </a:lnTo>
                  <a:lnTo>
                    <a:pt x="1903" y="1300"/>
                  </a:lnTo>
                  <a:lnTo>
                    <a:pt x="1911" y="1300"/>
                  </a:lnTo>
                  <a:lnTo>
                    <a:pt x="1911" y="1310"/>
                  </a:lnTo>
                  <a:lnTo>
                    <a:pt x="1921" y="1300"/>
                  </a:lnTo>
                  <a:lnTo>
                    <a:pt x="1921" y="1310"/>
                  </a:lnTo>
                  <a:lnTo>
                    <a:pt x="1930" y="1300"/>
                  </a:lnTo>
                  <a:lnTo>
                    <a:pt x="1930" y="1272"/>
                  </a:lnTo>
                  <a:lnTo>
                    <a:pt x="1940" y="1272"/>
                  </a:lnTo>
                  <a:lnTo>
                    <a:pt x="1940" y="1291"/>
                  </a:lnTo>
                  <a:lnTo>
                    <a:pt x="1948" y="1281"/>
                  </a:lnTo>
                  <a:lnTo>
                    <a:pt x="1948" y="1300"/>
                  </a:lnTo>
                  <a:lnTo>
                    <a:pt x="1959" y="1291"/>
                  </a:lnTo>
                  <a:lnTo>
                    <a:pt x="1959" y="1281"/>
                  </a:lnTo>
                  <a:lnTo>
                    <a:pt x="1967" y="1291"/>
                  </a:lnTo>
                  <a:lnTo>
                    <a:pt x="1967" y="1272"/>
                  </a:lnTo>
                  <a:lnTo>
                    <a:pt x="1977" y="1291"/>
                  </a:lnTo>
                  <a:lnTo>
                    <a:pt x="1977" y="1300"/>
                  </a:lnTo>
                  <a:lnTo>
                    <a:pt x="1986" y="1310"/>
                  </a:lnTo>
                  <a:lnTo>
                    <a:pt x="1986" y="1281"/>
                  </a:lnTo>
                  <a:lnTo>
                    <a:pt x="1996" y="1281"/>
                  </a:lnTo>
                  <a:lnTo>
                    <a:pt x="1996" y="1310"/>
                  </a:lnTo>
                  <a:lnTo>
                    <a:pt x="2004" y="1300"/>
                  </a:lnTo>
                  <a:lnTo>
                    <a:pt x="2004" y="1291"/>
                  </a:lnTo>
                  <a:lnTo>
                    <a:pt x="2014" y="1291"/>
                  </a:lnTo>
                  <a:lnTo>
                    <a:pt x="2014" y="1300"/>
                  </a:lnTo>
                  <a:lnTo>
                    <a:pt x="2023" y="1291"/>
                  </a:lnTo>
                  <a:lnTo>
                    <a:pt x="2033" y="1291"/>
                  </a:lnTo>
                  <a:lnTo>
                    <a:pt x="2033" y="1310"/>
                  </a:lnTo>
                  <a:lnTo>
                    <a:pt x="2042" y="1300"/>
                  </a:lnTo>
                  <a:lnTo>
                    <a:pt x="2042" y="1291"/>
                  </a:lnTo>
                  <a:lnTo>
                    <a:pt x="2052" y="1291"/>
                  </a:lnTo>
                  <a:lnTo>
                    <a:pt x="2052" y="1310"/>
                  </a:lnTo>
                  <a:lnTo>
                    <a:pt x="2060" y="1300"/>
                  </a:lnTo>
                  <a:lnTo>
                    <a:pt x="2060" y="1281"/>
                  </a:lnTo>
                  <a:lnTo>
                    <a:pt x="2070" y="1281"/>
                  </a:lnTo>
                  <a:lnTo>
                    <a:pt x="2070" y="1310"/>
                  </a:lnTo>
                  <a:lnTo>
                    <a:pt x="2079" y="1310"/>
                  </a:lnTo>
                  <a:lnTo>
                    <a:pt x="2079" y="1291"/>
                  </a:lnTo>
                  <a:lnTo>
                    <a:pt x="2089" y="1300"/>
                  </a:lnTo>
                  <a:lnTo>
                    <a:pt x="2089" y="1291"/>
                  </a:lnTo>
                  <a:lnTo>
                    <a:pt x="2098" y="1281"/>
                  </a:lnTo>
                  <a:lnTo>
                    <a:pt x="2098" y="1300"/>
                  </a:lnTo>
                  <a:lnTo>
                    <a:pt x="2108" y="1281"/>
                  </a:lnTo>
                  <a:lnTo>
                    <a:pt x="2108" y="1300"/>
                  </a:lnTo>
                  <a:lnTo>
                    <a:pt x="2116" y="1310"/>
                  </a:lnTo>
                  <a:lnTo>
                    <a:pt x="2116" y="1281"/>
                  </a:lnTo>
                  <a:lnTo>
                    <a:pt x="2126" y="1281"/>
                  </a:lnTo>
                  <a:lnTo>
                    <a:pt x="2126" y="1310"/>
                  </a:lnTo>
                  <a:lnTo>
                    <a:pt x="2135" y="1300"/>
                  </a:lnTo>
                  <a:lnTo>
                    <a:pt x="2135" y="1291"/>
                  </a:lnTo>
                  <a:lnTo>
                    <a:pt x="2145" y="1291"/>
                  </a:lnTo>
                  <a:lnTo>
                    <a:pt x="2145" y="1281"/>
                  </a:lnTo>
                  <a:lnTo>
                    <a:pt x="2153" y="1291"/>
                  </a:lnTo>
                  <a:lnTo>
                    <a:pt x="2153" y="1272"/>
                  </a:lnTo>
                  <a:lnTo>
                    <a:pt x="2164" y="1272"/>
                  </a:lnTo>
                  <a:lnTo>
                    <a:pt x="2164" y="1300"/>
                  </a:lnTo>
                  <a:lnTo>
                    <a:pt x="2172" y="1310"/>
                  </a:lnTo>
                  <a:lnTo>
                    <a:pt x="2172" y="1291"/>
                  </a:lnTo>
                  <a:lnTo>
                    <a:pt x="2182" y="1291"/>
                  </a:lnTo>
                  <a:lnTo>
                    <a:pt x="2182" y="1253"/>
                  </a:lnTo>
                  <a:lnTo>
                    <a:pt x="2191" y="1262"/>
                  </a:lnTo>
                  <a:lnTo>
                    <a:pt x="2191" y="1291"/>
                  </a:lnTo>
                  <a:lnTo>
                    <a:pt x="2201" y="1281"/>
                  </a:lnTo>
                  <a:lnTo>
                    <a:pt x="2201" y="1291"/>
                  </a:lnTo>
                  <a:lnTo>
                    <a:pt x="2209" y="1281"/>
                  </a:lnTo>
                  <a:lnTo>
                    <a:pt x="2209" y="1300"/>
                  </a:lnTo>
                  <a:lnTo>
                    <a:pt x="2220" y="1291"/>
                  </a:lnTo>
                  <a:lnTo>
                    <a:pt x="2220" y="1281"/>
                  </a:lnTo>
                  <a:lnTo>
                    <a:pt x="2228" y="1281"/>
                  </a:lnTo>
                  <a:lnTo>
                    <a:pt x="2228" y="1291"/>
                  </a:lnTo>
                  <a:lnTo>
                    <a:pt x="2238" y="1291"/>
                  </a:lnTo>
                  <a:lnTo>
                    <a:pt x="2238" y="1310"/>
                  </a:lnTo>
                  <a:lnTo>
                    <a:pt x="2247" y="1310"/>
                  </a:lnTo>
                  <a:lnTo>
                    <a:pt x="2247" y="1272"/>
                  </a:lnTo>
                  <a:lnTo>
                    <a:pt x="2257" y="1272"/>
                  </a:lnTo>
                  <a:lnTo>
                    <a:pt x="2257" y="1291"/>
                  </a:lnTo>
                  <a:lnTo>
                    <a:pt x="2265" y="1291"/>
                  </a:lnTo>
                  <a:lnTo>
                    <a:pt x="2265" y="1300"/>
                  </a:lnTo>
                  <a:lnTo>
                    <a:pt x="2275" y="1300"/>
                  </a:lnTo>
                  <a:lnTo>
                    <a:pt x="2275" y="1291"/>
                  </a:lnTo>
                  <a:lnTo>
                    <a:pt x="2284" y="1300"/>
                  </a:lnTo>
                  <a:lnTo>
                    <a:pt x="2284" y="1310"/>
                  </a:lnTo>
                  <a:lnTo>
                    <a:pt x="2294" y="1300"/>
                  </a:lnTo>
                  <a:lnTo>
                    <a:pt x="2294" y="1281"/>
                  </a:lnTo>
                  <a:lnTo>
                    <a:pt x="2303" y="1272"/>
                  </a:lnTo>
                  <a:lnTo>
                    <a:pt x="2303" y="1300"/>
                  </a:lnTo>
                  <a:lnTo>
                    <a:pt x="2313" y="1310"/>
                  </a:lnTo>
                  <a:lnTo>
                    <a:pt x="2313" y="1281"/>
                  </a:lnTo>
                  <a:lnTo>
                    <a:pt x="2321" y="1272"/>
                  </a:lnTo>
                  <a:lnTo>
                    <a:pt x="2321" y="1291"/>
                  </a:lnTo>
                  <a:lnTo>
                    <a:pt x="2331" y="1300"/>
                  </a:lnTo>
                  <a:lnTo>
                    <a:pt x="2331" y="1310"/>
                  </a:lnTo>
                  <a:lnTo>
                    <a:pt x="2340" y="1310"/>
                  </a:lnTo>
                  <a:lnTo>
                    <a:pt x="2350" y="1291"/>
                  </a:lnTo>
                  <a:lnTo>
                    <a:pt x="2350" y="1300"/>
                  </a:lnTo>
                  <a:lnTo>
                    <a:pt x="2358" y="1300"/>
                  </a:lnTo>
                  <a:lnTo>
                    <a:pt x="2358" y="1281"/>
                  </a:lnTo>
                  <a:lnTo>
                    <a:pt x="2369" y="1291"/>
                  </a:lnTo>
                  <a:lnTo>
                    <a:pt x="2369" y="1272"/>
                  </a:lnTo>
                  <a:lnTo>
                    <a:pt x="2377" y="1262"/>
                  </a:lnTo>
                  <a:lnTo>
                    <a:pt x="2377" y="1300"/>
                  </a:lnTo>
                  <a:lnTo>
                    <a:pt x="2387" y="1300"/>
                  </a:lnTo>
                  <a:lnTo>
                    <a:pt x="2387" y="1272"/>
                  </a:lnTo>
                  <a:lnTo>
                    <a:pt x="2396" y="1262"/>
                  </a:lnTo>
                  <a:lnTo>
                    <a:pt x="2396" y="1272"/>
                  </a:lnTo>
                  <a:lnTo>
                    <a:pt x="2406" y="1272"/>
                  </a:lnTo>
                  <a:lnTo>
                    <a:pt x="2406" y="1243"/>
                  </a:lnTo>
                  <a:lnTo>
                    <a:pt x="2414" y="1253"/>
                  </a:lnTo>
                  <a:lnTo>
                    <a:pt x="2414" y="1300"/>
                  </a:lnTo>
                  <a:lnTo>
                    <a:pt x="2425" y="1291"/>
                  </a:lnTo>
                  <a:lnTo>
                    <a:pt x="2425" y="1300"/>
                  </a:lnTo>
                  <a:lnTo>
                    <a:pt x="2433" y="1291"/>
                  </a:lnTo>
                  <a:lnTo>
                    <a:pt x="2433" y="1310"/>
                  </a:lnTo>
                  <a:lnTo>
                    <a:pt x="2443" y="1310"/>
                  </a:lnTo>
                  <a:lnTo>
                    <a:pt x="2443" y="1300"/>
                  </a:lnTo>
                  <a:lnTo>
                    <a:pt x="2453" y="1300"/>
                  </a:lnTo>
                  <a:lnTo>
                    <a:pt x="2453" y="1291"/>
                  </a:lnTo>
                  <a:lnTo>
                    <a:pt x="2462" y="1310"/>
                  </a:lnTo>
                  <a:lnTo>
                    <a:pt x="2462" y="1291"/>
                  </a:lnTo>
                  <a:lnTo>
                    <a:pt x="2472" y="1291"/>
                  </a:lnTo>
                  <a:lnTo>
                    <a:pt x="2472" y="1300"/>
                  </a:lnTo>
                  <a:lnTo>
                    <a:pt x="2480" y="1300"/>
                  </a:lnTo>
                  <a:lnTo>
                    <a:pt x="2480" y="1281"/>
                  </a:lnTo>
                  <a:lnTo>
                    <a:pt x="2491" y="1281"/>
                  </a:lnTo>
                  <a:lnTo>
                    <a:pt x="2491" y="1300"/>
                  </a:lnTo>
                  <a:lnTo>
                    <a:pt x="2499" y="1310"/>
                  </a:lnTo>
                  <a:lnTo>
                    <a:pt x="2499" y="1291"/>
                  </a:lnTo>
                  <a:lnTo>
                    <a:pt x="2509" y="1291"/>
                  </a:lnTo>
                  <a:lnTo>
                    <a:pt x="2509" y="1310"/>
                  </a:lnTo>
                  <a:lnTo>
                    <a:pt x="2518" y="1310"/>
                  </a:lnTo>
                  <a:lnTo>
                    <a:pt x="2518" y="1281"/>
                  </a:lnTo>
                  <a:lnTo>
                    <a:pt x="2528" y="1291"/>
                  </a:lnTo>
                  <a:lnTo>
                    <a:pt x="2528" y="1272"/>
                  </a:lnTo>
                  <a:lnTo>
                    <a:pt x="2536" y="1272"/>
                  </a:lnTo>
                  <a:lnTo>
                    <a:pt x="2536" y="1291"/>
                  </a:lnTo>
                  <a:lnTo>
                    <a:pt x="2547" y="1300"/>
                  </a:lnTo>
                  <a:lnTo>
                    <a:pt x="2547" y="1291"/>
                  </a:lnTo>
                  <a:lnTo>
                    <a:pt x="2555" y="1291"/>
                  </a:lnTo>
                  <a:lnTo>
                    <a:pt x="2555" y="1281"/>
                  </a:lnTo>
                  <a:lnTo>
                    <a:pt x="2565" y="1272"/>
                  </a:lnTo>
                  <a:lnTo>
                    <a:pt x="2565" y="1291"/>
                  </a:lnTo>
                  <a:lnTo>
                    <a:pt x="2574" y="1272"/>
                  </a:lnTo>
                  <a:lnTo>
                    <a:pt x="2574" y="1300"/>
                  </a:lnTo>
                  <a:lnTo>
                    <a:pt x="2584" y="1300"/>
                  </a:lnTo>
                  <a:lnTo>
                    <a:pt x="2584" y="1310"/>
                  </a:lnTo>
                  <a:lnTo>
                    <a:pt x="2592" y="1310"/>
                  </a:lnTo>
                  <a:lnTo>
                    <a:pt x="2592" y="1300"/>
                  </a:lnTo>
                  <a:lnTo>
                    <a:pt x="2603" y="1310"/>
                  </a:lnTo>
                  <a:lnTo>
                    <a:pt x="2603" y="1291"/>
                  </a:lnTo>
                  <a:lnTo>
                    <a:pt x="2611" y="1300"/>
                  </a:lnTo>
                  <a:lnTo>
                    <a:pt x="2611" y="1291"/>
                  </a:lnTo>
                  <a:lnTo>
                    <a:pt x="2621" y="1281"/>
                  </a:lnTo>
                  <a:lnTo>
                    <a:pt x="2621" y="1291"/>
                  </a:lnTo>
                  <a:lnTo>
                    <a:pt x="2630" y="1300"/>
                  </a:lnTo>
                  <a:lnTo>
                    <a:pt x="2630" y="1291"/>
                  </a:lnTo>
                  <a:lnTo>
                    <a:pt x="2640" y="1300"/>
                  </a:lnTo>
                  <a:lnTo>
                    <a:pt x="2640" y="1291"/>
                  </a:lnTo>
                  <a:lnTo>
                    <a:pt x="2648" y="1291"/>
                  </a:lnTo>
                  <a:lnTo>
                    <a:pt x="2648" y="1310"/>
                  </a:lnTo>
                  <a:lnTo>
                    <a:pt x="2658" y="1300"/>
                  </a:lnTo>
                  <a:lnTo>
                    <a:pt x="2658" y="1291"/>
                  </a:lnTo>
                  <a:lnTo>
                    <a:pt x="2667" y="1291"/>
                  </a:lnTo>
                  <a:lnTo>
                    <a:pt x="2667" y="1281"/>
                  </a:lnTo>
                  <a:lnTo>
                    <a:pt x="2677" y="1281"/>
                  </a:lnTo>
                  <a:lnTo>
                    <a:pt x="2677" y="1300"/>
                  </a:lnTo>
                  <a:lnTo>
                    <a:pt x="2686" y="1310"/>
                  </a:lnTo>
                  <a:lnTo>
                    <a:pt x="2686" y="1300"/>
                  </a:lnTo>
                  <a:lnTo>
                    <a:pt x="2696" y="1310"/>
                  </a:lnTo>
                  <a:lnTo>
                    <a:pt x="2696" y="1272"/>
                  </a:lnTo>
                  <a:lnTo>
                    <a:pt x="2704" y="1262"/>
                  </a:lnTo>
                  <a:lnTo>
                    <a:pt x="2704" y="1281"/>
                  </a:lnTo>
                  <a:lnTo>
                    <a:pt x="2714" y="1281"/>
                  </a:lnTo>
                  <a:lnTo>
                    <a:pt x="2714" y="1291"/>
                  </a:lnTo>
                  <a:lnTo>
                    <a:pt x="2723" y="1291"/>
                  </a:lnTo>
                  <a:lnTo>
                    <a:pt x="2723" y="1272"/>
                  </a:lnTo>
                  <a:lnTo>
                    <a:pt x="2733" y="1291"/>
                  </a:lnTo>
                  <a:lnTo>
                    <a:pt x="2733" y="1272"/>
                  </a:lnTo>
                  <a:lnTo>
                    <a:pt x="2741" y="1272"/>
                  </a:lnTo>
                  <a:lnTo>
                    <a:pt x="2741" y="1281"/>
                  </a:lnTo>
                  <a:lnTo>
                    <a:pt x="2752" y="1281"/>
                  </a:lnTo>
                  <a:lnTo>
                    <a:pt x="2752" y="1310"/>
                  </a:lnTo>
                  <a:lnTo>
                    <a:pt x="2760" y="1300"/>
                  </a:lnTo>
                  <a:lnTo>
                    <a:pt x="2760" y="1253"/>
                  </a:lnTo>
                  <a:lnTo>
                    <a:pt x="2770" y="1253"/>
                  </a:lnTo>
                  <a:lnTo>
                    <a:pt x="2770" y="921"/>
                  </a:lnTo>
                  <a:lnTo>
                    <a:pt x="2779" y="883"/>
                  </a:lnTo>
                  <a:lnTo>
                    <a:pt x="2779" y="19"/>
                  </a:lnTo>
                  <a:lnTo>
                    <a:pt x="2789" y="607"/>
                  </a:lnTo>
                  <a:lnTo>
                    <a:pt x="2789" y="1205"/>
                  </a:lnTo>
                  <a:lnTo>
                    <a:pt x="2797" y="1205"/>
                  </a:lnTo>
                  <a:lnTo>
                    <a:pt x="2797" y="1253"/>
                  </a:lnTo>
                  <a:lnTo>
                    <a:pt x="2808" y="1253"/>
                  </a:lnTo>
                  <a:lnTo>
                    <a:pt x="2808" y="1300"/>
                  </a:lnTo>
                  <a:lnTo>
                    <a:pt x="2816" y="1281"/>
                  </a:lnTo>
                  <a:lnTo>
                    <a:pt x="2816" y="1300"/>
                  </a:lnTo>
                  <a:lnTo>
                    <a:pt x="2826" y="1291"/>
                  </a:lnTo>
                  <a:lnTo>
                    <a:pt x="2826" y="1300"/>
                  </a:lnTo>
                  <a:lnTo>
                    <a:pt x="2835" y="1300"/>
                  </a:lnTo>
                  <a:lnTo>
                    <a:pt x="2835" y="1281"/>
                  </a:lnTo>
                  <a:lnTo>
                    <a:pt x="2845" y="1281"/>
                  </a:lnTo>
                  <a:lnTo>
                    <a:pt x="2845" y="1310"/>
                  </a:lnTo>
                  <a:lnTo>
                    <a:pt x="2853" y="1300"/>
                  </a:lnTo>
                  <a:lnTo>
                    <a:pt x="2853" y="1291"/>
                  </a:lnTo>
                  <a:lnTo>
                    <a:pt x="2863" y="1300"/>
                  </a:lnTo>
                  <a:lnTo>
                    <a:pt x="2863" y="1291"/>
                  </a:lnTo>
                  <a:lnTo>
                    <a:pt x="2872" y="1291"/>
                  </a:lnTo>
                  <a:lnTo>
                    <a:pt x="2872" y="1272"/>
                  </a:lnTo>
                  <a:lnTo>
                    <a:pt x="2882" y="1272"/>
                  </a:lnTo>
                  <a:lnTo>
                    <a:pt x="2882" y="1291"/>
                  </a:lnTo>
                  <a:lnTo>
                    <a:pt x="2891" y="1272"/>
                  </a:lnTo>
                  <a:lnTo>
                    <a:pt x="2891" y="1300"/>
                  </a:lnTo>
                  <a:lnTo>
                    <a:pt x="2901" y="1310"/>
                  </a:lnTo>
                  <a:lnTo>
                    <a:pt x="2901" y="1291"/>
                  </a:lnTo>
                  <a:lnTo>
                    <a:pt x="2909" y="1300"/>
                  </a:lnTo>
                  <a:lnTo>
                    <a:pt x="2909" y="1253"/>
                  </a:lnTo>
                  <a:lnTo>
                    <a:pt x="2919" y="1253"/>
                  </a:lnTo>
                  <a:lnTo>
                    <a:pt x="2919" y="1291"/>
                  </a:lnTo>
                  <a:lnTo>
                    <a:pt x="2928" y="1291"/>
                  </a:lnTo>
                  <a:lnTo>
                    <a:pt x="2928" y="1310"/>
                  </a:lnTo>
                  <a:lnTo>
                    <a:pt x="2938" y="1300"/>
                  </a:lnTo>
                  <a:lnTo>
                    <a:pt x="2938" y="1310"/>
                  </a:lnTo>
                  <a:lnTo>
                    <a:pt x="2947" y="1310"/>
                  </a:lnTo>
                  <a:lnTo>
                    <a:pt x="2947" y="1291"/>
                  </a:lnTo>
                  <a:lnTo>
                    <a:pt x="2957" y="1291"/>
                  </a:lnTo>
                  <a:lnTo>
                    <a:pt x="2957" y="1253"/>
                  </a:lnTo>
                  <a:lnTo>
                    <a:pt x="2965" y="1253"/>
                  </a:lnTo>
                  <a:lnTo>
                    <a:pt x="2965" y="1215"/>
                  </a:lnTo>
                  <a:lnTo>
                    <a:pt x="2975" y="1224"/>
                  </a:lnTo>
                  <a:lnTo>
                    <a:pt x="2975" y="474"/>
                  </a:lnTo>
                  <a:lnTo>
                    <a:pt x="2984" y="0"/>
                  </a:lnTo>
                  <a:lnTo>
                    <a:pt x="2984" y="798"/>
                  </a:lnTo>
                  <a:lnTo>
                    <a:pt x="2994" y="826"/>
                  </a:lnTo>
                  <a:lnTo>
                    <a:pt x="2994" y="1186"/>
                  </a:lnTo>
                  <a:lnTo>
                    <a:pt x="3002" y="1186"/>
                  </a:lnTo>
                  <a:lnTo>
                    <a:pt x="3002" y="1262"/>
                  </a:lnTo>
                  <a:lnTo>
                    <a:pt x="3013" y="1262"/>
                  </a:lnTo>
                  <a:lnTo>
                    <a:pt x="3013" y="1281"/>
                  </a:lnTo>
                  <a:lnTo>
                    <a:pt x="3021" y="1281"/>
                  </a:lnTo>
                  <a:lnTo>
                    <a:pt x="3021" y="1272"/>
                  </a:lnTo>
                  <a:lnTo>
                    <a:pt x="3031" y="1281"/>
                  </a:lnTo>
                  <a:lnTo>
                    <a:pt x="3031" y="1300"/>
                  </a:lnTo>
                  <a:lnTo>
                    <a:pt x="3040" y="1300"/>
                  </a:lnTo>
                  <a:lnTo>
                    <a:pt x="3040" y="1310"/>
                  </a:lnTo>
                  <a:lnTo>
                    <a:pt x="3050" y="1300"/>
                  </a:lnTo>
                  <a:lnTo>
                    <a:pt x="3050" y="1310"/>
                  </a:lnTo>
                  <a:lnTo>
                    <a:pt x="3058" y="1310"/>
                  </a:lnTo>
                  <a:lnTo>
                    <a:pt x="3058" y="1300"/>
                  </a:lnTo>
                  <a:lnTo>
                    <a:pt x="3069" y="1300"/>
                  </a:lnTo>
                  <a:lnTo>
                    <a:pt x="3069" y="1272"/>
                  </a:lnTo>
                  <a:lnTo>
                    <a:pt x="3077" y="1262"/>
                  </a:lnTo>
                  <a:lnTo>
                    <a:pt x="3077" y="1281"/>
                  </a:lnTo>
                  <a:lnTo>
                    <a:pt x="3087" y="1281"/>
                  </a:lnTo>
                  <a:lnTo>
                    <a:pt x="3087" y="1300"/>
                  </a:lnTo>
                  <a:lnTo>
                    <a:pt x="3096" y="1300"/>
                  </a:lnTo>
                  <a:lnTo>
                    <a:pt x="3096" y="1310"/>
                  </a:lnTo>
                  <a:lnTo>
                    <a:pt x="3106" y="1300"/>
                  </a:lnTo>
                  <a:lnTo>
                    <a:pt x="3106" y="1310"/>
                  </a:lnTo>
                  <a:lnTo>
                    <a:pt x="3114" y="1310"/>
                  </a:lnTo>
                  <a:lnTo>
                    <a:pt x="3114" y="1262"/>
                  </a:lnTo>
                  <a:lnTo>
                    <a:pt x="3124" y="1262"/>
                  </a:lnTo>
                  <a:lnTo>
                    <a:pt x="3124" y="1291"/>
                  </a:lnTo>
                  <a:lnTo>
                    <a:pt x="3133" y="1272"/>
                  </a:lnTo>
                  <a:lnTo>
                    <a:pt x="3133" y="1291"/>
                  </a:lnTo>
                  <a:lnTo>
                    <a:pt x="3143" y="1300"/>
                  </a:lnTo>
                  <a:lnTo>
                    <a:pt x="3143" y="1272"/>
                  </a:lnTo>
                  <a:lnTo>
                    <a:pt x="3152" y="1272"/>
                  </a:lnTo>
                  <a:lnTo>
                    <a:pt x="3152" y="1064"/>
                  </a:lnTo>
                  <a:lnTo>
                    <a:pt x="3162" y="1072"/>
                  </a:lnTo>
                  <a:lnTo>
                    <a:pt x="3162" y="1272"/>
                  </a:lnTo>
                  <a:lnTo>
                    <a:pt x="3170" y="1272"/>
                  </a:lnTo>
                  <a:lnTo>
                    <a:pt x="3170" y="1310"/>
                  </a:lnTo>
                  <a:lnTo>
                    <a:pt x="3180" y="1300"/>
                  </a:lnTo>
                  <a:lnTo>
                    <a:pt x="3180" y="1310"/>
                  </a:lnTo>
                  <a:lnTo>
                    <a:pt x="3189" y="1310"/>
                  </a:lnTo>
                  <a:lnTo>
                    <a:pt x="3189" y="1300"/>
                  </a:lnTo>
                  <a:lnTo>
                    <a:pt x="3199" y="1300"/>
                  </a:lnTo>
                  <a:lnTo>
                    <a:pt x="3199" y="1281"/>
                  </a:lnTo>
                  <a:lnTo>
                    <a:pt x="3207" y="1281"/>
                  </a:lnTo>
                  <a:lnTo>
                    <a:pt x="3207" y="1262"/>
                  </a:lnTo>
                  <a:lnTo>
                    <a:pt x="3218" y="1272"/>
                  </a:lnTo>
                  <a:lnTo>
                    <a:pt x="3218" y="1300"/>
                  </a:lnTo>
                  <a:lnTo>
                    <a:pt x="3226" y="1291"/>
                  </a:lnTo>
                  <a:lnTo>
                    <a:pt x="3226" y="1310"/>
                  </a:lnTo>
                  <a:lnTo>
                    <a:pt x="3236" y="1291"/>
                  </a:lnTo>
                  <a:lnTo>
                    <a:pt x="3236" y="1300"/>
                  </a:lnTo>
                  <a:lnTo>
                    <a:pt x="3245" y="1300"/>
                  </a:lnTo>
                  <a:lnTo>
                    <a:pt x="3245" y="1291"/>
                  </a:lnTo>
                  <a:lnTo>
                    <a:pt x="3255" y="1300"/>
                  </a:lnTo>
                  <a:lnTo>
                    <a:pt x="3255" y="1291"/>
                  </a:lnTo>
                  <a:lnTo>
                    <a:pt x="3263" y="1300"/>
                  </a:lnTo>
                  <a:lnTo>
                    <a:pt x="3263" y="1310"/>
                  </a:lnTo>
                  <a:lnTo>
                    <a:pt x="3274" y="1310"/>
                  </a:lnTo>
                  <a:lnTo>
                    <a:pt x="3274" y="1300"/>
                  </a:lnTo>
                  <a:lnTo>
                    <a:pt x="3282" y="1310"/>
                  </a:lnTo>
                  <a:lnTo>
                    <a:pt x="3282" y="1291"/>
                  </a:lnTo>
                  <a:lnTo>
                    <a:pt x="3292" y="1291"/>
                  </a:lnTo>
                  <a:lnTo>
                    <a:pt x="3292" y="1272"/>
                  </a:lnTo>
                  <a:lnTo>
                    <a:pt x="3301" y="1281"/>
                  </a:lnTo>
                  <a:lnTo>
                    <a:pt x="3311" y="1281"/>
                  </a:lnTo>
                  <a:lnTo>
                    <a:pt x="3311" y="1291"/>
                  </a:lnTo>
                  <a:lnTo>
                    <a:pt x="3319" y="1281"/>
                  </a:lnTo>
                  <a:lnTo>
                    <a:pt x="3319" y="1291"/>
                  </a:lnTo>
                  <a:lnTo>
                    <a:pt x="3329" y="1291"/>
                  </a:lnTo>
                  <a:lnTo>
                    <a:pt x="3329" y="1310"/>
                  </a:lnTo>
                  <a:lnTo>
                    <a:pt x="3338" y="1300"/>
                  </a:lnTo>
                  <a:lnTo>
                    <a:pt x="3338" y="1253"/>
                  </a:lnTo>
                  <a:lnTo>
                    <a:pt x="3348" y="1262"/>
                  </a:lnTo>
                  <a:lnTo>
                    <a:pt x="3348" y="1291"/>
                  </a:lnTo>
                  <a:lnTo>
                    <a:pt x="3358" y="1291"/>
                  </a:lnTo>
                  <a:lnTo>
                    <a:pt x="3358" y="1281"/>
                  </a:lnTo>
                  <a:lnTo>
                    <a:pt x="3367" y="1281"/>
                  </a:lnTo>
                  <a:lnTo>
                    <a:pt x="3367" y="1291"/>
                  </a:lnTo>
                  <a:lnTo>
                    <a:pt x="3377" y="1291"/>
                  </a:lnTo>
                  <a:lnTo>
                    <a:pt x="3377" y="1310"/>
                  </a:lnTo>
                  <a:lnTo>
                    <a:pt x="3385" y="1310"/>
                  </a:lnTo>
                  <a:lnTo>
                    <a:pt x="3385" y="1281"/>
                  </a:lnTo>
                  <a:lnTo>
                    <a:pt x="3396" y="1281"/>
                  </a:lnTo>
                  <a:lnTo>
                    <a:pt x="3404" y="1281"/>
                  </a:lnTo>
                  <a:lnTo>
                    <a:pt x="3404" y="1300"/>
                  </a:lnTo>
                  <a:lnTo>
                    <a:pt x="3414" y="1300"/>
                  </a:lnTo>
                  <a:lnTo>
                    <a:pt x="3414" y="1291"/>
                  </a:lnTo>
                  <a:lnTo>
                    <a:pt x="3423" y="1291"/>
                  </a:lnTo>
                  <a:lnTo>
                    <a:pt x="3423" y="1310"/>
                  </a:lnTo>
                  <a:lnTo>
                    <a:pt x="3433" y="1300"/>
                  </a:lnTo>
                  <a:lnTo>
                    <a:pt x="3441" y="1300"/>
                  </a:lnTo>
                  <a:lnTo>
                    <a:pt x="3441" y="1234"/>
                  </a:lnTo>
                  <a:lnTo>
                    <a:pt x="3451" y="1243"/>
                  </a:lnTo>
                  <a:lnTo>
                    <a:pt x="3451" y="1291"/>
                  </a:lnTo>
                  <a:lnTo>
                    <a:pt x="3460" y="1291"/>
                  </a:lnTo>
                  <a:lnTo>
                    <a:pt x="3460" y="1300"/>
                  </a:lnTo>
                  <a:lnTo>
                    <a:pt x="3470" y="1310"/>
                  </a:lnTo>
                  <a:lnTo>
                    <a:pt x="3470" y="1300"/>
                  </a:lnTo>
                  <a:lnTo>
                    <a:pt x="3479" y="1300"/>
                  </a:lnTo>
                  <a:lnTo>
                    <a:pt x="3489" y="1291"/>
                  </a:lnTo>
                  <a:lnTo>
                    <a:pt x="3489" y="1310"/>
                  </a:lnTo>
                  <a:lnTo>
                    <a:pt x="3497" y="1300"/>
                  </a:lnTo>
                  <a:lnTo>
                    <a:pt x="3497" y="1281"/>
                  </a:lnTo>
                  <a:lnTo>
                    <a:pt x="3507" y="1272"/>
                  </a:lnTo>
                  <a:lnTo>
                    <a:pt x="3507" y="1281"/>
                  </a:lnTo>
                  <a:lnTo>
                    <a:pt x="3516" y="1281"/>
                  </a:lnTo>
                  <a:lnTo>
                    <a:pt x="3516" y="1291"/>
                  </a:lnTo>
                  <a:lnTo>
                    <a:pt x="3526" y="1291"/>
                  </a:lnTo>
                  <a:lnTo>
                    <a:pt x="3526" y="1300"/>
                  </a:lnTo>
                  <a:lnTo>
                    <a:pt x="3535" y="1291"/>
                  </a:lnTo>
                  <a:lnTo>
                    <a:pt x="3545" y="1291"/>
                  </a:lnTo>
                  <a:lnTo>
                    <a:pt x="3545" y="1281"/>
                  </a:lnTo>
                  <a:lnTo>
                    <a:pt x="3553" y="1272"/>
                  </a:lnTo>
                  <a:lnTo>
                    <a:pt x="3553" y="1300"/>
                  </a:lnTo>
                  <a:lnTo>
                    <a:pt x="3563" y="1300"/>
                  </a:lnTo>
                  <a:lnTo>
                    <a:pt x="3572" y="1300"/>
                  </a:lnTo>
                  <a:lnTo>
                    <a:pt x="3572" y="1310"/>
                  </a:lnTo>
                  <a:lnTo>
                    <a:pt x="3582" y="1310"/>
                  </a:lnTo>
                  <a:lnTo>
                    <a:pt x="3582" y="1300"/>
                  </a:lnTo>
                  <a:lnTo>
                    <a:pt x="3590" y="1310"/>
                  </a:lnTo>
                  <a:lnTo>
                    <a:pt x="3590" y="1291"/>
                  </a:lnTo>
                  <a:lnTo>
                    <a:pt x="3601" y="1300"/>
                  </a:lnTo>
                  <a:lnTo>
                    <a:pt x="3601" y="1281"/>
                  </a:lnTo>
                  <a:lnTo>
                    <a:pt x="3609" y="1291"/>
                  </a:lnTo>
                  <a:lnTo>
                    <a:pt x="3609" y="1272"/>
                  </a:lnTo>
                  <a:lnTo>
                    <a:pt x="3619" y="1281"/>
                  </a:lnTo>
                  <a:lnTo>
                    <a:pt x="3619" y="1300"/>
                  </a:lnTo>
                  <a:lnTo>
                    <a:pt x="3628" y="1291"/>
                  </a:lnTo>
                  <a:lnTo>
                    <a:pt x="3628" y="1300"/>
                  </a:lnTo>
                  <a:lnTo>
                    <a:pt x="3638" y="1300"/>
                  </a:lnTo>
                  <a:lnTo>
                    <a:pt x="3638" y="1310"/>
                  </a:lnTo>
                  <a:lnTo>
                    <a:pt x="3646" y="1300"/>
                  </a:lnTo>
                  <a:lnTo>
                    <a:pt x="3646" y="1281"/>
                  </a:lnTo>
                  <a:lnTo>
                    <a:pt x="3657" y="1281"/>
                  </a:lnTo>
                  <a:lnTo>
                    <a:pt x="3657" y="1291"/>
                  </a:lnTo>
                  <a:lnTo>
                    <a:pt x="3665" y="1291"/>
                  </a:lnTo>
                  <a:lnTo>
                    <a:pt x="3665" y="1310"/>
                  </a:lnTo>
                  <a:lnTo>
                    <a:pt x="3675" y="1291"/>
                  </a:lnTo>
                  <a:lnTo>
                    <a:pt x="3675" y="1310"/>
                  </a:lnTo>
                  <a:lnTo>
                    <a:pt x="3684" y="1310"/>
                  </a:lnTo>
                  <a:lnTo>
                    <a:pt x="3684" y="1291"/>
                  </a:lnTo>
                  <a:lnTo>
                    <a:pt x="3694" y="1291"/>
                  </a:lnTo>
                  <a:lnTo>
                    <a:pt x="3694" y="1300"/>
                  </a:lnTo>
                  <a:lnTo>
                    <a:pt x="3702" y="1310"/>
                  </a:lnTo>
                  <a:lnTo>
                    <a:pt x="3702" y="1300"/>
                  </a:lnTo>
                  <a:lnTo>
                    <a:pt x="3712" y="1300"/>
                  </a:lnTo>
                  <a:lnTo>
                    <a:pt x="3712" y="1291"/>
                  </a:lnTo>
                  <a:lnTo>
                    <a:pt x="3721" y="1281"/>
                  </a:lnTo>
                  <a:lnTo>
                    <a:pt x="3721" y="1291"/>
                  </a:lnTo>
                  <a:lnTo>
                    <a:pt x="3731" y="1300"/>
                  </a:lnTo>
                  <a:lnTo>
                    <a:pt x="3731" y="1291"/>
                  </a:lnTo>
                  <a:lnTo>
                    <a:pt x="3740" y="1291"/>
                  </a:lnTo>
                  <a:lnTo>
                    <a:pt x="3740" y="1300"/>
                  </a:lnTo>
                  <a:lnTo>
                    <a:pt x="3750" y="1300"/>
                  </a:lnTo>
                  <a:lnTo>
                    <a:pt x="3750" y="1310"/>
                  </a:lnTo>
                  <a:lnTo>
                    <a:pt x="3758" y="1310"/>
                  </a:lnTo>
                  <a:lnTo>
                    <a:pt x="3758" y="1281"/>
                  </a:lnTo>
                  <a:lnTo>
                    <a:pt x="3768" y="1291"/>
                  </a:lnTo>
                  <a:lnTo>
                    <a:pt x="3768" y="1281"/>
                  </a:lnTo>
                  <a:lnTo>
                    <a:pt x="3777" y="1291"/>
                  </a:lnTo>
                  <a:lnTo>
                    <a:pt x="3777" y="1300"/>
                  </a:lnTo>
                  <a:lnTo>
                    <a:pt x="3787" y="1300"/>
                  </a:lnTo>
                  <a:lnTo>
                    <a:pt x="3787" y="1281"/>
                  </a:lnTo>
                  <a:lnTo>
                    <a:pt x="3795" y="1272"/>
                  </a:lnTo>
                  <a:lnTo>
                    <a:pt x="3795" y="1291"/>
                  </a:lnTo>
                  <a:lnTo>
                    <a:pt x="3806" y="1291"/>
                  </a:lnTo>
                  <a:lnTo>
                    <a:pt x="3806" y="1310"/>
                  </a:lnTo>
                  <a:lnTo>
                    <a:pt x="3814" y="1310"/>
                  </a:lnTo>
                  <a:lnTo>
                    <a:pt x="3814" y="1291"/>
                  </a:lnTo>
                  <a:lnTo>
                    <a:pt x="3824" y="1281"/>
                  </a:lnTo>
                  <a:lnTo>
                    <a:pt x="3824" y="1300"/>
                  </a:lnTo>
                  <a:lnTo>
                    <a:pt x="3833" y="1291"/>
                  </a:lnTo>
                  <a:lnTo>
                    <a:pt x="3833" y="1281"/>
                  </a:lnTo>
                  <a:lnTo>
                    <a:pt x="3843" y="1272"/>
                  </a:lnTo>
                  <a:lnTo>
                    <a:pt x="3843" y="1291"/>
                  </a:lnTo>
                  <a:lnTo>
                    <a:pt x="3851" y="1300"/>
                  </a:lnTo>
                  <a:lnTo>
                    <a:pt x="3851" y="1291"/>
                  </a:lnTo>
                  <a:lnTo>
                    <a:pt x="3862" y="1300"/>
                  </a:lnTo>
                  <a:lnTo>
                    <a:pt x="3862" y="1281"/>
                  </a:lnTo>
                  <a:lnTo>
                    <a:pt x="3870" y="1281"/>
                  </a:lnTo>
                  <a:lnTo>
                    <a:pt x="3870" y="959"/>
                  </a:lnTo>
                  <a:lnTo>
                    <a:pt x="3880" y="931"/>
                  </a:lnTo>
                  <a:lnTo>
                    <a:pt x="3880" y="1234"/>
                  </a:lnTo>
                  <a:lnTo>
                    <a:pt x="3889" y="1253"/>
                  </a:lnTo>
                  <a:lnTo>
                    <a:pt x="3889" y="1234"/>
                  </a:lnTo>
                  <a:lnTo>
                    <a:pt x="3899" y="1253"/>
                  </a:lnTo>
                  <a:lnTo>
                    <a:pt x="3899" y="1300"/>
                  </a:lnTo>
                  <a:lnTo>
                    <a:pt x="3907" y="1310"/>
                  </a:lnTo>
                  <a:lnTo>
                    <a:pt x="3907" y="1300"/>
                  </a:lnTo>
                  <a:lnTo>
                    <a:pt x="3917" y="1300"/>
                  </a:lnTo>
                  <a:lnTo>
                    <a:pt x="3917" y="1291"/>
                  </a:lnTo>
                  <a:lnTo>
                    <a:pt x="3926" y="1291"/>
                  </a:lnTo>
                  <a:lnTo>
                    <a:pt x="3926" y="1310"/>
                  </a:lnTo>
                  <a:lnTo>
                    <a:pt x="3936" y="1310"/>
                  </a:lnTo>
                  <a:lnTo>
                    <a:pt x="3936" y="1300"/>
                  </a:lnTo>
                  <a:lnTo>
                    <a:pt x="3945" y="1310"/>
                  </a:lnTo>
                  <a:lnTo>
                    <a:pt x="3945" y="1291"/>
                  </a:lnTo>
                  <a:lnTo>
                    <a:pt x="3955" y="1291"/>
                  </a:lnTo>
                  <a:lnTo>
                    <a:pt x="3955" y="1281"/>
                  </a:lnTo>
                  <a:lnTo>
                    <a:pt x="3963" y="1281"/>
                  </a:lnTo>
                  <a:lnTo>
                    <a:pt x="3963" y="1291"/>
                  </a:lnTo>
                  <a:lnTo>
                    <a:pt x="3973" y="1291"/>
                  </a:lnTo>
                  <a:lnTo>
                    <a:pt x="3982" y="1291"/>
                  </a:lnTo>
                  <a:lnTo>
                    <a:pt x="3982" y="1310"/>
                  </a:lnTo>
                  <a:lnTo>
                    <a:pt x="3992" y="1300"/>
                  </a:lnTo>
                  <a:lnTo>
                    <a:pt x="3992" y="1281"/>
                  </a:lnTo>
                  <a:lnTo>
                    <a:pt x="4001" y="1281"/>
                  </a:lnTo>
                  <a:lnTo>
                    <a:pt x="4001" y="1300"/>
                  </a:lnTo>
                  <a:lnTo>
                    <a:pt x="4011" y="1281"/>
                  </a:lnTo>
                  <a:lnTo>
                    <a:pt x="4011" y="760"/>
                  </a:lnTo>
                  <a:lnTo>
                    <a:pt x="4019" y="760"/>
                  </a:lnTo>
                  <a:lnTo>
                    <a:pt x="4019" y="1234"/>
                  </a:lnTo>
                  <a:lnTo>
                    <a:pt x="4029" y="1224"/>
                  </a:lnTo>
                  <a:lnTo>
                    <a:pt x="4029" y="1253"/>
                  </a:lnTo>
                  <a:lnTo>
                    <a:pt x="4038" y="1253"/>
                  </a:lnTo>
                  <a:lnTo>
                    <a:pt x="4038" y="1310"/>
                  </a:lnTo>
                  <a:lnTo>
                    <a:pt x="4048" y="1310"/>
                  </a:lnTo>
                  <a:lnTo>
                    <a:pt x="4056" y="1310"/>
                  </a:lnTo>
                  <a:lnTo>
                    <a:pt x="4056" y="1281"/>
                  </a:lnTo>
                  <a:lnTo>
                    <a:pt x="4067" y="1281"/>
                  </a:lnTo>
                  <a:lnTo>
                    <a:pt x="4067" y="1300"/>
                  </a:lnTo>
                  <a:lnTo>
                    <a:pt x="4075" y="1281"/>
                  </a:lnTo>
                  <a:lnTo>
                    <a:pt x="4075" y="1300"/>
                  </a:lnTo>
                  <a:lnTo>
                    <a:pt x="4085" y="1310"/>
                  </a:lnTo>
                  <a:lnTo>
                    <a:pt x="4085" y="1300"/>
                  </a:lnTo>
                  <a:lnTo>
                    <a:pt x="4094" y="1300"/>
                  </a:lnTo>
                  <a:lnTo>
                    <a:pt x="4094" y="1310"/>
                  </a:lnTo>
                  <a:lnTo>
                    <a:pt x="4104" y="1310"/>
                  </a:lnTo>
                  <a:lnTo>
                    <a:pt x="4104" y="1300"/>
                  </a:lnTo>
                  <a:lnTo>
                    <a:pt x="4112" y="1291"/>
                  </a:lnTo>
                  <a:lnTo>
                    <a:pt x="4112" y="1300"/>
                  </a:lnTo>
                  <a:lnTo>
                    <a:pt x="4123" y="1291"/>
                  </a:lnTo>
                  <a:lnTo>
                    <a:pt x="4123" y="1300"/>
                  </a:lnTo>
                  <a:lnTo>
                    <a:pt x="4131" y="1300"/>
                  </a:lnTo>
                  <a:lnTo>
                    <a:pt x="4131" y="1291"/>
                  </a:lnTo>
                  <a:lnTo>
                    <a:pt x="4141" y="1291"/>
                  </a:lnTo>
                  <a:lnTo>
                    <a:pt x="4141" y="1272"/>
                  </a:lnTo>
                  <a:lnTo>
                    <a:pt x="4150" y="1262"/>
                  </a:lnTo>
                  <a:lnTo>
                    <a:pt x="4150" y="1281"/>
                  </a:lnTo>
                  <a:lnTo>
                    <a:pt x="4160" y="1281"/>
                  </a:lnTo>
                  <a:lnTo>
                    <a:pt x="4160" y="1291"/>
                  </a:lnTo>
                  <a:lnTo>
                    <a:pt x="4168" y="1291"/>
                  </a:lnTo>
                  <a:lnTo>
                    <a:pt x="4168" y="1300"/>
                  </a:lnTo>
                  <a:lnTo>
                    <a:pt x="4178" y="1300"/>
                  </a:lnTo>
                  <a:lnTo>
                    <a:pt x="4178" y="1281"/>
                  </a:lnTo>
                  <a:lnTo>
                    <a:pt x="4187" y="1281"/>
                  </a:lnTo>
                  <a:lnTo>
                    <a:pt x="4187" y="1310"/>
                  </a:lnTo>
                  <a:lnTo>
                    <a:pt x="4197" y="1310"/>
                  </a:lnTo>
                  <a:lnTo>
                    <a:pt x="4197" y="1291"/>
                  </a:lnTo>
                  <a:lnTo>
                    <a:pt x="4206" y="1291"/>
                  </a:lnTo>
                  <a:lnTo>
                    <a:pt x="4206" y="1281"/>
                  </a:lnTo>
                  <a:lnTo>
                    <a:pt x="4216" y="1291"/>
                  </a:lnTo>
                  <a:lnTo>
                    <a:pt x="4224" y="1291"/>
                  </a:lnTo>
                  <a:lnTo>
                    <a:pt x="4224" y="1281"/>
                  </a:lnTo>
                  <a:lnTo>
                    <a:pt x="4234" y="1291"/>
                  </a:lnTo>
                  <a:lnTo>
                    <a:pt x="4234" y="1272"/>
                  </a:lnTo>
                  <a:lnTo>
                    <a:pt x="4243" y="1262"/>
                  </a:lnTo>
                  <a:lnTo>
                    <a:pt x="4243" y="1272"/>
                  </a:lnTo>
                  <a:lnTo>
                    <a:pt x="4253" y="1272"/>
                  </a:lnTo>
                  <a:lnTo>
                    <a:pt x="4253" y="1281"/>
                  </a:lnTo>
                  <a:lnTo>
                    <a:pt x="4263" y="1291"/>
                  </a:lnTo>
                  <a:lnTo>
                    <a:pt x="4263" y="1272"/>
                  </a:lnTo>
                  <a:lnTo>
                    <a:pt x="4272" y="1272"/>
                  </a:lnTo>
                  <a:lnTo>
                    <a:pt x="4272" y="1300"/>
                  </a:lnTo>
                  <a:lnTo>
                    <a:pt x="4282" y="1300"/>
                  </a:lnTo>
                  <a:lnTo>
                    <a:pt x="4282" y="1310"/>
                  </a:lnTo>
                  <a:lnTo>
                    <a:pt x="4290" y="1300"/>
                  </a:lnTo>
                  <a:lnTo>
                    <a:pt x="4290" y="1291"/>
                  </a:lnTo>
                  <a:lnTo>
                    <a:pt x="4300" y="1291"/>
                  </a:lnTo>
                  <a:lnTo>
                    <a:pt x="4300" y="1281"/>
                  </a:lnTo>
                  <a:lnTo>
                    <a:pt x="4309" y="1291"/>
                  </a:lnTo>
                  <a:lnTo>
                    <a:pt x="4309" y="1300"/>
                  </a:lnTo>
                  <a:lnTo>
                    <a:pt x="4319" y="1300"/>
                  </a:lnTo>
                  <a:lnTo>
                    <a:pt x="4319" y="1291"/>
                  </a:lnTo>
                  <a:lnTo>
                    <a:pt x="4328" y="1310"/>
                  </a:lnTo>
                  <a:lnTo>
                    <a:pt x="4328" y="1281"/>
                  </a:lnTo>
                  <a:lnTo>
                    <a:pt x="4338" y="1300"/>
                  </a:lnTo>
                  <a:lnTo>
                    <a:pt x="4338" y="1291"/>
                  </a:lnTo>
                  <a:lnTo>
                    <a:pt x="4346" y="1291"/>
                  </a:lnTo>
                  <a:lnTo>
                    <a:pt x="4346" y="1300"/>
                  </a:lnTo>
                  <a:lnTo>
                    <a:pt x="4356" y="1300"/>
                  </a:lnTo>
                  <a:lnTo>
                    <a:pt x="4365" y="1291"/>
                  </a:lnTo>
                  <a:lnTo>
                    <a:pt x="4365" y="1310"/>
                  </a:lnTo>
                  <a:lnTo>
                    <a:pt x="4375" y="1300"/>
                  </a:lnTo>
                  <a:lnTo>
                    <a:pt x="4375" y="1291"/>
                  </a:lnTo>
                  <a:lnTo>
                    <a:pt x="4383" y="1300"/>
                  </a:lnTo>
                  <a:lnTo>
                    <a:pt x="4383" y="1310"/>
                  </a:lnTo>
                  <a:lnTo>
                    <a:pt x="4394" y="1310"/>
                  </a:lnTo>
                  <a:lnTo>
                    <a:pt x="4394" y="1300"/>
                  </a:lnTo>
                  <a:lnTo>
                    <a:pt x="4402" y="1291"/>
                  </a:lnTo>
                  <a:lnTo>
                    <a:pt x="4402" y="1159"/>
                  </a:lnTo>
                  <a:lnTo>
                    <a:pt x="4412" y="1159"/>
                  </a:lnTo>
                  <a:lnTo>
                    <a:pt x="4412" y="1262"/>
                  </a:lnTo>
                  <a:lnTo>
                    <a:pt x="4421" y="1253"/>
                  </a:lnTo>
                  <a:lnTo>
                    <a:pt x="4421" y="1272"/>
                  </a:lnTo>
                  <a:lnTo>
                    <a:pt x="4431" y="1262"/>
                  </a:lnTo>
                  <a:lnTo>
                    <a:pt x="4431" y="1300"/>
                  </a:lnTo>
                  <a:lnTo>
                    <a:pt x="4439" y="1300"/>
                  </a:lnTo>
                  <a:lnTo>
                    <a:pt x="4439" y="1281"/>
                  </a:lnTo>
                  <a:lnTo>
                    <a:pt x="4450" y="1291"/>
                  </a:lnTo>
                  <a:lnTo>
                    <a:pt x="4450" y="1272"/>
                  </a:lnTo>
                  <a:lnTo>
                    <a:pt x="4458" y="1272"/>
                  </a:lnTo>
                  <a:lnTo>
                    <a:pt x="4458" y="1300"/>
                  </a:lnTo>
                  <a:lnTo>
                    <a:pt x="4468" y="1291"/>
                  </a:lnTo>
                  <a:lnTo>
                    <a:pt x="4468" y="1310"/>
                  </a:lnTo>
                  <a:lnTo>
                    <a:pt x="4477" y="1310"/>
                  </a:lnTo>
                  <a:lnTo>
                    <a:pt x="4477" y="1300"/>
                  </a:lnTo>
                  <a:lnTo>
                    <a:pt x="4487" y="1310"/>
                  </a:lnTo>
                  <a:lnTo>
                    <a:pt x="4487" y="1300"/>
                  </a:lnTo>
                  <a:lnTo>
                    <a:pt x="4495" y="1310"/>
                  </a:lnTo>
                  <a:lnTo>
                    <a:pt x="4495" y="1291"/>
                  </a:lnTo>
                  <a:lnTo>
                    <a:pt x="4506" y="1300"/>
                  </a:lnTo>
                  <a:lnTo>
                    <a:pt x="4506" y="1291"/>
                  </a:lnTo>
                  <a:lnTo>
                    <a:pt x="4514" y="1291"/>
                  </a:lnTo>
                  <a:lnTo>
                    <a:pt x="4514" y="1310"/>
                  </a:lnTo>
                  <a:lnTo>
                    <a:pt x="4524" y="1291"/>
                  </a:lnTo>
                  <a:lnTo>
                    <a:pt x="4524" y="1300"/>
                  </a:lnTo>
                  <a:lnTo>
                    <a:pt x="4533" y="1291"/>
                  </a:lnTo>
                  <a:lnTo>
                    <a:pt x="4533" y="1300"/>
                  </a:lnTo>
                  <a:lnTo>
                    <a:pt x="4543" y="1300"/>
                  </a:lnTo>
                  <a:lnTo>
                    <a:pt x="4543" y="1291"/>
                  </a:lnTo>
                  <a:lnTo>
                    <a:pt x="4551" y="1300"/>
                  </a:lnTo>
                  <a:lnTo>
                    <a:pt x="4551" y="1281"/>
                  </a:lnTo>
                  <a:lnTo>
                    <a:pt x="4561" y="1281"/>
                  </a:lnTo>
                  <a:lnTo>
                    <a:pt x="4561" y="1291"/>
                  </a:lnTo>
                  <a:lnTo>
                    <a:pt x="4570" y="1291"/>
                  </a:lnTo>
                  <a:lnTo>
                    <a:pt x="4570" y="1281"/>
                  </a:lnTo>
                  <a:lnTo>
                    <a:pt x="4580" y="1272"/>
                  </a:lnTo>
                  <a:lnTo>
                    <a:pt x="4580" y="1291"/>
                  </a:lnTo>
                  <a:lnTo>
                    <a:pt x="4589" y="1291"/>
                  </a:lnTo>
                  <a:lnTo>
                    <a:pt x="4589" y="1310"/>
                  </a:lnTo>
                  <a:lnTo>
                    <a:pt x="4599" y="1310"/>
                  </a:lnTo>
                  <a:lnTo>
                    <a:pt x="4599" y="1281"/>
                  </a:lnTo>
                  <a:lnTo>
                    <a:pt x="4607" y="1281"/>
                  </a:lnTo>
                  <a:lnTo>
                    <a:pt x="4607" y="1300"/>
                  </a:lnTo>
                  <a:lnTo>
                    <a:pt x="4617" y="1310"/>
                  </a:lnTo>
                  <a:lnTo>
                    <a:pt x="4617" y="1291"/>
                  </a:lnTo>
                  <a:lnTo>
                    <a:pt x="4626" y="1291"/>
                  </a:lnTo>
                  <a:lnTo>
                    <a:pt x="4626" y="1272"/>
                  </a:lnTo>
                  <a:lnTo>
                    <a:pt x="4636" y="1262"/>
                  </a:lnTo>
                  <a:lnTo>
                    <a:pt x="4636" y="1291"/>
                  </a:lnTo>
                  <a:lnTo>
                    <a:pt x="4644" y="1291"/>
                  </a:lnTo>
                  <a:lnTo>
                    <a:pt x="4644" y="1310"/>
                  </a:lnTo>
                  <a:lnTo>
                    <a:pt x="4655" y="1300"/>
                  </a:lnTo>
                  <a:lnTo>
                    <a:pt x="4655" y="1310"/>
                  </a:lnTo>
                  <a:lnTo>
                    <a:pt x="4663" y="1310"/>
                  </a:lnTo>
                  <a:lnTo>
                    <a:pt x="4663" y="1300"/>
                  </a:lnTo>
                  <a:lnTo>
                    <a:pt x="4673" y="1300"/>
                  </a:lnTo>
                  <a:lnTo>
                    <a:pt x="4673" y="1310"/>
                  </a:lnTo>
                  <a:lnTo>
                    <a:pt x="4682" y="1310"/>
                  </a:lnTo>
                  <a:lnTo>
                    <a:pt x="4682" y="1300"/>
                  </a:lnTo>
                  <a:lnTo>
                    <a:pt x="4692" y="1300"/>
                  </a:lnTo>
                  <a:lnTo>
                    <a:pt x="4692" y="1291"/>
                  </a:lnTo>
                  <a:lnTo>
                    <a:pt x="4700" y="1300"/>
                  </a:lnTo>
                  <a:lnTo>
                    <a:pt x="4700" y="1310"/>
                  </a:lnTo>
                  <a:lnTo>
                    <a:pt x="4711" y="1300"/>
                  </a:lnTo>
                  <a:lnTo>
                    <a:pt x="4711" y="1281"/>
                  </a:lnTo>
                  <a:lnTo>
                    <a:pt x="4719" y="1281"/>
                  </a:lnTo>
                  <a:lnTo>
                    <a:pt x="4719" y="1272"/>
                  </a:lnTo>
                  <a:lnTo>
                    <a:pt x="4729" y="1262"/>
                  </a:lnTo>
                  <a:lnTo>
                    <a:pt x="4729" y="1281"/>
                  </a:lnTo>
                  <a:lnTo>
                    <a:pt x="4738" y="1272"/>
                  </a:lnTo>
                  <a:lnTo>
                    <a:pt x="4738" y="1291"/>
                  </a:lnTo>
                  <a:lnTo>
                    <a:pt x="4748" y="1291"/>
                  </a:lnTo>
                  <a:lnTo>
                    <a:pt x="4748" y="1310"/>
                  </a:lnTo>
                  <a:lnTo>
                    <a:pt x="4756" y="1310"/>
                  </a:lnTo>
                  <a:lnTo>
                    <a:pt x="4756" y="1291"/>
                  </a:lnTo>
                  <a:lnTo>
                    <a:pt x="4766" y="1291"/>
                  </a:lnTo>
                  <a:lnTo>
                    <a:pt x="4775" y="1300"/>
                  </a:lnTo>
                  <a:lnTo>
                    <a:pt x="4775" y="1291"/>
                  </a:lnTo>
                  <a:lnTo>
                    <a:pt x="4785" y="1281"/>
                  </a:lnTo>
                  <a:lnTo>
                    <a:pt x="4785" y="1291"/>
                  </a:lnTo>
                  <a:lnTo>
                    <a:pt x="4794" y="1291"/>
                  </a:lnTo>
                  <a:lnTo>
                    <a:pt x="4804" y="1300"/>
                  </a:lnTo>
                  <a:lnTo>
                    <a:pt x="4804" y="1281"/>
                  </a:lnTo>
                  <a:lnTo>
                    <a:pt x="4812" y="1281"/>
                  </a:lnTo>
                  <a:lnTo>
                    <a:pt x="4822" y="1281"/>
                  </a:lnTo>
                  <a:lnTo>
                    <a:pt x="4822" y="1291"/>
                  </a:lnTo>
                  <a:lnTo>
                    <a:pt x="4831" y="1291"/>
                  </a:lnTo>
                  <a:lnTo>
                    <a:pt x="4841" y="1291"/>
                  </a:lnTo>
                  <a:lnTo>
                    <a:pt x="4841" y="1300"/>
                  </a:lnTo>
                  <a:lnTo>
                    <a:pt x="4849" y="1300"/>
                  </a:lnTo>
                  <a:lnTo>
                    <a:pt x="4849" y="1310"/>
                  </a:lnTo>
                  <a:lnTo>
                    <a:pt x="4860" y="1310"/>
                  </a:lnTo>
                  <a:lnTo>
                    <a:pt x="4860" y="1291"/>
                  </a:lnTo>
                  <a:lnTo>
                    <a:pt x="4868" y="1291"/>
                  </a:lnTo>
                  <a:lnTo>
                    <a:pt x="4868" y="1300"/>
                  </a:lnTo>
                  <a:lnTo>
                    <a:pt x="4878" y="1300"/>
                  </a:lnTo>
                  <a:lnTo>
                    <a:pt x="4878" y="1272"/>
                  </a:lnTo>
                  <a:lnTo>
                    <a:pt x="4887" y="1281"/>
                  </a:lnTo>
                  <a:lnTo>
                    <a:pt x="4887" y="1300"/>
                  </a:lnTo>
                  <a:lnTo>
                    <a:pt x="4897" y="1300"/>
                  </a:lnTo>
                  <a:lnTo>
                    <a:pt x="4897" y="1291"/>
                  </a:lnTo>
                  <a:lnTo>
                    <a:pt x="4905" y="1300"/>
                  </a:lnTo>
                  <a:lnTo>
                    <a:pt x="4905" y="1291"/>
                  </a:lnTo>
                  <a:lnTo>
                    <a:pt x="4916" y="1300"/>
                  </a:lnTo>
                  <a:lnTo>
                    <a:pt x="4916" y="1310"/>
                  </a:lnTo>
                  <a:lnTo>
                    <a:pt x="4924" y="1310"/>
                  </a:lnTo>
                  <a:lnTo>
                    <a:pt x="4924" y="1300"/>
                  </a:lnTo>
                  <a:lnTo>
                    <a:pt x="4934" y="1300"/>
                  </a:lnTo>
                  <a:lnTo>
                    <a:pt x="4934" y="1310"/>
                  </a:lnTo>
                  <a:lnTo>
                    <a:pt x="4943" y="1300"/>
                  </a:lnTo>
                  <a:lnTo>
                    <a:pt x="4943" y="1291"/>
                  </a:lnTo>
                  <a:lnTo>
                    <a:pt x="4953" y="1281"/>
                  </a:lnTo>
                  <a:lnTo>
                    <a:pt x="4953" y="1291"/>
                  </a:lnTo>
                  <a:lnTo>
                    <a:pt x="4961" y="1291"/>
                  </a:lnTo>
                  <a:lnTo>
                    <a:pt x="4961" y="1300"/>
                  </a:lnTo>
                  <a:lnTo>
                    <a:pt x="4972" y="1291"/>
                  </a:lnTo>
                  <a:lnTo>
                    <a:pt x="4972" y="1310"/>
                  </a:lnTo>
                  <a:lnTo>
                    <a:pt x="4980" y="1310"/>
                  </a:lnTo>
                  <a:lnTo>
                    <a:pt x="4980" y="1300"/>
                  </a:lnTo>
                  <a:lnTo>
                    <a:pt x="4990" y="1300"/>
                  </a:lnTo>
                  <a:lnTo>
                    <a:pt x="4990" y="1186"/>
                  </a:lnTo>
                  <a:lnTo>
                    <a:pt x="4999" y="1167"/>
                  </a:lnTo>
                  <a:lnTo>
                    <a:pt x="4999" y="1262"/>
                  </a:lnTo>
                  <a:lnTo>
                    <a:pt x="5009" y="1243"/>
                  </a:lnTo>
                  <a:lnTo>
                    <a:pt x="5009" y="1272"/>
                  </a:lnTo>
                  <a:lnTo>
                    <a:pt x="5017" y="1272"/>
                  </a:lnTo>
                  <a:lnTo>
                    <a:pt x="5017" y="1291"/>
                  </a:lnTo>
                  <a:lnTo>
                    <a:pt x="5027" y="1291"/>
                  </a:lnTo>
                  <a:lnTo>
                    <a:pt x="5027" y="1300"/>
                  </a:lnTo>
                  <a:lnTo>
                    <a:pt x="5036" y="1291"/>
                  </a:lnTo>
                  <a:lnTo>
                    <a:pt x="5036" y="1300"/>
                  </a:lnTo>
                  <a:lnTo>
                    <a:pt x="5046" y="1300"/>
                  </a:lnTo>
                  <a:lnTo>
                    <a:pt x="5046" y="1291"/>
                  </a:lnTo>
                  <a:lnTo>
                    <a:pt x="5055" y="1300"/>
                  </a:lnTo>
                  <a:lnTo>
                    <a:pt x="5055" y="1310"/>
                  </a:lnTo>
                  <a:lnTo>
                    <a:pt x="5065" y="1300"/>
                  </a:lnTo>
                  <a:lnTo>
                    <a:pt x="5073" y="1310"/>
                  </a:lnTo>
                  <a:lnTo>
                    <a:pt x="5073" y="1300"/>
                  </a:lnTo>
                  <a:lnTo>
                    <a:pt x="5083" y="1300"/>
                  </a:lnTo>
                  <a:lnTo>
                    <a:pt x="5083" y="1310"/>
                  </a:lnTo>
                  <a:lnTo>
                    <a:pt x="5092" y="1291"/>
                  </a:lnTo>
                  <a:lnTo>
                    <a:pt x="5092" y="1300"/>
                  </a:lnTo>
                  <a:lnTo>
                    <a:pt x="5102" y="1300"/>
                  </a:lnTo>
                  <a:lnTo>
                    <a:pt x="5102" y="1291"/>
                  </a:lnTo>
                  <a:lnTo>
                    <a:pt x="5110" y="1300"/>
                  </a:lnTo>
                  <a:lnTo>
                    <a:pt x="5110" y="1291"/>
                  </a:lnTo>
                  <a:lnTo>
                    <a:pt x="5121" y="1291"/>
                  </a:lnTo>
                  <a:lnTo>
                    <a:pt x="5121" y="1300"/>
                  </a:lnTo>
                  <a:lnTo>
                    <a:pt x="5129" y="1300"/>
                  </a:lnTo>
                  <a:lnTo>
                    <a:pt x="5139" y="1310"/>
                  </a:lnTo>
                  <a:lnTo>
                    <a:pt x="5139" y="1300"/>
                  </a:lnTo>
                  <a:lnTo>
                    <a:pt x="5148" y="1291"/>
                  </a:lnTo>
                  <a:lnTo>
                    <a:pt x="5148" y="1300"/>
                  </a:lnTo>
                  <a:lnTo>
                    <a:pt x="5158" y="1310"/>
                  </a:lnTo>
                  <a:lnTo>
                    <a:pt x="5158" y="1291"/>
                  </a:lnTo>
                  <a:lnTo>
                    <a:pt x="5166" y="1281"/>
                  </a:lnTo>
                  <a:lnTo>
                    <a:pt x="5166" y="1291"/>
                  </a:lnTo>
                  <a:lnTo>
                    <a:pt x="5177" y="1300"/>
                  </a:lnTo>
                  <a:lnTo>
                    <a:pt x="5177" y="1291"/>
                  </a:lnTo>
                  <a:lnTo>
                    <a:pt x="5187" y="1291"/>
                  </a:lnTo>
                  <a:lnTo>
                    <a:pt x="5187" y="1300"/>
                  </a:lnTo>
                  <a:lnTo>
                    <a:pt x="5195" y="1291"/>
                  </a:lnTo>
                  <a:lnTo>
                    <a:pt x="5195" y="1310"/>
                  </a:lnTo>
                  <a:lnTo>
                    <a:pt x="5205" y="1310"/>
                  </a:lnTo>
                  <a:lnTo>
                    <a:pt x="5205" y="1291"/>
                  </a:lnTo>
                  <a:lnTo>
                    <a:pt x="5214" y="1291"/>
                  </a:lnTo>
                  <a:lnTo>
                    <a:pt x="5224" y="1281"/>
                  </a:lnTo>
                  <a:lnTo>
                    <a:pt x="5224" y="1291"/>
                  </a:lnTo>
                  <a:lnTo>
                    <a:pt x="5232" y="1272"/>
                  </a:lnTo>
                  <a:lnTo>
                    <a:pt x="5232" y="1291"/>
                  </a:lnTo>
                  <a:lnTo>
                    <a:pt x="5243" y="1291"/>
                  </a:lnTo>
                  <a:lnTo>
                    <a:pt x="5243" y="1300"/>
                  </a:lnTo>
                  <a:lnTo>
                    <a:pt x="5251" y="1300"/>
                  </a:lnTo>
                  <a:lnTo>
                    <a:pt x="5251" y="1310"/>
                  </a:lnTo>
                  <a:lnTo>
                    <a:pt x="5261" y="1291"/>
                  </a:lnTo>
                  <a:lnTo>
                    <a:pt x="5261" y="1300"/>
                  </a:lnTo>
                  <a:lnTo>
                    <a:pt x="5270" y="1300"/>
                  </a:lnTo>
                  <a:lnTo>
                    <a:pt x="5270" y="1291"/>
                  </a:lnTo>
                  <a:lnTo>
                    <a:pt x="5280" y="1300"/>
                  </a:lnTo>
                  <a:lnTo>
                    <a:pt x="5280" y="1291"/>
                  </a:lnTo>
                  <a:lnTo>
                    <a:pt x="5288" y="1281"/>
                  </a:lnTo>
                  <a:lnTo>
                    <a:pt x="5288" y="1291"/>
                  </a:lnTo>
                  <a:lnTo>
                    <a:pt x="5299" y="1291"/>
                  </a:lnTo>
                  <a:lnTo>
                    <a:pt x="5307" y="1291"/>
                  </a:lnTo>
                  <a:lnTo>
                    <a:pt x="5307" y="1281"/>
                  </a:lnTo>
                  <a:lnTo>
                    <a:pt x="5317" y="1281"/>
                  </a:lnTo>
                  <a:lnTo>
                    <a:pt x="5317" y="1300"/>
                  </a:lnTo>
                  <a:lnTo>
                    <a:pt x="5326" y="1291"/>
                  </a:lnTo>
                  <a:lnTo>
                    <a:pt x="5326" y="1310"/>
                  </a:lnTo>
                  <a:lnTo>
                    <a:pt x="5344" y="1310"/>
                  </a:lnTo>
                  <a:lnTo>
                    <a:pt x="5344" y="1291"/>
                  </a:lnTo>
                  <a:lnTo>
                    <a:pt x="5354" y="1291"/>
                  </a:lnTo>
                  <a:lnTo>
                    <a:pt x="5354" y="1281"/>
                  </a:lnTo>
                  <a:lnTo>
                    <a:pt x="5363" y="1291"/>
                  </a:lnTo>
                  <a:lnTo>
                    <a:pt x="5373" y="1291"/>
                  </a:lnTo>
                  <a:lnTo>
                    <a:pt x="5373" y="1272"/>
                  </a:lnTo>
                  <a:lnTo>
                    <a:pt x="5382" y="1272"/>
                  </a:lnTo>
                  <a:lnTo>
                    <a:pt x="5382" y="1291"/>
                  </a:lnTo>
                  <a:lnTo>
                    <a:pt x="5392" y="1291"/>
                  </a:lnTo>
                  <a:lnTo>
                    <a:pt x="5392" y="1310"/>
                  </a:lnTo>
                  <a:lnTo>
                    <a:pt x="5400" y="1300"/>
                  </a:lnTo>
                  <a:lnTo>
                    <a:pt x="5400" y="1281"/>
                  </a:lnTo>
                  <a:lnTo>
                    <a:pt x="5410" y="1291"/>
                  </a:lnTo>
                  <a:lnTo>
                    <a:pt x="5410" y="1300"/>
                  </a:lnTo>
                  <a:lnTo>
                    <a:pt x="5419" y="1310"/>
                  </a:lnTo>
                  <a:lnTo>
                    <a:pt x="5419" y="1300"/>
                  </a:lnTo>
                  <a:lnTo>
                    <a:pt x="5429" y="1300"/>
                  </a:lnTo>
                  <a:lnTo>
                    <a:pt x="5429" y="1281"/>
                  </a:lnTo>
                  <a:lnTo>
                    <a:pt x="5438" y="1281"/>
                  </a:lnTo>
                  <a:lnTo>
                    <a:pt x="5438" y="1300"/>
                  </a:lnTo>
                  <a:lnTo>
                    <a:pt x="5448" y="1300"/>
                  </a:lnTo>
                  <a:lnTo>
                    <a:pt x="5456" y="1300"/>
                  </a:lnTo>
                  <a:lnTo>
                    <a:pt x="5456" y="1310"/>
                  </a:lnTo>
                  <a:lnTo>
                    <a:pt x="5466" y="1310"/>
                  </a:lnTo>
                  <a:lnTo>
                    <a:pt x="5466" y="1291"/>
                  </a:lnTo>
                  <a:lnTo>
                    <a:pt x="5475" y="1291"/>
                  </a:lnTo>
                  <a:lnTo>
                    <a:pt x="5485" y="1281"/>
                  </a:lnTo>
                  <a:lnTo>
                    <a:pt x="5485" y="1300"/>
                  </a:lnTo>
                  <a:lnTo>
                    <a:pt x="5493" y="1291"/>
                  </a:lnTo>
                  <a:lnTo>
                    <a:pt x="5493" y="1310"/>
                  </a:lnTo>
                  <a:lnTo>
                    <a:pt x="5504" y="1310"/>
                  </a:lnTo>
                  <a:lnTo>
                    <a:pt x="5512" y="1310"/>
                  </a:lnTo>
                  <a:lnTo>
                    <a:pt x="5512" y="1291"/>
                  </a:lnTo>
                  <a:lnTo>
                    <a:pt x="5522" y="1300"/>
                  </a:lnTo>
                  <a:lnTo>
                    <a:pt x="5522" y="1291"/>
                  </a:lnTo>
                  <a:lnTo>
                    <a:pt x="5531" y="1281"/>
                  </a:lnTo>
                  <a:lnTo>
                    <a:pt x="5531" y="1272"/>
                  </a:lnTo>
                  <a:lnTo>
                    <a:pt x="5541" y="1281"/>
                  </a:lnTo>
                  <a:lnTo>
                    <a:pt x="5541" y="1272"/>
                  </a:lnTo>
                  <a:lnTo>
                    <a:pt x="5549" y="1272"/>
                  </a:lnTo>
                  <a:lnTo>
                    <a:pt x="5549" y="1291"/>
                  </a:lnTo>
                  <a:lnTo>
                    <a:pt x="5560" y="1291"/>
                  </a:lnTo>
                  <a:lnTo>
                    <a:pt x="5560" y="1281"/>
                  </a:lnTo>
                  <a:lnTo>
                    <a:pt x="5568" y="1272"/>
                  </a:lnTo>
                  <a:lnTo>
                    <a:pt x="5568" y="1281"/>
                  </a:lnTo>
                  <a:lnTo>
                    <a:pt x="5578" y="1281"/>
                  </a:lnTo>
                  <a:lnTo>
                    <a:pt x="5578" y="1300"/>
                  </a:lnTo>
                  <a:lnTo>
                    <a:pt x="5587" y="1310"/>
                  </a:lnTo>
                  <a:lnTo>
                    <a:pt x="5587" y="1300"/>
                  </a:lnTo>
                  <a:lnTo>
                    <a:pt x="5597" y="1300"/>
                  </a:lnTo>
                  <a:lnTo>
                    <a:pt x="5597" y="1291"/>
                  </a:lnTo>
                  <a:lnTo>
                    <a:pt x="5605" y="1291"/>
                  </a:lnTo>
                  <a:lnTo>
                    <a:pt x="5605" y="1205"/>
                  </a:lnTo>
                  <a:lnTo>
                    <a:pt x="5615" y="1178"/>
                  </a:lnTo>
                  <a:lnTo>
                    <a:pt x="5615" y="1262"/>
                  </a:lnTo>
                  <a:lnTo>
                    <a:pt x="5624" y="1262"/>
                  </a:lnTo>
                  <a:lnTo>
                    <a:pt x="5624" y="1281"/>
                  </a:lnTo>
                  <a:lnTo>
                    <a:pt x="5634" y="1281"/>
                  </a:lnTo>
                  <a:lnTo>
                    <a:pt x="5634" y="1291"/>
                  </a:lnTo>
                  <a:lnTo>
                    <a:pt x="5643" y="1291"/>
                  </a:lnTo>
                  <a:lnTo>
                    <a:pt x="5643" y="1310"/>
                  </a:lnTo>
                  <a:lnTo>
                    <a:pt x="5653" y="1310"/>
                  </a:lnTo>
                  <a:lnTo>
                    <a:pt x="5653" y="1281"/>
                  </a:lnTo>
                  <a:lnTo>
                    <a:pt x="5661" y="1272"/>
                  </a:lnTo>
                  <a:lnTo>
                    <a:pt x="5661" y="1291"/>
                  </a:lnTo>
                  <a:lnTo>
                    <a:pt x="5671" y="1291"/>
                  </a:lnTo>
                  <a:lnTo>
                    <a:pt x="5671" y="1310"/>
                  </a:lnTo>
                  <a:lnTo>
                    <a:pt x="5680" y="1300"/>
                  </a:lnTo>
                  <a:lnTo>
                    <a:pt x="5690" y="1300"/>
                  </a:lnTo>
                  <a:lnTo>
                    <a:pt x="5698" y="1291"/>
                  </a:lnTo>
                  <a:lnTo>
                    <a:pt x="5698" y="1300"/>
                  </a:lnTo>
                  <a:lnTo>
                    <a:pt x="5709" y="1291"/>
                  </a:lnTo>
                  <a:lnTo>
                    <a:pt x="5709" y="1310"/>
                  </a:lnTo>
                  <a:lnTo>
                    <a:pt x="5717" y="1310"/>
                  </a:lnTo>
                  <a:lnTo>
                    <a:pt x="5727" y="1310"/>
                  </a:lnTo>
                  <a:lnTo>
                    <a:pt x="5727" y="1281"/>
                  </a:lnTo>
                  <a:lnTo>
                    <a:pt x="5736" y="1281"/>
                  </a:lnTo>
                  <a:lnTo>
                    <a:pt x="5746" y="1272"/>
                  </a:lnTo>
                  <a:lnTo>
                    <a:pt x="5746" y="1291"/>
                  </a:lnTo>
                  <a:lnTo>
                    <a:pt x="5754" y="1291"/>
                  </a:lnTo>
                  <a:lnTo>
                    <a:pt x="5754" y="1300"/>
                  </a:lnTo>
                  <a:lnTo>
                    <a:pt x="5765" y="1300"/>
                  </a:lnTo>
                  <a:lnTo>
                    <a:pt x="5765" y="1310"/>
                  </a:lnTo>
                  <a:lnTo>
                    <a:pt x="5773" y="1300"/>
                  </a:lnTo>
                  <a:lnTo>
                    <a:pt x="5773" y="1310"/>
                  </a:lnTo>
                  <a:lnTo>
                    <a:pt x="5783" y="1310"/>
                  </a:lnTo>
                  <a:lnTo>
                    <a:pt x="5783" y="1291"/>
                  </a:lnTo>
                  <a:lnTo>
                    <a:pt x="5792" y="1300"/>
                  </a:lnTo>
                  <a:lnTo>
                    <a:pt x="5792" y="1310"/>
                  </a:lnTo>
                  <a:lnTo>
                    <a:pt x="5802" y="1300"/>
                  </a:lnTo>
                  <a:lnTo>
                    <a:pt x="5802" y="1291"/>
                  </a:lnTo>
                  <a:lnTo>
                    <a:pt x="5810" y="1291"/>
                  </a:lnTo>
                  <a:lnTo>
                    <a:pt x="5810" y="1272"/>
                  </a:lnTo>
                  <a:lnTo>
                    <a:pt x="5820" y="1281"/>
                  </a:lnTo>
                  <a:lnTo>
                    <a:pt x="5820" y="760"/>
                  </a:lnTo>
                  <a:lnTo>
                    <a:pt x="5829" y="588"/>
                  </a:lnTo>
                  <a:lnTo>
                    <a:pt x="5829" y="1053"/>
                  </a:lnTo>
                  <a:lnTo>
                    <a:pt x="5839" y="1072"/>
                  </a:lnTo>
                  <a:lnTo>
                    <a:pt x="5839" y="1224"/>
                  </a:lnTo>
                  <a:lnTo>
                    <a:pt x="5848" y="1234"/>
                  </a:lnTo>
                  <a:lnTo>
                    <a:pt x="5848" y="1272"/>
                  </a:lnTo>
                  <a:lnTo>
                    <a:pt x="5858" y="1272"/>
                  </a:lnTo>
                  <a:lnTo>
                    <a:pt x="5858" y="1281"/>
                  </a:lnTo>
                  <a:lnTo>
                    <a:pt x="5866" y="1272"/>
                  </a:lnTo>
                  <a:lnTo>
                    <a:pt x="5866" y="1281"/>
                  </a:lnTo>
                  <a:lnTo>
                    <a:pt x="5876" y="1281"/>
                  </a:lnTo>
                  <a:lnTo>
                    <a:pt x="5876" y="1300"/>
                  </a:lnTo>
                  <a:lnTo>
                    <a:pt x="5885" y="1291"/>
                  </a:lnTo>
                  <a:lnTo>
                    <a:pt x="5885" y="1300"/>
                  </a:lnTo>
                  <a:lnTo>
                    <a:pt x="5895" y="1300"/>
                  </a:lnTo>
                  <a:lnTo>
                    <a:pt x="5895" y="1310"/>
                  </a:lnTo>
                  <a:lnTo>
                    <a:pt x="5904" y="1310"/>
                  </a:lnTo>
                  <a:lnTo>
                    <a:pt x="5904" y="1281"/>
                  </a:lnTo>
                  <a:lnTo>
                    <a:pt x="5914" y="1281"/>
                  </a:lnTo>
                  <a:lnTo>
                    <a:pt x="5914" y="1291"/>
                  </a:lnTo>
                  <a:lnTo>
                    <a:pt x="5922" y="1291"/>
                  </a:lnTo>
                  <a:lnTo>
                    <a:pt x="5922" y="1300"/>
                  </a:lnTo>
                  <a:lnTo>
                    <a:pt x="5932" y="1300"/>
                  </a:lnTo>
                  <a:lnTo>
                    <a:pt x="5932" y="1281"/>
                  </a:lnTo>
                  <a:lnTo>
                    <a:pt x="5941" y="1291"/>
                  </a:lnTo>
                  <a:lnTo>
                    <a:pt x="5941" y="1300"/>
                  </a:lnTo>
                  <a:lnTo>
                    <a:pt x="5951" y="1300"/>
                  </a:lnTo>
                  <a:lnTo>
                    <a:pt x="5951" y="1291"/>
                  </a:lnTo>
                  <a:lnTo>
                    <a:pt x="5959" y="1291"/>
                  </a:lnTo>
                  <a:lnTo>
                    <a:pt x="5959" y="1272"/>
                  </a:lnTo>
                  <a:lnTo>
                    <a:pt x="5970" y="1281"/>
                  </a:lnTo>
                  <a:lnTo>
                    <a:pt x="5970" y="1310"/>
                  </a:lnTo>
                  <a:lnTo>
                    <a:pt x="5978" y="1300"/>
                  </a:lnTo>
                  <a:lnTo>
                    <a:pt x="5978" y="1310"/>
                  </a:lnTo>
                  <a:lnTo>
                    <a:pt x="5988" y="1310"/>
                  </a:lnTo>
                  <a:lnTo>
                    <a:pt x="5988" y="1300"/>
                  </a:lnTo>
                  <a:lnTo>
                    <a:pt x="5997" y="1300"/>
                  </a:lnTo>
                  <a:lnTo>
                    <a:pt x="5997" y="1291"/>
                  </a:lnTo>
                  <a:lnTo>
                    <a:pt x="6007" y="1300"/>
                  </a:lnTo>
                  <a:lnTo>
                    <a:pt x="6007" y="1310"/>
                  </a:lnTo>
                  <a:lnTo>
                    <a:pt x="6015" y="1310"/>
                  </a:lnTo>
                  <a:lnTo>
                    <a:pt x="6015" y="1300"/>
                  </a:lnTo>
                  <a:lnTo>
                    <a:pt x="6026" y="1291"/>
                  </a:lnTo>
                  <a:lnTo>
                    <a:pt x="6026" y="1272"/>
                  </a:lnTo>
                  <a:lnTo>
                    <a:pt x="6034" y="1272"/>
                  </a:lnTo>
                  <a:lnTo>
                    <a:pt x="6034" y="466"/>
                  </a:lnTo>
                  <a:lnTo>
                    <a:pt x="6044" y="361"/>
                  </a:lnTo>
                  <a:lnTo>
                    <a:pt x="6044" y="1072"/>
                  </a:lnTo>
                  <a:lnTo>
                    <a:pt x="6053" y="1091"/>
                  </a:lnTo>
                  <a:lnTo>
                    <a:pt x="6053" y="1224"/>
                  </a:lnTo>
                  <a:lnTo>
                    <a:pt x="6063" y="1224"/>
                  </a:lnTo>
                  <a:lnTo>
                    <a:pt x="6063" y="1281"/>
                  </a:lnTo>
                  <a:lnTo>
                    <a:pt x="6071" y="1281"/>
                  </a:lnTo>
                  <a:lnTo>
                    <a:pt x="6071" y="1272"/>
                  </a:lnTo>
                  <a:lnTo>
                    <a:pt x="6081" y="1272"/>
                  </a:lnTo>
                  <a:lnTo>
                    <a:pt x="6081" y="1300"/>
                  </a:lnTo>
                  <a:lnTo>
                    <a:pt x="6092" y="1300"/>
                  </a:lnTo>
                  <a:lnTo>
                    <a:pt x="6092" y="1310"/>
                  </a:lnTo>
                  <a:lnTo>
                    <a:pt x="6100" y="1310"/>
                  </a:lnTo>
                  <a:lnTo>
                    <a:pt x="6110" y="1291"/>
                  </a:lnTo>
                  <a:lnTo>
                    <a:pt x="6110" y="1300"/>
                  </a:lnTo>
                  <a:lnTo>
                    <a:pt x="6119" y="1300"/>
                  </a:lnTo>
                  <a:lnTo>
                    <a:pt x="6119" y="1291"/>
                  </a:lnTo>
                  <a:lnTo>
                    <a:pt x="6129" y="1300"/>
                  </a:lnTo>
                  <a:lnTo>
                    <a:pt x="6129" y="1281"/>
                  </a:lnTo>
                  <a:lnTo>
                    <a:pt x="6137" y="1253"/>
                  </a:lnTo>
                  <a:lnTo>
                    <a:pt x="6137" y="1281"/>
                  </a:lnTo>
                  <a:lnTo>
                    <a:pt x="6148" y="1281"/>
                  </a:lnTo>
                  <a:lnTo>
                    <a:pt x="6148" y="1310"/>
                  </a:lnTo>
                  <a:lnTo>
                    <a:pt x="6156" y="1310"/>
                  </a:lnTo>
                  <a:lnTo>
                    <a:pt x="6156" y="1291"/>
                  </a:lnTo>
                  <a:lnTo>
                    <a:pt x="6166" y="1300"/>
                  </a:lnTo>
                  <a:lnTo>
                    <a:pt x="6166" y="1272"/>
                  </a:lnTo>
                  <a:lnTo>
                    <a:pt x="6175" y="1272"/>
                  </a:lnTo>
                  <a:lnTo>
                    <a:pt x="6175" y="1291"/>
                  </a:lnTo>
                  <a:lnTo>
                    <a:pt x="6185" y="1291"/>
                  </a:lnTo>
                  <a:lnTo>
                    <a:pt x="6185" y="1310"/>
                  </a:lnTo>
                  <a:lnTo>
                    <a:pt x="6193" y="1310"/>
                  </a:lnTo>
                  <a:lnTo>
                    <a:pt x="6193" y="1300"/>
                  </a:lnTo>
                  <a:lnTo>
                    <a:pt x="6203" y="1300"/>
                  </a:lnTo>
                  <a:lnTo>
                    <a:pt x="6203" y="1310"/>
                  </a:lnTo>
                  <a:lnTo>
                    <a:pt x="6212" y="1310"/>
                  </a:lnTo>
                  <a:lnTo>
                    <a:pt x="6212" y="1300"/>
                  </a:lnTo>
                  <a:lnTo>
                    <a:pt x="6222" y="1300"/>
                  </a:lnTo>
                  <a:lnTo>
                    <a:pt x="6222" y="1291"/>
                  </a:lnTo>
                  <a:lnTo>
                    <a:pt x="6231" y="1291"/>
                  </a:lnTo>
                  <a:lnTo>
                    <a:pt x="6231" y="1300"/>
                  </a:lnTo>
                  <a:lnTo>
                    <a:pt x="6241" y="1300"/>
                  </a:lnTo>
                  <a:lnTo>
                    <a:pt x="6241" y="1291"/>
                  </a:lnTo>
                  <a:lnTo>
                    <a:pt x="6249" y="1300"/>
                  </a:lnTo>
                  <a:lnTo>
                    <a:pt x="6249" y="1291"/>
                  </a:lnTo>
                  <a:lnTo>
                    <a:pt x="6259" y="1291"/>
                  </a:lnTo>
                  <a:lnTo>
                    <a:pt x="6259" y="1300"/>
                  </a:lnTo>
                  <a:lnTo>
                    <a:pt x="6268" y="1300"/>
                  </a:lnTo>
                  <a:lnTo>
                    <a:pt x="6268" y="1291"/>
                  </a:lnTo>
                  <a:lnTo>
                    <a:pt x="6278" y="1291"/>
                  </a:lnTo>
                  <a:lnTo>
                    <a:pt x="6286" y="1300"/>
                  </a:lnTo>
                  <a:lnTo>
                    <a:pt x="6286" y="1291"/>
                  </a:lnTo>
                  <a:lnTo>
                    <a:pt x="6297" y="1291"/>
                  </a:lnTo>
                  <a:lnTo>
                    <a:pt x="6305" y="1291"/>
                  </a:lnTo>
                  <a:lnTo>
                    <a:pt x="6305" y="1272"/>
                  </a:lnTo>
                  <a:lnTo>
                    <a:pt x="6315" y="1281"/>
                  </a:lnTo>
                  <a:lnTo>
                    <a:pt x="6315" y="1300"/>
                  </a:lnTo>
                  <a:lnTo>
                    <a:pt x="6324" y="1300"/>
                  </a:lnTo>
                  <a:lnTo>
                    <a:pt x="6324" y="1291"/>
                  </a:lnTo>
                  <a:lnTo>
                    <a:pt x="6334" y="1300"/>
                  </a:lnTo>
                  <a:lnTo>
                    <a:pt x="6342" y="1300"/>
                  </a:lnTo>
                  <a:lnTo>
                    <a:pt x="6342" y="1310"/>
                  </a:lnTo>
                  <a:lnTo>
                    <a:pt x="6353" y="1310"/>
                  </a:lnTo>
                  <a:lnTo>
                    <a:pt x="6353" y="1291"/>
                  </a:lnTo>
                  <a:lnTo>
                    <a:pt x="6361" y="1291"/>
                  </a:lnTo>
                  <a:lnTo>
                    <a:pt x="6361" y="1272"/>
                  </a:lnTo>
                  <a:lnTo>
                    <a:pt x="6371" y="1272"/>
                  </a:lnTo>
                  <a:lnTo>
                    <a:pt x="6371" y="1300"/>
                  </a:lnTo>
                  <a:lnTo>
                    <a:pt x="6380" y="1300"/>
                  </a:lnTo>
                  <a:lnTo>
                    <a:pt x="6380" y="1310"/>
                  </a:lnTo>
                  <a:lnTo>
                    <a:pt x="6390" y="1300"/>
                  </a:lnTo>
                  <a:lnTo>
                    <a:pt x="6390" y="1310"/>
                  </a:lnTo>
                  <a:lnTo>
                    <a:pt x="6398" y="1310"/>
                  </a:lnTo>
                  <a:lnTo>
                    <a:pt x="6398" y="1300"/>
                  </a:lnTo>
                  <a:lnTo>
                    <a:pt x="6408" y="1300"/>
                  </a:lnTo>
                  <a:lnTo>
                    <a:pt x="6417" y="1300"/>
                  </a:lnTo>
                  <a:lnTo>
                    <a:pt x="6417" y="1291"/>
                  </a:lnTo>
                  <a:lnTo>
                    <a:pt x="6427" y="1291"/>
                  </a:lnTo>
                  <a:lnTo>
                    <a:pt x="6427" y="1300"/>
                  </a:lnTo>
                  <a:lnTo>
                    <a:pt x="6436" y="1300"/>
                  </a:lnTo>
                  <a:lnTo>
                    <a:pt x="6436" y="1310"/>
                  </a:lnTo>
                  <a:lnTo>
                    <a:pt x="6446" y="1310"/>
                  </a:lnTo>
                  <a:lnTo>
                    <a:pt x="6446" y="1300"/>
                  </a:lnTo>
                  <a:lnTo>
                    <a:pt x="6454" y="1300"/>
                  </a:lnTo>
                  <a:lnTo>
                    <a:pt x="6454" y="1291"/>
                  </a:lnTo>
                  <a:lnTo>
                    <a:pt x="6464" y="1300"/>
                  </a:lnTo>
                  <a:lnTo>
                    <a:pt x="6464" y="1281"/>
                  </a:lnTo>
                  <a:lnTo>
                    <a:pt x="6473" y="1291"/>
                  </a:lnTo>
                  <a:lnTo>
                    <a:pt x="6473" y="1281"/>
                  </a:lnTo>
                  <a:lnTo>
                    <a:pt x="6483" y="1281"/>
                  </a:lnTo>
                  <a:lnTo>
                    <a:pt x="6483" y="1310"/>
                  </a:lnTo>
                  <a:lnTo>
                    <a:pt x="6492" y="1310"/>
                  </a:lnTo>
                  <a:lnTo>
                    <a:pt x="6492" y="1300"/>
                  </a:lnTo>
                  <a:lnTo>
                    <a:pt x="6502" y="1310"/>
                  </a:lnTo>
                  <a:lnTo>
                    <a:pt x="6510" y="1300"/>
                  </a:lnTo>
                  <a:lnTo>
                    <a:pt x="6510" y="1291"/>
                  </a:lnTo>
                  <a:lnTo>
                    <a:pt x="6520" y="1291"/>
                  </a:lnTo>
                  <a:lnTo>
                    <a:pt x="6520" y="1300"/>
                  </a:lnTo>
                  <a:lnTo>
                    <a:pt x="6529" y="1291"/>
                  </a:lnTo>
                  <a:lnTo>
                    <a:pt x="6529" y="1272"/>
                  </a:lnTo>
                  <a:lnTo>
                    <a:pt x="6539" y="1281"/>
                  </a:lnTo>
                  <a:lnTo>
                    <a:pt x="6539" y="1291"/>
                  </a:lnTo>
                  <a:lnTo>
                    <a:pt x="6547" y="1291"/>
                  </a:lnTo>
                  <a:lnTo>
                    <a:pt x="6558" y="1300"/>
                  </a:lnTo>
                  <a:lnTo>
                    <a:pt x="6558" y="1291"/>
                  </a:lnTo>
                  <a:lnTo>
                    <a:pt x="6566" y="1291"/>
                  </a:lnTo>
                  <a:lnTo>
                    <a:pt x="6576" y="1291"/>
                  </a:lnTo>
                  <a:lnTo>
                    <a:pt x="6576" y="1300"/>
                  </a:lnTo>
                  <a:lnTo>
                    <a:pt x="6585" y="1291"/>
                  </a:lnTo>
                  <a:lnTo>
                    <a:pt x="6595" y="1291"/>
                  </a:lnTo>
                  <a:lnTo>
                    <a:pt x="6595" y="1300"/>
                  </a:lnTo>
                  <a:lnTo>
                    <a:pt x="6603" y="1310"/>
                  </a:lnTo>
                  <a:lnTo>
                    <a:pt x="6603" y="1300"/>
                  </a:lnTo>
                  <a:lnTo>
                    <a:pt x="6614" y="1300"/>
                  </a:lnTo>
                  <a:lnTo>
                    <a:pt x="6614" y="1291"/>
                  </a:lnTo>
                  <a:lnTo>
                    <a:pt x="6622" y="1281"/>
                  </a:lnTo>
                  <a:lnTo>
                    <a:pt x="6622" y="1300"/>
                  </a:lnTo>
                  <a:lnTo>
                    <a:pt x="6632" y="1300"/>
                  </a:lnTo>
                  <a:lnTo>
                    <a:pt x="6632" y="1272"/>
                  </a:lnTo>
                  <a:lnTo>
                    <a:pt x="6641" y="1272"/>
                  </a:lnTo>
                  <a:lnTo>
                    <a:pt x="6641" y="1224"/>
                  </a:lnTo>
                  <a:lnTo>
                    <a:pt x="6651" y="1234"/>
                  </a:lnTo>
                  <a:lnTo>
                    <a:pt x="6651" y="1281"/>
                  </a:lnTo>
                  <a:lnTo>
                    <a:pt x="6659" y="1272"/>
                  </a:lnTo>
                  <a:lnTo>
                    <a:pt x="6659" y="1291"/>
                  </a:lnTo>
                  <a:lnTo>
                    <a:pt x="6669" y="1291"/>
                  </a:lnTo>
                  <a:lnTo>
                    <a:pt x="6669" y="1300"/>
                  </a:lnTo>
                  <a:lnTo>
                    <a:pt x="6678" y="1300"/>
                  </a:lnTo>
                  <a:lnTo>
                    <a:pt x="6678" y="1310"/>
                  </a:lnTo>
                  <a:lnTo>
                    <a:pt x="6697" y="1300"/>
                  </a:lnTo>
                  <a:lnTo>
                    <a:pt x="6707" y="1291"/>
                  </a:lnTo>
                  <a:lnTo>
                    <a:pt x="6707" y="1300"/>
                  </a:lnTo>
                  <a:lnTo>
                    <a:pt x="6725" y="1291"/>
                  </a:lnTo>
                  <a:lnTo>
                    <a:pt x="6725" y="1300"/>
                  </a:lnTo>
                  <a:lnTo>
                    <a:pt x="6744" y="1300"/>
                  </a:lnTo>
                  <a:lnTo>
                    <a:pt x="6752" y="1300"/>
                  </a:lnTo>
                  <a:lnTo>
                    <a:pt x="6752" y="1291"/>
                  </a:lnTo>
                  <a:lnTo>
                    <a:pt x="6763" y="1291"/>
                  </a:lnTo>
                  <a:lnTo>
                    <a:pt x="6763" y="1281"/>
                  </a:lnTo>
                  <a:lnTo>
                    <a:pt x="6771" y="1291"/>
                  </a:lnTo>
                  <a:lnTo>
                    <a:pt x="6771" y="1300"/>
                  </a:lnTo>
                  <a:lnTo>
                    <a:pt x="6781" y="1300"/>
                  </a:lnTo>
                  <a:lnTo>
                    <a:pt x="6790" y="1300"/>
                  </a:lnTo>
                  <a:lnTo>
                    <a:pt x="6790" y="1291"/>
                  </a:lnTo>
                  <a:lnTo>
                    <a:pt x="6800" y="1291"/>
                  </a:lnTo>
                  <a:lnTo>
                    <a:pt x="6800" y="1310"/>
                  </a:lnTo>
                  <a:lnTo>
                    <a:pt x="6808" y="1291"/>
                  </a:lnTo>
                  <a:lnTo>
                    <a:pt x="6808" y="1310"/>
                  </a:lnTo>
                  <a:lnTo>
                    <a:pt x="6819" y="1310"/>
                  </a:lnTo>
                  <a:lnTo>
                    <a:pt x="6819" y="1291"/>
                  </a:lnTo>
                  <a:lnTo>
                    <a:pt x="6827" y="1291"/>
                  </a:lnTo>
                  <a:lnTo>
                    <a:pt x="6827" y="1300"/>
                  </a:lnTo>
                  <a:lnTo>
                    <a:pt x="6837" y="1300"/>
                  </a:lnTo>
                  <a:lnTo>
                    <a:pt x="6846" y="1300"/>
                  </a:lnTo>
                  <a:lnTo>
                    <a:pt x="6864" y="1310"/>
                  </a:lnTo>
                  <a:lnTo>
                    <a:pt x="6864" y="1300"/>
                  </a:lnTo>
                  <a:lnTo>
                    <a:pt x="6874" y="1300"/>
                  </a:lnTo>
                  <a:lnTo>
                    <a:pt x="6874" y="1310"/>
                  </a:lnTo>
                  <a:lnTo>
                    <a:pt x="6883" y="1300"/>
                  </a:lnTo>
                  <a:lnTo>
                    <a:pt x="6883" y="1291"/>
                  </a:lnTo>
                  <a:lnTo>
                    <a:pt x="6893" y="1291"/>
                  </a:lnTo>
                  <a:lnTo>
                    <a:pt x="6893" y="1281"/>
                  </a:lnTo>
                  <a:lnTo>
                    <a:pt x="6902" y="1291"/>
                  </a:lnTo>
                  <a:lnTo>
                    <a:pt x="6902" y="1310"/>
                  </a:lnTo>
                  <a:lnTo>
                    <a:pt x="6920" y="1310"/>
                  </a:lnTo>
                  <a:lnTo>
                    <a:pt x="6930" y="1300"/>
                  </a:lnTo>
                  <a:lnTo>
                    <a:pt x="6930" y="1262"/>
                  </a:lnTo>
                  <a:lnTo>
                    <a:pt x="6939" y="1262"/>
                  </a:lnTo>
                  <a:lnTo>
                    <a:pt x="6939" y="1178"/>
                  </a:lnTo>
                  <a:lnTo>
                    <a:pt x="6949" y="1215"/>
                  </a:lnTo>
                  <a:lnTo>
                    <a:pt x="6949" y="1272"/>
                  </a:lnTo>
                  <a:lnTo>
                    <a:pt x="6958" y="1272"/>
                  </a:lnTo>
                  <a:lnTo>
                    <a:pt x="6958" y="1300"/>
                  </a:lnTo>
                  <a:lnTo>
                    <a:pt x="6968" y="1300"/>
                  </a:lnTo>
                  <a:lnTo>
                    <a:pt x="6976" y="1310"/>
                  </a:lnTo>
                  <a:lnTo>
                    <a:pt x="6976" y="1300"/>
                  </a:lnTo>
                  <a:lnTo>
                    <a:pt x="6986" y="1300"/>
                  </a:lnTo>
                  <a:lnTo>
                    <a:pt x="6986" y="1310"/>
                  </a:lnTo>
                  <a:lnTo>
                    <a:pt x="6997" y="1310"/>
                  </a:lnTo>
                  <a:lnTo>
                    <a:pt x="6997" y="1291"/>
                  </a:lnTo>
                  <a:lnTo>
                    <a:pt x="7005" y="1300"/>
                  </a:lnTo>
                  <a:lnTo>
                    <a:pt x="7005" y="1291"/>
                  </a:lnTo>
                  <a:lnTo>
                    <a:pt x="7015" y="1281"/>
                  </a:lnTo>
                  <a:lnTo>
                    <a:pt x="7015" y="1291"/>
                  </a:lnTo>
                  <a:lnTo>
                    <a:pt x="7024" y="1291"/>
                  </a:lnTo>
                  <a:lnTo>
                    <a:pt x="7024" y="1272"/>
                  </a:lnTo>
                  <a:lnTo>
                    <a:pt x="7034" y="1281"/>
                  </a:lnTo>
                  <a:lnTo>
                    <a:pt x="7034" y="1291"/>
                  </a:lnTo>
                  <a:lnTo>
                    <a:pt x="7042" y="1291"/>
                  </a:lnTo>
                  <a:lnTo>
                    <a:pt x="7042" y="1300"/>
                  </a:lnTo>
                  <a:lnTo>
                    <a:pt x="7052" y="1300"/>
                  </a:lnTo>
                  <a:lnTo>
                    <a:pt x="7052" y="1291"/>
                  </a:lnTo>
                  <a:lnTo>
                    <a:pt x="7061" y="1291"/>
                  </a:lnTo>
                  <a:lnTo>
                    <a:pt x="7071" y="1291"/>
                  </a:lnTo>
                  <a:lnTo>
                    <a:pt x="7071" y="1300"/>
                  </a:lnTo>
                  <a:lnTo>
                    <a:pt x="7080" y="1300"/>
                  </a:lnTo>
                  <a:lnTo>
                    <a:pt x="7080" y="1281"/>
                  </a:lnTo>
                  <a:lnTo>
                    <a:pt x="7090" y="1291"/>
                  </a:lnTo>
                  <a:lnTo>
                    <a:pt x="7090" y="1300"/>
                  </a:lnTo>
                  <a:lnTo>
                    <a:pt x="7098" y="1300"/>
                  </a:lnTo>
                  <a:lnTo>
                    <a:pt x="7108" y="1310"/>
                  </a:lnTo>
                  <a:lnTo>
                    <a:pt x="7108" y="1300"/>
                  </a:lnTo>
                  <a:lnTo>
                    <a:pt x="7117" y="1300"/>
                  </a:lnTo>
                  <a:lnTo>
                    <a:pt x="7127" y="1300"/>
                  </a:lnTo>
                  <a:lnTo>
                    <a:pt x="7127" y="1310"/>
                  </a:lnTo>
                  <a:lnTo>
                    <a:pt x="7135" y="1310"/>
                  </a:lnTo>
                  <a:lnTo>
                    <a:pt x="7146" y="1310"/>
                  </a:lnTo>
                  <a:lnTo>
                    <a:pt x="7146" y="1300"/>
                  </a:lnTo>
                  <a:lnTo>
                    <a:pt x="7154" y="1300"/>
                  </a:lnTo>
                  <a:lnTo>
                    <a:pt x="7154" y="1291"/>
                  </a:lnTo>
                  <a:lnTo>
                    <a:pt x="7164" y="1291"/>
                  </a:lnTo>
                  <a:lnTo>
                    <a:pt x="7164" y="1300"/>
                  </a:lnTo>
                  <a:lnTo>
                    <a:pt x="7173" y="1310"/>
                  </a:lnTo>
                  <a:lnTo>
                    <a:pt x="7173" y="1300"/>
                  </a:lnTo>
                  <a:lnTo>
                    <a:pt x="7183" y="1310"/>
                  </a:lnTo>
                  <a:lnTo>
                    <a:pt x="7183" y="1300"/>
                  </a:lnTo>
                  <a:lnTo>
                    <a:pt x="7191" y="1291"/>
                  </a:lnTo>
                  <a:lnTo>
                    <a:pt x="7191" y="1310"/>
                  </a:lnTo>
                  <a:lnTo>
                    <a:pt x="7202" y="1310"/>
                  </a:lnTo>
                  <a:lnTo>
                    <a:pt x="7202" y="1300"/>
                  </a:lnTo>
                  <a:lnTo>
                    <a:pt x="7210" y="1310"/>
                  </a:lnTo>
                  <a:lnTo>
                    <a:pt x="7210" y="1291"/>
                  </a:lnTo>
                  <a:lnTo>
                    <a:pt x="7220" y="1291"/>
                  </a:lnTo>
                  <a:lnTo>
                    <a:pt x="7229" y="1291"/>
                  </a:lnTo>
                  <a:lnTo>
                    <a:pt x="7229" y="1310"/>
                  </a:lnTo>
                  <a:lnTo>
                    <a:pt x="7239" y="1310"/>
                  </a:lnTo>
                  <a:lnTo>
                    <a:pt x="7239" y="1291"/>
                  </a:lnTo>
                  <a:lnTo>
                    <a:pt x="7247" y="1291"/>
                  </a:lnTo>
                  <a:lnTo>
                    <a:pt x="7247" y="1281"/>
                  </a:lnTo>
                  <a:lnTo>
                    <a:pt x="7257" y="1281"/>
                  </a:lnTo>
                  <a:lnTo>
                    <a:pt x="7257" y="1300"/>
                  </a:lnTo>
                  <a:lnTo>
                    <a:pt x="7266" y="1300"/>
                  </a:lnTo>
                  <a:lnTo>
                    <a:pt x="7266" y="1310"/>
                  </a:lnTo>
                  <a:lnTo>
                    <a:pt x="7276" y="1310"/>
                  </a:lnTo>
                  <a:lnTo>
                    <a:pt x="7276" y="1300"/>
                  </a:lnTo>
                  <a:lnTo>
                    <a:pt x="7285" y="1300"/>
                  </a:lnTo>
                  <a:lnTo>
                    <a:pt x="7285" y="1291"/>
                  </a:lnTo>
                  <a:lnTo>
                    <a:pt x="7295" y="1291"/>
                  </a:lnTo>
                  <a:lnTo>
                    <a:pt x="7295" y="1262"/>
                  </a:lnTo>
                  <a:lnTo>
                    <a:pt x="7303" y="1262"/>
                  </a:lnTo>
                  <a:lnTo>
                    <a:pt x="7303" y="1291"/>
                  </a:lnTo>
                  <a:lnTo>
                    <a:pt x="7313" y="1281"/>
                  </a:lnTo>
                  <a:lnTo>
                    <a:pt x="7313" y="1291"/>
                  </a:lnTo>
                  <a:lnTo>
                    <a:pt x="7322" y="1300"/>
                  </a:lnTo>
                  <a:lnTo>
                    <a:pt x="7322" y="1291"/>
                  </a:lnTo>
                  <a:lnTo>
                    <a:pt x="7332" y="1300"/>
                  </a:lnTo>
                  <a:lnTo>
                    <a:pt x="7332" y="1291"/>
                  </a:lnTo>
                  <a:lnTo>
                    <a:pt x="7341" y="1291"/>
                  </a:lnTo>
                  <a:lnTo>
                    <a:pt x="7341" y="1281"/>
                  </a:lnTo>
                  <a:lnTo>
                    <a:pt x="7351" y="1291"/>
                  </a:lnTo>
                  <a:lnTo>
                    <a:pt x="7351" y="1281"/>
                  </a:lnTo>
                  <a:lnTo>
                    <a:pt x="7359" y="1272"/>
                  </a:lnTo>
                  <a:lnTo>
                    <a:pt x="7359" y="1281"/>
                  </a:lnTo>
                  <a:lnTo>
                    <a:pt x="7369" y="1272"/>
                  </a:lnTo>
                  <a:lnTo>
                    <a:pt x="7369" y="1291"/>
                  </a:lnTo>
                  <a:lnTo>
                    <a:pt x="7378" y="1291"/>
                  </a:lnTo>
                  <a:lnTo>
                    <a:pt x="7378" y="1300"/>
                  </a:lnTo>
                  <a:lnTo>
                    <a:pt x="7388" y="1300"/>
                  </a:lnTo>
                  <a:lnTo>
                    <a:pt x="7388" y="1310"/>
                  </a:lnTo>
                  <a:lnTo>
                    <a:pt x="7396" y="1300"/>
                  </a:lnTo>
                  <a:lnTo>
                    <a:pt x="7396" y="1291"/>
                  </a:lnTo>
                  <a:lnTo>
                    <a:pt x="7407" y="1291"/>
                  </a:lnTo>
                  <a:lnTo>
                    <a:pt x="7407" y="1300"/>
                  </a:lnTo>
                  <a:lnTo>
                    <a:pt x="7415" y="1300"/>
                  </a:lnTo>
                  <a:lnTo>
                    <a:pt x="7425" y="1300"/>
                  </a:lnTo>
                  <a:lnTo>
                    <a:pt x="7425" y="1291"/>
                  </a:lnTo>
                  <a:lnTo>
                    <a:pt x="7434" y="1291"/>
                  </a:lnTo>
                  <a:lnTo>
                    <a:pt x="7444" y="1291"/>
                  </a:lnTo>
                  <a:lnTo>
                    <a:pt x="7444" y="1300"/>
                  </a:lnTo>
                  <a:lnTo>
                    <a:pt x="7452" y="1291"/>
                  </a:lnTo>
                  <a:lnTo>
                    <a:pt x="7463" y="1300"/>
                  </a:lnTo>
                  <a:lnTo>
                    <a:pt x="7471" y="1291"/>
                  </a:lnTo>
                  <a:lnTo>
                    <a:pt x="7481" y="1300"/>
                  </a:lnTo>
                  <a:lnTo>
                    <a:pt x="7481" y="1310"/>
                  </a:lnTo>
                  <a:lnTo>
                    <a:pt x="7490" y="1300"/>
                  </a:lnTo>
                  <a:lnTo>
                    <a:pt x="7490" y="1291"/>
                  </a:lnTo>
                  <a:lnTo>
                    <a:pt x="7500" y="1291"/>
                  </a:lnTo>
                  <a:lnTo>
                    <a:pt x="7500" y="1300"/>
                  </a:lnTo>
                  <a:lnTo>
                    <a:pt x="7508" y="1300"/>
                  </a:lnTo>
                  <a:lnTo>
                    <a:pt x="7518" y="1300"/>
                  </a:lnTo>
                  <a:lnTo>
                    <a:pt x="7518" y="1291"/>
                  </a:lnTo>
                  <a:lnTo>
                    <a:pt x="7527" y="1291"/>
                  </a:lnTo>
                  <a:lnTo>
                    <a:pt x="7537" y="1291"/>
                  </a:lnTo>
                  <a:lnTo>
                    <a:pt x="7537" y="1272"/>
                  </a:lnTo>
                  <a:lnTo>
                    <a:pt x="7546" y="1291"/>
                  </a:lnTo>
                  <a:lnTo>
                    <a:pt x="7556" y="1291"/>
                  </a:lnTo>
                  <a:lnTo>
                    <a:pt x="7556" y="1300"/>
                  </a:lnTo>
                  <a:lnTo>
                    <a:pt x="7564" y="1300"/>
                  </a:lnTo>
                  <a:lnTo>
                    <a:pt x="7574" y="1300"/>
                  </a:lnTo>
                  <a:lnTo>
                    <a:pt x="7574" y="1291"/>
                  </a:lnTo>
                  <a:lnTo>
                    <a:pt x="7583" y="1291"/>
                  </a:lnTo>
                  <a:lnTo>
                    <a:pt x="7583" y="1281"/>
                  </a:lnTo>
                  <a:lnTo>
                    <a:pt x="7593" y="1281"/>
                  </a:lnTo>
                  <a:lnTo>
                    <a:pt x="7593" y="1300"/>
                  </a:lnTo>
                  <a:lnTo>
                    <a:pt x="7601" y="1300"/>
                  </a:lnTo>
                  <a:lnTo>
                    <a:pt x="7612" y="1300"/>
                  </a:lnTo>
                  <a:lnTo>
                    <a:pt x="7612" y="1310"/>
                  </a:lnTo>
                  <a:lnTo>
                    <a:pt x="7620" y="1300"/>
                  </a:lnTo>
                  <a:lnTo>
                    <a:pt x="7620" y="1310"/>
                  </a:lnTo>
                  <a:lnTo>
                    <a:pt x="7630" y="1300"/>
                  </a:lnTo>
                  <a:lnTo>
                    <a:pt x="7639" y="1300"/>
                  </a:lnTo>
                  <a:lnTo>
                    <a:pt x="7649" y="1291"/>
                  </a:lnTo>
                  <a:lnTo>
                    <a:pt x="7657" y="1291"/>
                  </a:lnTo>
                  <a:lnTo>
                    <a:pt x="7668" y="1291"/>
                  </a:lnTo>
                  <a:lnTo>
                    <a:pt x="7668" y="1300"/>
                  </a:lnTo>
                  <a:lnTo>
                    <a:pt x="7676" y="1291"/>
                  </a:lnTo>
                  <a:lnTo>
                    <a:pt x="7686" y="1300"/>
                  </a:lnTo>
                  <a:lnTo>
                    <a:pt x="7686" y="1281"/>
                  </a:lnTo>
                  <a:lnTo>
                    <a:pt x="7695" y="1281"/>
                  </a:lnTo>
                  <a:lnTo>
                    <a:pt x="7695" y="1300"/>
                  </a:lnTo>
                  <a:lnTo>
                    <a:pt x="7705" y="1300"/>
                  </a:lnTo>
                  <a:lnTo>
                    <a:pt x="7705" y="1291"/>
                  </a:lnTo>
                  <a:lnTo>
                    <a:pt x="7713" y="1300"/>
                  </a:lnTo>
                  <a:lnTo>
                    <a:pt x="7713" y="1291"/>
                  </a:lnTo>
                  <a:lnTo>
                    <a:pt x="7723" y="1291"/>
                  </a:lnTo>
                  <a:lnTo>
                    <a:pt x="7723" y="1281"/>
                  </a:lnTo>
                  <a:lnTo>
                    <a:pt x="7732" y="1272"/>
                  </a:lnTo>
                  <a:lnTo>
                    <a:pt x="7732" y="1291"/>
                  </a:lnTo>
                  <a:lnTo>
                    <a:pt x="7742" y="1291"/>
                  </a:lnTo>
                  <a:lnTo>
                    <a:pt x="7751" y="1291"/>
                  </a:lnTo>
                  <a:lnTo>
                    <a:pt x="7751" y="1272"/>
                  </a:lnTo>
                  <a:lnTo>
                    <a:pt x="7761" y="1281"/>
                  </a:lnTo>
                  <a:lnTo>
                    <a:pt x="7761" y="1291"/>
                  </a:lnTo>
                  <a:lnTo>
                    <a:pt x="7769" y="1281"/>
                  </a:lnTo>
                  <a:lnTo>
                    <a:pt x="7769" y="1291"/>
                  </a:lnTo>
                  <a:lnTo>
                    <a:pt x="7779" y="1291"/>
                  </a:lnTo>
                  <a:lnTo>
                    <a:pt x="7779" y="1281"/>
                  </a:lnTo>
                  <a:lnTo>
                    <a:pt x="7788" y="1291"/>
                  </a:lnTo>
                  <a:lnTo>
                    <a:pt x="7788" y="1281"/>
                  </a:lnTo>
                  <a:lnTo>
                    <a:pt x="7798" y="1281"/>
                  </a:lnTo>
                  <a:lnTo>
                    <a:pt x="7798" y="1272"/>
                  </a:lnTo>
                  <a:lnTo>
                    <a:pt x="7807" y="1281"/>
                  </a:lnTo>
                  <a:lnTo>
                    <a:pt x="7807" y="1291"/>
                  </a:lnTo>
                  <a:lnTo>
                    <a:pt x="7817" y="1281"/>
                  </a:lnTo>
                  <a:lnTo>
                    <a:pt x="7825" y="1272"/>
                  </a:lnTo>
                  <a:lnTo>
                    <a:pt x="7825" y="1291"/>
                  </a:lnTo>
                  <a:lnTo>
                    <a:pt x="7835" y="1291"/>
                  </a:lnTo>
                  <a:lnTo>
                    <a:pt x="7835" y="1310"/>
                  </a:lnTo>
                  <a:lnTo>
                    <a:pt x="7844" y="1310"/>
                  </a:lnTo>
                  <a:lnTo>
                    <a:pt x="7844" y="1300"/>
                  </a:lnTo>
                  <a:lnTo>
                    <a:pt x="7854" y="1300"/>
                  </a:lnTo>
                  <a:lnTo>
                    <a:pt x="7862" y="1300"/>
                  </a:lnTo>
                  <a:lnTo>
                    <a:pt x="7873" y="1291"/>
                  </a:lnTo>
                  <a:lnTo>
                    <a:pt x="7873" y="1300"/>
                  </a:lnTo>
                  <a:lnTo>
                    <a:pt x="7891" y="1300"/>
                  </a:lnTo>
                  <a:lnTo>
                    <a:pt x="7891" y="1291"/>
                  </a:lnTo>
                  <a:lnTo>
                    <a:pt x="7901" y="1300"/>
                  </a:lnTo>
                  <a:lnTo>
                    <a:pt x="7901" y="1291"/>
                  </a:lnTo>
                  <a:lnTo>
                    <a:pt x="7910" y="1291"/>
                  </a:lnTo>
                  <a:lnTo>
                    <a:pt x="7910" y="1310"/>
                  </a:lnTo>
                  <a:lnTo>
                    <a:pt x="7920" y="1310"/>
                  </a:lnTo>
                  <a:lnTo>
                    <a:pt x="7920" y="1300"/>
                  </a:lnTo>
                  <a:lnTo>
                    <a:pt x="7929" y="1300"/>
                  </a:lnTo>
                  <a:lnTo>
                    <a:pt x="7929" y="1291"/>
                  </a:lnTo>
                  <a:lnTo>
                    <a:pt x="7947" y="1291"/>
                  </a:lnTo>
                  <a:lnTo>
                    <a:pt x="7947" y="1300"/>
                  </a:lnTo>
                  <a:lnTo>
                    <a:pt x="7957" y="1300"/>
                  </a:lnTo>
                  <a:lnTo>
                    <a:pt x="7957" y="1291"/>
                  </a:lnTo>
                  <a:lnTo>
                    <a:pt x="7976" y="1300"/>
                  </a:lnTo>
                  <a:lnTo>
                    <a:pt x="7976" y="1291"/>
                  </a:lnTo>
                  <a:lnTo>
                    <a:pt x="7984" y="1291"/>
                  </a:lnTo>
                  <a:lnTo>
                    <a:pt x="7984" y="1281"/>
                  </a:lnTo>
                  <a:lnTo>
                    <a:pt x="7995" y="1291"/>
                  </a:lnTo>
                  <a:lnTo>
                    <a:pt x="7995" y="1262"/>
                  </a:lnTo>
                  <a:lnTo>
                    <a:pt x="8003" y="1253"/>
                  </a:lnTo>
                  <a:lnTo>
                    <a:pt x="8003" y="1272"/>
                  </a:lnTo>
                  <a:lnTo>
                    <a:pt x="8013" y="1272"/>
                  </a:lnTo>
                  <a:lnTo>
                    <a:pt x="8022" y="1272"/>
                  </a:lnTo>
                  <a:lnTo>
                    <a:pt x="8022" y="1262"/>
                  </a:lnTo>
                  <a:lnTo>
                    <a:pt x="8032" y="1281"/>
                  </a:lnTo>
                  <a:lnTo>
                    <a:pt x="8032" y="1243"/>
                  </a:lnTo>
                  <a:lnTo>
                    <a:pt x="8040" y="1234"/>
                  </a:lnTo>
                  <a:lnTo>
                    <a:pt x="8040" y="1272"/>
                  </a:lnTo>
                  <a:lnTo>
                    <a:pt x="8051" y="1281"/>
                  </a:lnTo>
                  <a:lnTo>
                    <a:pt x="8051" y="1272"/>
                  </a:lnTo>
                  <a:lnTo>
                    <a:pt x="8059" y="1272"/>
                  </a:lnTo>
                  <a:lnTo>
                    <a:pt x="8059" y="1300"/>
                  </a:lnTo>
                  <a:lnTo>
                    <a:pt x="8069" y="1300"/>
                  </a:lnTo>
                  <a:lnTo>
                    <a:pt x="8069" y="1291"/>
                  </a:lnTo>
                  <a:lnTo>
                    <a:pt x="8078" y="1291"/>
                  </a:lnTo>
                  <a:lnTo>
                    <a:pt x="8078" y="1310"/>
                  </a:lnTo>
                  <a:lnTo>
                    <a:pt x="8088" y="1310"/>
                  </a:lnTo>
                  <a:lnTo>
                    <a:pt x="8088" y="1300"/>
                  </a:lnTo>
                  <a:lnTo>
                    <a:pt x="8106" y="1310"/>
                  </a:lnTo>
                  <a:lnTo>
                    <a:pt x="8106" y="1281"/>
                  </a:lnTo>
                  <a:lnTo>
                    <a:pt x="8115" y="1281"/>
                  </a:lnTo>
                  <a:lnTo>
                    <a:pt x="8115" y="1291"/>
                  </a:lnTo>
                  <a:lnTo>
                    <a:pt x="8125" y="1291"/>
                  </a:lnTo>
                  <a:lnTo>
                    <a:pt x="8125" y="1300"/>
                  </a:lnTo>
                  <a:lnTo>
                    <a:pt x="8134" y="1291"/>
                  </a:lnTo>
                  <a:lnTo>
                    <a:pt x="8134" y="1300"/>
                  </a:lnTo>
                  <a:lnTo>
                    <a:pt x="8144" y="1300"/>
                  </a:lnTo>
                  <a:lnTo>
                    <a:pt x="8144" y="1281"/>
                  </a:lnTo>
                  <a:lnTo>
                    <a:pt x="8152" y="1291"/>
                  </a:lnTo>
                  <a:lnTo>
                    <a:pt x="8152" y="1300"/>
                  </a:lnTo>
                  <a:lnTo>
                    <a:pt x="8162" y="1291"/>
                  </a:lnTo>
                  <a:lnTo>
                    <a:pt x="8162" y="1300"/>
                  </a:lnTo>
                  <a:lnTo>
                    <a:pt x="8171" y="1300"/>
                  </a:lnTo>
                  <a:lnTo>
                    <a:pt x="8171" y="1291"/>
                  </a:lnTo>
                  <a:lnTo>
                    <a:pt x="8181" y="1291"/>
                  </a:lnTo>
                  <a:lnTo>
                    <a:pt x="8181" y="1300"/>
                  </a:lnTo>
                  <a:lnTo>
                    <a:pt x="8189" y="1300"/>
                  </a:lnTo>
                  <a:lnTo>
                    <a:pt x="8200" y="1300"/>
                  </a:lnTo>
                  <a:lnTo>
                    <a:pt x="8200" y="1291"/>
                  </a:lnTo>
                  <a:lnTo>
                    <a:pt x="8208" y="1291"/>
                  </a:lnTo>
                  <a:lnTo>
                    <a:pt x="8218" y="1291"/>
                  </a:lnTo>
                  <a:lnTo>
                    <a:pt x="8218" y="1300"/>
                  </a:lnTo>
                  <a:lnTo>
                    <a:pt x="8227" y="1300"/>
                  </a:lnTo>
                  <a:lnTo>
                    <a:pt x="8227" y="1310"/>
                  </a:lnTo>
                  <a:lnTo>
                    <a:pt x="8237" y="1300"/>
                  </a:lnTo>
                  <a:lnTo>
                    <a:pt x="8245" y="1300"/>
                  </a:lnTo>
                  <a:lnTo>
                    <a:pt x="8256" y="1300"/>
                  </a:lnTo>
                  <a:lnTo>
                    <a:pt x="8256" y="1291"/>
                  </a:lnTo>
                  <a:lnTo>
                    <a:pt x="8264" y="1291"/>
                  </a:lnTo>
                  <a:lnTo>
                    <a:pt x="8264" y="1272"/>
                  </a:lnTo>
                  <a:lnTo>
                    <a:pt x="8274" y="1262"/>
                  </a:lnTo>
                  <a:lnTo>
                    <a:pt x="8274" y="1291"/>
                  </a:lnTo>
                  <a:lnTo>
                    <a:pt x="8283" y="1291"/>
                  </a:lnTo>
                  <a:lnTo>
                    <a:pt x="8283" y="1310"/>
                  </a:lnTo>
                  <a:lnTo>
                    <a:pt x="8301" y="1310"/>
                  </a:lnTo>
                  <a:lnTo>
                    <a:pt x="8301" y="1300"/>
                  </a:lnTo>
                  <a:lnTo>
                    <a:pt x="8311" y="1310"/>
                  </a:lnTo>
                  <a:lnTo>
                    <a:pt x="8311" y="1300"/>
                  </a:lnTo>
                  <a:lnTo>
                    <a:pt x="8320" y="1300"/>
                  </a:lnTo>
                  <a:lnTo>
                    <a:pt x="8330" y="1300"/>
                  </a:lnTo>
                  <a:lnTo>
                    <a:pt x="8330" y="1291"/>
                  </a:lnTo>
                  <a:lnTo>
                    <a:pt x="8339" y="1291"/>
                  </a:lnTo>
                  <a:lnTo>
                    <a:pt x="8349" y="1281"/>
                  </a:lnTo>
                  <a:lnTo>
                    <a:pt x="8349" y="1300"/>
                  </a:lnTo>
                  <a:lnTo>
                    <a:pt x="8357" y="1300"/>
                  </a:lnTo>
                  <a:lnTo>
                    <a:pt x="8357" y="1291"/>
                  </a:lnTo>
                  <a:lnTo>
                    <a:pt x="8367" y="1291"/>
                  </a:lnTo>
                  <a:lnTo>
                    <a:pt x="8367" y="1281"/>
                  </a:lnTo>
                  <a:lnTo>
                    <a:pt x="8376" y="1291"/>
                  </a:lnTo>
                  <a:lnTo>
                    <a:pt x="8376" y="1281"/>
                  </a:lnTo>
                  <a:lnTo>
                    <a:pt x="8386" y="1272"/>
                  </a:lnTo>
                  <a:lnTo>
                    <a:pt x="8386" y="1291"/>
                  </a:lnTo>
                  <a:lnTo>
                    <a:pt x="8395" y="1281"/>
                  </a:lnTo>
                  <a:lnTo>
                    <a:pt x="8395" y="1291"/>
                  </a:lnTo>
                  <a:lnTo>
                    <a:pt x="8405" y="1291"/>
                  </a:lnTo>
                  <a:lnTo>
                    <a:pt x="8405" y="1310"/>
                  </a:lnTo>
                  <a:lnTo>
                    <a:pt x="8413" y="1310"/>
                  </a:lnTo>
                </a:path>
              </a:pathLst>
            </a:custGeom>
            <a:noFill/>
            <a:ln w="1588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74" name="Freeform 27"/>
            <p:cNvSpPr>
              <a:spLocks/>
            </p:cNvSpPr>
            <p:nvPr/>
          </p:nvSpPr>
          <p:spPr bwMode="auto">
            <a:xfrm>
              <a:off x="975" y="1014"/>
              <a:ext cx="4207" cy="1067"/>
            </a:xfrm>
            <a:custGeom>
              <a:avLst/>
              <a:gdLst>
                <a:gd name="T0" fmla="*/ 26 w 8413"/>
                <a:gd name="T1" fmla="*/ 529 h 2134"/>
                <a:gd name="T2" fmla="*/ 52 w 8413"/>
                <a:gd name="T3" fmla="*/ 529 h 2134"/>
                <a:gd name="T4" fmla="*/ 80 w 8413"/>
                <a:gd name="T5" fmla="*/ 520 h 2134"/>
                <a:gd name="T6" fmla="*/ 105 w 8413"/>
                <a:gd name="T7" fmla="*/ 531 h 2134"/>
                <a:gd name="T8" fmla="*/ 133 w 8413"/>
                <a:gd name="T9" fmla="*/ 531 h 2134"/>
                <a:gd name="T10" fmla="*/ 159 w 8413"/>
                <a:gd name="T11" fmla="*/ 534 h 2134"/>
                <a:gd name="T12" fmla="*/ 189 w 8413"/>
                <a:gd name="T13" fmla="*/ 531 h 2134"/>
                <a:gd name="T14" fmla="*/ 215 w 8413"/>
                <a:gd name="T15" fmla="*/ 534 h 2134"/>
                <a:gd name="T16" fmla="*/ 243 w 8413"/>
                <a:gd name="T17" fmla="*/ 529 h 2134"/>
                <a:gd name="T18" fmla="*/ 271 w 8413"/>
                <a:gd name="T19" fmla="*/ 531 h 2134"/>
                <a:gd name="T20" fmla="*/ 296 w 8413"/>
                <a:gd name="T21" fmla="*/ 529 h 2134"/>
                <a:gd name="T22" fmla="*/ 322 w 8413"/>
                <a:gd name="T23" fmla="*/ 531 h 2134"/>
                <a:gd name="T24" fmla="*/ 354 w 8413"/>
                <a:gd name="T25" fmla="*/ 531 h 2134"/>
                <a:gd name="T26" fmla="*/ 380 w 8413"/>
                <a:gd name="T27" fmla="*/ 534 h 2134"/>
                <a:gd name="T28" fmla="*/ 406 w 8413"/>
                <a:gd name="T29" fmla="*/ 529 h 2134"/>
                <a:gd name="T30" fmla="*/ 434 w 8413"/>
                <a:gd name="T31" fmla="*/ 531 h 2134"/>
                <a:gd name="T32" fmla="*/ 460 w 8413"/>
                <a:gd name="T33" fmla="*/ 529 h 2134"/>
                <a:gd name="T34" fmla="*/ 485 w 8413"/>
                <a:gd name="T35" fmla="*/ 529 h 2134"/>
                <a:gd name="T36" fmla="*/ 513 w 8413"/>
                <a:gd name="T37" fmla="*/ 527 h 2134"/>
                <a:gd name="T38" fmla="*/ 539 w 8413"/>
                <a:gd name="T39" fmla="*/ 529 h 2134"/>
                <a:gd name="T40" fmla="*/ 569 w 8413"/>
                <a:gd name="T41" fmla="*/ 531 h 2134"/>
                <a:gd name="T42" fmla="*/ 599 w 8413"/>
                <a:gd name="T43" fmla="*/ 517 h 2134"/>
                <a:gd name="T44" fmla="*/ 628 w 8413"/>
                <a:gd name="T45" fmla="*/ 531 h 2134"/>
                <a:gd name="T46" fmla="*/ 662 w 8413"/>
                <a:gd name="T47" fmla="*/ 531 h 2134"/>
                <a:gd name="T48" fmla="*/ 693 w 8413"/>
                <a:gd name="T49" fmla="*/ 531 h 2134"/>
                <a:gd name="T50" fmla="*/ 718 w 8413"/>
                <a:gd name="T51" fmla="*/ 527 h 2134"/>
                <a:gd name="T52" fmla="*/ 746 w 8413"/>
                <a:gd name="T53" fmla="*/ 527 h 2134"/>
                <a:gd name="T54" fmla="*/ 772 w 8413"/>
                <a:gd name="T55" fmla="*/ 531 h 2134"/>
                <a:gd name="T56" fmla="*/ 800 w 8413"/>
                <a:gd name="T57" fmla="*/ 531 h 2134"/>
                <a:gd name="T58" fmla="*/ 833 w 8413"/>
                <a:gd name="T59" fmla="*/ 527 h 2134"/>
                <a:gd name="T60" fmla="*/ 861 w 8413"/>
                <a:gd name="T61" fmla="*/ 524 h 2134"/>
                <a:gd name="T62" fmla="*/ 889 w 8413"/>
                <a:gd name="T63" fmla="*/ 531 h 2134"/>
                <a:gd name="T64" fmla="*/ 921 w 8413"/>
                <a:gd name="T65" fmla="*/ 531 h 2134"/>
                <a:gd name="T66" fmla="*/ 959 w 8413"/>
                <a:gd name="T67" fmla="*/ 529 h 2134"/>
                <a:gd name="T68" fmla="*/ 984 w 8413"/>
                <a:gd name="T69" fmla="*/ 531 h 2134"/>
                <a:gd name="T70" fmla="*/ 1012 w 8413"/>
                <a:gd name="T71" fmla="*/ 531 h 2134"/>
                <a:gd name="T72" fmla="*/ 1047 w 8413"/>
                <a:gd name="T73" fmla="*/ 534 h 2134"/>
                <a:gd name="T74" fmla="*/ 1080 w 8413"/>
                <a:gd name="T75" fmla="*/ 534 h 2134"/>
                <a:gd name="T76" fmla="*/ 1113 w 8413"/>
                <a:gd name="T77" fmla="*/ 527 h 2134"/>
                <a:gd name="T78" fmla="*/ 1145 w 8413"/>
                <a:gd name="T79" fmla="*/ 484 h 2134"/>
                <a:gd name="T80" fmla="*/ 1185 w 8413"/>
                <a:gd name="T81" fmla="*/ 524 h 2134"/>
                <a:gd name="T82" fmla="*/ 1220 w 8413"/>
                <a:gd name="T83" fmla="*/ 531 h 2134"/>
                <a:gd name="T84" fmla="*/ 1257 w 8413"/>
                <a:gd name="T85" fmla="*/ 527 h 2134"/>
                <a:gd name="T86" fmla="*/ 1292 w 8413"/>
                <a:gd name="T87" fmla="*/ 531 h 2134"/>
                <a:gd name="T88" fmla="*/ 1336 w 8413"/>
                <a:gd name="T89" fmla="*/ 529 h 2134"/>
                <a:gd name="T90" fmla="*/ 1372 w 8413"/>
                <a:gd name="T91" fmla="*/ 534 h 2134"/>
                <a:gd name="T92" fmla="*/ 1402 w 8413"/>
                <a:gd name="T93" fmla="*/ 529 h 2134"/>
                <a:gd name="T94" fmla="*/ 1437 w 8413"/>
                <a:gd name="T95" fmla="*/ 512 h 2134"/>
                <a:gd name="T96" fmla="*/ 1469 w 8413"/>
                <a:gd name="T97" fmla="*/ 531 h 2134"/>
                <a:gd name="T98" fmla="*/ 1518 w 8413"/>
                <a:gd name="T99" fmla="*/ 534 h 2134"/>
                <a:gd name="T100" fmla="*/ 1565 w 8413"/>
                <a:gd name="T101" fmla="*/ 534 h 2134"/>
                <a:gd name="T102" fmla="*/ 1600 w 8413"/>
                <a:gd name="T103" fmla="*/ 522 h 2134"/>
                <a:gd name="T104" fmla="*/ 1630 w 8413"/>
                <a:gd name="T105" fmla="*/ 534 h 2134"/>
                <a:gd name="T106" fmla="*/ 1663 w 8413"/>
                <a:gd name="T107" fmla="*/ 531 h 2134"/>
                <a:gd name="T108" fmla="*/ 1710 w 8413"/>
                <a:gd name="T109" fmla="*/ 534 h 2134"/>
                <a:gd name="T110" fmla="*/ 1759 w 8413"/>
                <a:gd name="T111" fmla="*/ 531 h 2134"/>
                <a:gd name="T112" fmla="*/ 1808 w 8413"/>
                <a:gd name="T113" fmla="*/ 534 h 2134"/>
                <a:gd name="T114" fmla="*/ 1868 w 8413"/>
                <a:gd name="T115" fmla="*/ 531 h 2134"/>
                <a:gd name="T116" fmla="*/ 1927 w 8413"/>
                <a:gd name="T117" fmla="*/ 534 h 2134"/>
                <a:gd name="T118" fmla="*/ 1978 w 8413"/>
                <a:gd name="T119" fmla="*/ 531 h 2134"/>
                <a:gd name="T120" fmla="*/ 2024 w 8413"/>
                <a:gd name="T121" fmla="*/ 527 h 2134"/>
                <a:gd name="T122" fmla="*/ 2094 w 8413"/>
                <a:gd name="T123" fmla="*/ 531 h 21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413" h="2134">
                  <a:moveTo>
                    <a:pt x="0" y="2124"/>
                  </a:moveTo>
                  <a:lnTo>
                    <a:pt x="0" y="2096"/>
                  </a:lnTo>
                  <a:lnTo>
                    <a:pt x="8" y="2096"/>
                  </a:lnTo>
                  <a:lnTo>
                    <a:pt x="8" y="2124"/>
                  </a:lnTo>
                  <a:lnTo>
                    <a:pt x="18" y="2134"/>
                  </a:lnTo>
                  <a:lnTo>
                    <a:pt x="18" y="2115"/>
                  </a:lnTo>
                  <a:lnTo>
                    <a:pt x="27" y="2124"/>
                  </a:lnTo>
                  <a:lnTo>
                    <a:pt x="27" y="2115"/>
                  </a:lnTo>
                  <a:lnTo>
                    <a:pt x="37" y="2115"/>
                  </a:lnTo>
                  <a:lnTo>
                    <a:pt x="37" y="1991"/>
                  </a:lnTo>
                  <a:lnTo>
                    <a:pt x="45" y="1877"/>
                  </a:lnTo>
                  <a:lnTo>
                    <a:pt x="45" y="2086"/>
                  </a:lnTo>
                  <a:lnTo>
                    <a:pt x="56" y="2086"/>
                  </a:lnTo>
                  <a:lnTo>
                    <a:pt x="56" y="2124"/>
                  </a:lnTo>
                  <a:lnTo>
                    <a:pt x="64" y="2115"/>
                  </a:lnTo>
                  <a:lnTo>
                    <a:pt x="64" y="2134"/>
                  </a:lnTo>
                  <a:lnTo>
                    <a:pt x="74" y="2134"/>
                  </a:lnTo>
                  <a:lnTo>
                    <a:pt x="74" y="2124"/>
                  </a:lnTo>
                  <a:lnTo>
                    <a:pt x="83" y="2124"/>
                  </a:lnTo>
                  <a:lnTo>
                    <a:pt x="93" y="2115"/>
                  </a:lnTo>
                  <a:lnTo>
                    <a:pt x="93" y="2124"/>
                  </a:lnTo>
                  <a:lnTo>
                    <a:pt x="101" y="2115"/>
                  </a:lnTo>
                  <a:lnTo>
                    <a:pt x="101" y="2134"/>
                  </a:lnTo>
                  <a:lnTo>
                    <a:pt x="112" y="2134"/>
                  </a:lnTo>
                  <a:lnTo>
                    <a:pt x="112" y="2115"/>
                  </a:lnTo>
                  <a:lnTo>
                    <a:pt x="120" y="2115"/>
                  </a:lnTo>
                  <a:lnTo>
                    <a:pt x="120" y="2134"/>
                  </a:lnTo>
                  <a:lnTo>
                    <a:pt x="130" y="2134"/>
                  </a:lnTo>
                  <a:lnTo>
                    <a:pt x="130" y="2124"/>
                  </a:lnTo>
                  <a:lnTo>
                    <a:pt x="139" y="2134"/>
                  </a:lnTo>
                  <a:lnTo>
                    <a:pt x="139" y="2124"/>
                  </a:lnTo>
                  <a:lnTo>
                    <a:pt x="149" y="2115"/>
                  </a:lnTo>
                  <a:lnTo>
                    <a:pt x="149" y="2124"/>
                  </a:lnTo>
                  <a:lnTo>
                    <a:pt x="157" y="2105"/>
                  </a:lnTo>
                  <a:lnTo>
                    <a:pt x="157" y="2124"/>
                  </a:lnTo>
                  <a:lnTo>
                    <a:pt x="167" y="2115"/>
                  </a:lnTo>
                  <a:lnTo>
                    <a:pt x="167" y="2124"/>
                  </a:lnTo>
                  <a:lnTo>
                    <a:pt x="176" y="2124"/>
                  </a:lnTo>
                  <a:lnTo>
                    <a:pt x="176" y="2115"/>
                  </a:lnTo>
                  <a:lnTo>
                    <a:pt x="186" y="2124"/>
                  </a:lnTo>
                  <a:lnTo>
                    <a:pt x="186" y="2115"/>
                  </a:lnTo>
                  <a:lnTo>
                    <a:pt x="195" y="2115"/>
                  </a:lnTo>
                  <a:lnTo>
                    <a:pt x="195" y="2124"/>
                  </a:lnTo>
                  <a:lnTo>
                    <a:pt x="205" y="2115"/>
                  </a:lnTo>
                  <a:lnTo>
                    <a:pt x="205" y="2134"/>
                  </a:lnTo>
                  <a:lnTo>
                    <a:pt x="213" y="2134"/>
                  </a:lnTo>
                  <a:lnTo>
                    <a:pt x="213" y="2115"/>
                  </a:lnTo>
                  <a:lnTo>
                    <a:pt x="223" y="2134"/>
                  </a:lnTo>
                  <a:lnTo>
                    <a:pt x="223" y="2115"/>
                  </a:lnTo>
                  <a:lnTo>
                    <a:pt x="232" y="2115"/>
                  </a:lnTo>
                  <a:lnTo>
                    <a:pt x="232" y="2124"/>
                  </a:lnTo>
                  <a:lnTo>
                    <a:pt x="242" y="2124"/>
                  </a:lnTo>
                  <a:lnTo>
                    <a:pt x="250" y="2115"/>
                  </a:lnTo>
                  <a:lnTo>
                    <a:pt x="250" y="2134"/>
                  </a:lnTo>
                  <a:lnTo>
                    <a:pt x="261" y="2115"/>
                  </a:lnTo>
                  <a:lnTo>
                    <a:pt x="261" y="2134"/>
                  </a:lnTo>
                  <a:lnTo>
                    <a:pt x="269" y="2134"/>
                  </a:lnTo>
                  <a:lnTo>
                    <a:pt x="279" y="2115"/>
                  </a:lnTo>
                  <a:lnTo>
                    <a:pt x="279" y="2134"/>
                  </a:lnTo>
                  <a:lnTo>
                    <a:pt x="288" y="2115"/>
                  </a:lnTo>
                  <a:lnTo>
                    <a:pt x="288" y="2124"/>
                  </a:lnTo>
                  <a:lnTo>
                    <a:pt x="298" y="2134"/>
                  </a:lnTo>
                  <a:lnTo>
                    <a:pt x="298" y="2039"/>
                  </a:lnTo>
                  <a:lnTo>
                    <a:pt x="306" y="2020"/>
                  </a:lnTo>
                  <a:lnTo>
                    <a:pt x="306" y="2067"/>
                  </a:lnTo>
                  <a:lnTo>
                    <a:pt x="317" y="2077"/>
                  </a:lnTo>
                  <a:lnTo>
                    <a:pt x="317" y="1915"/>
                  </a:lnTo>
                  <a:lnTo>
                    <a:pt x="325" y="1926"/>
                  </a:lnTo>
                  <a:lnTo>
                    <a:pt x="325" y="2105"/>
                  </a:lnTo>
                  <a:lnTo>
                    <a:pt x="335" y="2105"/>
                  </a:lnTo>
                  <a:lnTo>
                    <a:pt x="335" y="2124"/>
                  </a:lnTo>
                  <a:lnTo>
                    <a:pt x="344" y="2105"/>
                  </a:lnTo>
                  <a:lnTo>
                    <a:pt x="344" y="2134"/>
                  </a:lnTo>
                  <a:lnTo>
                    <a:pt x="354" y="2134"/>
                  </a:lnTo>
                  <a:lnTo>
                    <a:pt x="354" y="2096"/>
                  </a:lnTo>
                  <a:lnTo>
                    <a:pt x="362" y="2077"/>
                  </a:lnTo>
                  <a:lnTo>
                    <a:pt x="362" y="2105"/>
                  </a:lnTo>
                  <a:lnTo>
                    <a:pt x="372" y="2105"/>
                  </a:lnTo>
                  <a:lnTo>
                    <a:pt x="372" y="2115"/>
                  </a:lnTo>
                  <a:lnTo>
                    <a:pt x="381" y="2096"/>
                  </a:lnTo>
                  <a:lnTo>
                    <a:pt x="381" y="2124"/>
                  </a:lnTo>
                  <a:lnTo>
                    <a:pt x="391" y="2105"/>
                  </a:lnTo>
                  <a:lnTo>
                    <a:pt x="391" y="2124"/>
                  </a:lnTo>
                  <a:lnTo>
                    <a:pt x="400" y="2124"/>
                  </a:lnTo>
                  <a:lnTo>
                    <a:pt x="400" y="2105"/>
                  </a:lnTo>
                  <a:lnTo>
                    <a:pt x="410" y="2134"/>
                  </a:lnTo>
                  <a:lnTo>
                    <a:pt x="410" y="2115"/>
                  </a:lnTo>
                  <a:lnTo>
                    <a:pt x="418" y="2124"/>
                  </a:lnTo>
                  <a:lnTo>
                    <a:pt x="428" y="2124"/>
                  </a:lnTo>
                  <a:lnTo>
                    <a:pt x="428" y="2115"/>
                  </a:lnTo>
                  <a:lnTo>
                    <a:pt x="437" y="2124"/>
                  </a:lnTo>
                  <a:lnTo>
                    <a:pt x="437" y="2115"/>
                  </a:lnTo>
                  <a:lnTo>
                    <a:pt x="447" y="2115"/>
                  </a:lnTo>
                  <a:lnTo>
                    <a:pt x="447" y="2124"/>
                  </a:lnTo>
                  <a:lnTo>
                    <a:pt x="455" y="2115"/>
                  </a:lnTo>
                  <a:lnTo>
                    <a:pt x="455" y="2134"/>
                  </a:lnTo>
                  <a:lnTo>
                    <a:pt x="466" y="2134"/>
                  </a:lnTo>
                  <a:lnTo>
                    <a:pt x="466" y="2105"/>
                  </a:lnTo>
                  <a:lnTo>
                    <a:pt x="474" y="2124"/>
                  </a:lnTo>
                  <a:lnTo>
                    <a:pt x="474" y="2105"/>
                  </a:lnTo>
                  <a:lnTo>
                    <a:pt x="484" y="2134"/>
                  </a:lnTo>
                  <a:lnTo>
                    <a:pt x="493" y="2124"/>
                  </a:lnTo>
                  <a:lnTo>
                    <a:pt x="503" y="2124"/>
                  </a:lnTo>
                  <a:lnTo>
                    <a:pt x="503" y="2096"/>
                  </a:lnTo>
                  <a:lnTo>
                    <a:pt x="511" y="2105"/>
                  </a:lnTo>
                  <a:lnTo>
                    <a:pt x="511" y="2096"/>
                  </a:lnTo>
                  <a:lnTo>
                    <a:pt x="522" y="2096"/>
                  </a:lnTo>
                  <a:lnTo>
                    <a:pt x="522" y="2105"/>
                  </a:lnTo>
                  <a:lnTo>
                    <a:pt x="530" y="2105"/>
                  </a:lnTo>
                  <a:lnTo>
                    <a:pt x="530" y="2124"/>
                  </a:lnTo>
                  <a:lnTo>
                    <a:pt x="540" y="2115"/>
                  </a:lnTo>
                  <a:lnTo>
                    <a:pt x="540" y="2124"/>
                  </a:lnTo>
                  <a:lnTo>
                    <a:pt x="549" y="2134"/>
                  </a:lnTo>
                  <a:lnTo>
                    <a:pt x="549" y="2115"/>
                  </a:lnTo>
                  <a:lnTo>
                    <a:pt x="559" y="2115"/>
                  </a:lnTo>
                  <a:lnTo>
                    <a:pt x="559" y="2124"/>
                  </a:lnTo>
                  <a:lnTo>
                    <a:pt x="567" y="2124"/>
                  </a:lnTo>
                  <a:lnTo>
                    <a:pt x="567" y="2115"/>
                  </a:lnTo>
                  <a:lnTo>
                    <a:pt x="578" y="2115"/>
                  </a:lnTo>
                  <a:lnTo>
                    <a:pt x="578" y="2124"/>
                  </a:lnTo>
                  <a:lnTo>
                    <a:pt x="586" y="2115"/>
                  </a:lnTo>
                  <a:lnTo>
                    <a:pt x="586" y="2134"/>
                  </a:lnTo>
                  <a:lnTo>
                    <a:pt x="596" y="2134"/>
                  </a:lnTo>
                  <a:lnTo>
                    <a:pt x="596" y="2115"/>
                  </a:lnTo>
                  <a:lnTo>
                    <a:pt x="605" y="2134"/>
                  </a:lnTo>
                  <a:lnTo>
                    <a:pt x="605" y="2115"/>
                  </a:lnTo>
                  <a:lnTo>
                    <a:pt x="615" y="2115"/>
                  </a:lnTo>
                  <a:lnTo>
                    <a:pt x="615" y="2124"/>
                  </a:lnTo>
                  <a:lnTo>
                    <a:pt x="625" y="2134"/>
                  </a:lnTo>
                  <a:lnTo>
                    <a:pt x="625" y="2124"/>
                  </a:lnTo>
                  <a:lnTo>
                    <a:pt x="633" y="2124"/>
                  </a:lnTo>
                  <a:lnTo>
                    <a:pt x="633" y="2134"/>
                  </a:lnTo>
                  <a:lnTo>
                    <a:pt x="644" y="2134"/>
                  </a:lnTo>
                  <a:lnTo>
                    <a:pt x="644" y="2124"/>
                  </a:lnTo>
                  <a:lnTo>
                    <a:pt x="652" y="2134"/>
                  </a:lnTo>
                  <a:lnTo>
                    <a:pt x="652" y="2105"/>
                  </a:lnTo>
                  <a:lnTo>
                    <a:pt x="662" y="2086"/>
                  </a:lnTo>
                  <a:lnTo>
                    <a:pt x="662" y="2105"/>
                  </a:lnTo>
                  <a:lnTo>
                    <a:pt x="671" y="2105"/>
                  </a:lnTo>
                  <a:lnTo>
                    <a:pt x="671" y="2134"/>
                  </a:lnTo>
                  <a:lnTo>
                    <a:pt x="681" y="2124"/>
                  </a:lnTo>
                  <a:lnTo>
                    <a:pt x="689" y="2124"/>
                  </a:lnTo>
                  <a:lnTo>
                    <a:pt x="700" y="2134"/>
                  </a:lnTo>
                  <a:lnTo>
                    <a:pt x="700" y="2124"/>
                  </a:lnTo>
                  <a:lnTo>
                    <a:pt x="708" y="2124"/>
                  </a:lnTo>
                  <a:lnTo>
                    <a:pt x="718" y="2124"/>
                  </a:lnTo>
                  <a:lnTo>
                    <a:pt x="718" y="2115"/>
                  </a:lnTo>
                  <a:lnTo>
                    <a:pt x="727" y="2115"/>
                  </a:lnTo>
                  <a:lnTo>
                    <a:pt x="727" y="2134"/>
                  </a:lnTo>
                  <a:lnTo>
                    <a:pt x="737" y="2115"/>
                  </a:lnTo>
                  <a:lnTo>
                    <a:pt x="737" y="2124"/>
                  </a:lnTo>
                  <a:lnTo>
                    <a:pt x="745" y="2115"/>
                  </a:lnTo>
                  <a:lnTo>
                    <a:pt x="745" y="2124"/>
                  </a:lnTo>
                  <a:lnTo>
                    <a:pt x="755" y="2124"/>
                  </a:lnTo>
                  <a:lnTo>
                    <a:pt x="755" y="2134"/>
                  </a:lnTo>
                  <a:lnTo>
                    <a:pt x="764" y="2134"/>
                  </a:lnTo>
                  <a:lnTo>
                    <a:pt x="764" y="2115"/>
                  </a:lnTo>
                  <a:lnTo>
                    <a:pt x="774" y="2134"/>
                  </a:lnTo>
                  <a:lnTo>
                    <a:pt x="774" y="2124"/>
                  </a:lnTo>
                  <a:lnTo>
                    <a:pt x="783" y="2124"/>
                  </a:lnTo>
                  <a:lnTo>
                    <a:pt x="783" y="2115"/>
                  </a:lnTo>
                  <a:lnTo>
                    <a:pt x="793" y="2115"/>
                  </a:lnTo>
                  <a:lnTo>
                    <a:pt x="793" y="2124"/>
                  </a:lnTo>
                  <a:lnTo>
                    <a:pt x="801" y="2115"/>
                  </a:lnTo>
                  <a:lnTo>
                    <a:pt x="801" y="2124"/>
                  </a:lnTo>
                  <a:lnTo>
                    <a:pt x="811" y="2124"/>
                  </a:lnTo>
                  <a:lnTo>
                    <a:pt x="811" y="2134"/>
                  </a:lnTo>
                  <a:lnTo>
                    <a:pt x="820" y="2115"/>
                  </a:lnTo>
                  <a:lnTo>
                    <a:pt x="820" y="2134"/>
                  </a:lnTo>
                  <a:lnTo>
                    <a:pt x="830" y="2124"/>
                  </a:lnTo>
                  <a:lnTo>
                    <a:pt x="830" y="2115"/>
                  </a:lnTo>
                  <a:lnTo>
                    <a:pt x="838" y="2115"/>
                  </a:lnTo>
                  <a:lnTo>
                    <a:pt x="838" y="2124"/>
                  </a:lnTo>
                  <a:lnTo>
                    <a:pt x="849" y="2124"/>
                  </a:lnTo>
                  <a:lnTo>
                    <a:pt x="857" y="2124"/>
                  </a:lnTo>
                  <a:lnTo>
                    <a:pt x="857" y="2134"/>
                  </a:lnTo>
                  <a:lnTo>
                    <a:pt x="867" y="2134"/>
                  </a:lnTo>
                  <a:lnTo>
                    <a:pt x="867" y="2067"/>
                  </a:lnTo>
                  <a:lnTo>
                    <a:pt x="876" y="2010"/>
                  </a:lnTo>
                  <a:lnTo>
                    <a:pt x="876" y="2086"/>
                  </a:lnTo>
                  <a:lnTo>
                    <a:pt x="886" y="2086"/>
                  </a:lnTo>
                  <a:lnTo>
                    <a:pt x="886" y="2124"/>
                  </a:lnTo>
                  <a:lnTo>
                    <a:pt x="894" y="2115"/>
                  </a:lnTo>
                  <a:lnTo>
                    <a:pt x="894" y="2124"/>
                  </a:lnTo>
                  <a:lnTo>
                    <a:pt x="905" y="2115"/>
                  </a:lnTo>
                  <a:lnTo>
                    <a:pt x="905" y="2124"/>
                  </a:lnTo>
                  <a:lnTo>
                    <a:pt x="913" y="2134"/>
                  </a:lnTo>
                  <a:lnTo>
                    <a:pt x="913" y="2124"/>
                  </a:lnTo>
                  <a:lnTo>
                    <a:pt x="923" y="2124"/>
                  </a:lnTo>
                  <a:lnTo>
                    <a:pt x="923" y="2115"/>
                  </a:lnTo>
                  <a:lnTo>
                    <a:pt x="932" y="2134"/>
                  </a:lnTo>
                  <a:lnTo>
                    <a:pt x="932" y="2124"/>
                  </a:lnTo>
                  <a:lnTo>
                    <a:pt x="942" y="2115"/>
                  </a:lnTo>
                  <a:lnTo>
                    <a:pt x="942" y="2124"/>
                  </a:lnTo>
                  <a:lnTo>
                    <a:pt x="950" y="2124"/>
                  </a:lnTo>
                  <a:lnTo>
                    <a:pt x="960" y="2124"/>
                  </a:lnTo>
                  <a:lnTo>
                    <a:pt x="969" y="2124"/>
                  </a:lnTo>
                  <a:lnTo>
                    <a:pt x="969" y="2115"/>
                  </a:lnTo>
                  <a:lnTo>
                    <a:pt x="979" y="2115"/>
                  </a:lnTo>
                  <a:lnTo>
                    <a:pt x="979" y="2124"/>
                  </a:lnTo>
                  <a:lnTo>
                    <a:pt x="988" y="2115"/>
                  </a:lnTo>
                  <a:lnTo>
                    <a:pt x="988" y="2134"/>
                  </a:lnTo>
                  <a:lnTo>
                    <a:pt x="998" y="2134"/>
                  </a:lnTo>
                  <a:lnTo>
                    <a:pt x="998" y="2115"/>
                  </a:lnTo>
                  <a:lnTo>
                    <a:pt x="1006" y="2115"/>
                  </a:lnTo>
                  <a:lnTo>
                    <a:pt x="1006" y="2124"/>
                  </a:lnTo>
                  <a:lnTo>
                    <a:pt x="1016" y="2115"/>
                  </a:lnTo>
                  <a:lnTo>
                    <a:pt x="1016" y="2124"/>
                  </a:lnTo>
                  <a:lnTo>
                    <a:pt x="1025" y="2124"/>
                  </a:lnTo>
                  <a:lnTo>
                    <a:pt x="1025" y="2115"/>
                  </a:lnTo>
                  <a:lnTo>
                    <a:pt x="1035" y="2115"/>
                  </a:lnTo>
                  <a:lnTo>
                    <a:pt x="1035" y="2134"/>
                  </a:lnTo>
                  <a:lnTo>
                    <a:pt x="1044" y="2134"/>
                  </a:lnTo>
                  <a:lnTo>
                    <a:pt x="1044" y="2124"/>
                  </a:lnTo>
                  <a:lnTo>
                    <a:pt x="1054" y="2124"/>
                  </a:lnTo>
                  <a:lnTo>
                    <a:pt x="1054" y="2134"/>
                  </a:lnTo>
                  <a:lnTo>
                    <a:pt x="1062" y="2124"/>
                  </a:lnTo>
                  <a:lnTo>
                    <a:pt x="1072" y="2134"/>
                  </a:lnTo>
                  <a:lnTo>
                    <a:pt x="1072" y="2115"/>
                  </a:lnTo>
                  <a:lnTo>
                    <a:pt x="1081" y="2124"/>
                  </a:lnTo>
                  <a:lnTo>
                    <a:pt x="1081" y="2096"/>
                  </a:lnTo>
                  <a:lnTo>
                    <a:pt x="1091" y="2086"/>
                  </a:lnTo>
                  <a:lnTo>
                    <a:pt x="1091" y="2115"/>
                  </a:lnTo>
                  <a:lnTo>
                    <a:pt x="1099" y="2115"/>
                  </a:lnTo>
                  <a:lnTo>
                    <a:pt x="1099" y="2124"/>
                  </a:lnTo>
                  <a:lnTo>
                    <a:pt x="1110" y="2124"/>
                  </a:lnTo>
                  <a:lnTo>
                    <a:pt x="1110" y="2096"/>
                  </a:lnTo>
                  <a:lnTo>
                    <a:pt x="1118" y="2096"/>
                  </a:lnTo>
                  <a:lnTo>
                    <a:pt x="1118" y="2048"/>
                  </a:lnTo>
                  <a:lnTo>
                    <a:pt x="1128" y="2039"/>
                  </a:lnTo>
                  <a:lnTo>
                    <a:pt x="1128" y="266"/>
                  </a:lnTo>
                  <a:lnTo>
                    <a:pt x="1137" y="285"/>
                  </a:lnTo>
                  <a:lnTo>
                    <a:pt x="1137" y="1953"/>
                  </a:lnTo>
                  <a:lnTo>
                    <a:pt x="1147" y="1963"/>
                  </a:lnTo>
                  <a:lnTo>
                    <a:pt x="1147" y="2086"/>
                  </a:lnTo>
                  <a:lnTo>
                    <a:pt x="1155" y="2096"/>
                  </a:lnTo>
                  <a:lnTo>
                    <a:pt x="1155" y="2077"/>
                  </a:lnTo>
                  <a:lnTo>
                    <a:pt x="1166" y="2077"/>
                  </a:lnTo>
                  <a:lnTo>
                    <a:pt x="1166" y="2115"/>
                  </a:lnTo>
                  <a:lnTo>
                    <a:pt x="1174" y="2115"/>
                  </a:lnTo>
                  <a:lnTo>
                    <a:pt x="1174" y="2105"/>
                  </a:lnTo>
                  <a:lnTo>
                    <a:pt x="1184" y="2115"/>
                  </a:lnTo>
                  <a:lnTo>
                    <a:pt x="1184" y="2124"/>
                  </a:lnTo>
                  <a:lnTo>
                    <a:pt x="1193" y="2124"/>
                  </a:lnTo>
                  <a:lnTo>
                    <a:pt x="1193" y="2134"/>
                  </a:lnTo>
                  <a:lnTo>
                    <a:pt x="1203" y="2124"/>
                  </a:lnTo>
                  <a:lnTo>
                    <a:pt x="1203" y="2134"/>
                  </a:lnTo>
                  <a:lnTo>
                    <a:pt x="1211" y="2124"/>
                  </a:lnTo>
                  <a:lnTo>
                    <a:pt x="1211" y="2134"/>
                  </a:lnTo>
                  <a:lnTo>
                    <a:pt x="1221" y="2134"/>
                  </a:lnTo>
                  <a:lnTo>
                    <a:pt x="1221" y="2105"/>
                  </a:lnTo>
                  <a:lnTo>
                    <a:pt x="1230" y="2105"/>
                  </a:lnTo>
                  <a:lnTo>
                    <a:pt x="1240" y="2058"/>
                  </a:lnTo>
                  <a:lnTo>
                    <a:pt x="1240" y="2105"/>
                  </a:lnTo>
                  <a:lnTo>
                    <a:pt x="1249" y="2124"/>
                  </a:lnTo>
                  <a:lnTo>
                    <a:pt x="1249" y="2096"/>
                  </a:lnTo>
                  <a:lnTo>
                    <a:pt x="1259" y="2115"/>
                  </a:lnTo>
                  <a:lnTo>
                    <a:pt x="1259" y="2105"/>
                  </a:lnTo>
                  <a:lnTo>
                    <a:pt x="1267" y="2086"/>
                  </a:lnTo>
                  <a:lnTo>
                    <a:pt x="1267" y="2115"/>
                  </a:lnTo>
                  <a:lnTo>
                    <a:pt x="1277" y="2115"/>
                  </a:lnTo>
                  <a:lnTo>
                    <a:pt x="1277" y="2086"/>
                  </a:lnTo>
                  <a:lnTo>
                    <a:pt x="1286" y="2096"/>
                  </a:lnTo>
                  <a:lnTo>
                    <a:pt x="1286" y="2124"/>
                  </a:lnTo>
                  <a:lnTo>
                    <a:pt x="1296" y="2124"/>
                  </a:lnTo>
                  <a:lnTo>
                    <a:pt x="1296" y="2096"/>
                  </a:lnTo>
                  <a:lnTo>
                    <a:pt x="1304" y="2105"/>
                  </a:lnTo>
                  <a:lnTo>
                    <a:pt x="1304" y="2124"/>
                  </a:lnTo>
                  <a:lnTo>
                    <a:pt x="1315" y="2105"/>
                  </a:lnTo>
                  <a:lnTo>
                    <a:pt x="1315" y="2124"/>
                  </a:lnTo>
                  <a:lnTo>
                    <a:pt x="1323" y="2134"/>
                  </a:lnTo>
                  <a:lnTo>
                    <a:pt x="1323" y="2115"/>
                  </a:lnTo>
                  <a:lnTo>
                    <a:pt x="1333" y="2115"/>
                  </a:lnTo>
                  <a:lnTo>
                    <a:pt x="1333" y="2124"/>
                  </a:lnTo>
                  <a:lnTo>
                    <a:pt x="1342" y="2124"/>
                  </a:lnTo>
                  <a:lnTo>
                    <a:pt x="1352" y="2124"/>
                  </a:lnTo>
                  <a:lnTo>
                    <a:pt x="1360" y="2124"/>
                  </a:lnTo>
                  <a:lnTo>
                    <a:pt x="1371" y="2134"/>
                  </a:lnTo>
                  <a:lnTo>
                    <a:pt x="1371" y="2115"/>
                  </a:lnTo>
                  <a:lnTo>
                    <a:pt x="1379" y="2115"/>
                  </a:lnTo>
                  <a:lnTo>
                    <a:pt x="1379" y="2124"/>
                  </a:lnTo>
                  <a:lnTo>
                    <a:pt x="1389" y="2124"/>
                  </a:lnTo>
                  <a:lnTo>
                    <a:pt x="1398" y="2124"/>
                  </a:lnTo>
                  <a:lnTo>
                    <a:pt x="1408" y="2134"/>
                  </a:lnTo>
                  <a:lnTo>
                    <a:pt x="1408" y="2115"/>
                  </a:lnTo>
                  <a:lnTo>
                    <a:pt x="1416" y="2124"/>
                  </a:lnTo>
                  <a:lnTo>
                    <a:pt x="1416" y="2134"/>
                  </a:lnTo>
                  <a:lnTo>
                    <a:pt x="1426" y="2124"/>
                  </a:lnTo>
                  <a:lnTo>
                    <a:pt x="1426" y="2115"/>
                  </a:lnTo>
                  <a:lnTo>
                    <a:pt x="1435" y="2124"/>
                  </a:lnTo>
                  <a:lnTo>
                    <a:pt x="1435" y="2115"/>
                  </a:lnTo>
                  <a:lnTo>
                    <a:pt x="1445" y="2115"/>
                  </a:lnTo>
                  <a:lnTo>
                    <a:pt x="1445" y="2124"/>
                  </a:lnTo>
                  <a:lnTo>
                    <a:pt x="1454" y="2124"/>
                  </a:lnTo>
                  <a:lnTo>
                    <a:pt x="1464" y="2134"/>
                  </a:lnTo>
                  <a:lnTo>
                    <a:pt x="1464" y="2124"/>
                  </a:lnTo>
                  <a:lnTo>
                    <a:pt x="1472" y="2134"/>
                  </a:lnTo>
                  <a:lnTo>
                    <a:pt x="1472" y="2115"/>
                  </a:lnTo>
                  <a:lnTo>
                    <a:pt x="1482" y="2124"/>
                  </a:lnTo>
                  <a:lnTo>
                    <a:pt x="1482" y="2105"/>
                  </a:lnTo>
                  <a:lnTo>
                    <a:pt x="1491" y="2105"/>
                  </a:lnTo>
                  <a:lnTo>
                    <a:pt x="1491" y="2124"/>
                  </a:lnTo>
                  <a:lnTo>
                    <a:pt x="1501" y="2134"/>
                  </a:lnTo>
                  <a:lnTo>
                    <a:pt x="1501" y="2124"/>
                  </a:lnTo>
                  <a:lnTo>
                    <a:pt x="1510" y="2134"/>
                  </a:lnTo>
                  <a:lnTo>
                    <a:pt x="1510" y="2124"/>
                  </a:lnTo>
                  <a:lnTo>
                    <a:pt x="1520" y="2124"/>
                  </a:lnTo>
                  <a:lnTo>
                    <a:pt x="1520" y="2134"/>
                  </a:lnTo>
                  <a:lnTo>
                    <a:pt x="1528" y="2124"/>
                  </a:lnTo>
                  <a:lnTo>
                    <a:pt x="1528" y="2086"/>
                  </a:lnTo>
                  <a:lnTo>
                    <a:pt x="1538" y="2086"/>
                  </a:lnTo>
                  <a:lnTo>
                    <a:pt x="1538" y="2001"/>
                  </a:lnTo>
                  <a:lnTo>
                    <a:pt x="1548" y="2029"/>
                  </a:lnTo>
                  <a:lnTo>
                    <a:pt x="1548" y="2105"/>
                  </a:lnTo>
                  <a:lnTo>
                    <a:pt x="1557" y="2105"/>
                  </a:lnTo>
                  <a:lnTo>
                    <a:pt x="1557" y="2115"/>
                  </a:lnTo>
                  <a:lnTo>
                    <a:pt x="1567" y="2124"/>
                  </a:lnTo>
                  <a:lnTo>
                    <a:pt x="1567" y="2115"/>
                  </a:lnTo>
                  <a:lnTo>
                    <a:pt x="1576" y="2115"/>
                  </a:lnTo>
                  <a:lnTo>
                    <a:pt x="1576" y="2029"/>
                  </a:lnTo>
                  <a:lnTo>
                    <a:pt x="1586" y="2029"/>
                  </a:lnTo>
                  <a:lnTo>
                    <a:pt x="1586" y="1953"/>
                  </a:lnTo>
                  <a:lnTo>
                    <a:pt x="1594" y="2029"/>
                  </a:lnTo>
                  <a:lnTo>
                    <a:pt x="1594" y="2105"/>
                  </a:lnTo>
                  <a:lnTo>
                    <a:pt x="1604" y="2105"/>
                  </a:lnTo>
                  <a:lnTo>
                    <a:pt x="1604" y="2124"/>
                  </a:lnTo>
                  <a:lnTo>
                    <a:pt x="1613" y="2115"/>
                  </a:lnTo>
                  <a:lnTo>
                    <a:pt x="1613" y="2124"/>
                  </a:lnTo>
                  <a:lnTo>
                    <a:pt x="1623" y="2134"/>
                  </a:lnTo>
                  <a:lnTo>
                    <a:pt x="1623" y="2115"/>
                  </a:lnTo>
                  <a:lnTo>
                    <a:pt x="1632" y="2115"/>
                  </a:lnTo>
                  <a:lnTo>
                    <a:pt x="1642" y="2115"/>
                  </a:lnTo>
                  <a:lnTo>
                    <a:pt x="1642" y="2124"/>
                  </a:lnTo>
                  <a:lnTo>
                    <a:pt x="1650" y="2124"/>
                  </a:lnTo>
                  <a:lnTo>
                    <a:pt x="1650" y="2115"/>
                  </a:lnTo>
                  <a:lnTo>
                    <a:pt x="1660" y="2115"/>
                  </a:lnTo>
                  <a:lnTo>
                    <a:pt x="1660" y="2124"/>
                  </a:lnTo>
                  <a:lnTo>
                    <a:pt x="1669" y="2115"/>
                  </a:lnTo>
                  <a:lnTo>
                    <a:pt x="1669" y="2124"/>
                  </a:lnTo>
                  <a:lnTo>
                    <a:pt x="1679" y="2124"/>
                  </a:lnTo>
                  <a:lnTo>
                    <a:pt x="1679" y="2058"/>
                  </a:lnTo>
                  <a:lnTo>
                    <a:pt x="1687" y="2058"/>
                  </a:lnTo>
                  <a:lnTo>
                    <a:pt x="1687" y="2105"/>
                  </a:lnTo>
                  <a:lnTo>
                    <a:pt x="1698" y="2105"/>
                  </a:lnTo>
                  <a:lnTo>
                    <a:pt x="1698" y="2124"/>
                  </a:lnTo>
                  <a:lnTo>
                    <a:pt x="1706" y="2115"/>
                  </a:lnTo>
                  <a:lnTo>
                    <a:pt x="1706" y="2124"/>
                  </a:lnTo>
                  <a:lnTo>
                    <a:pt x="1716" y="2134"/>
                  </a:lnTo>
                  <a:lnTo>
                    <a:pt x="1725" y="2124"/>
                  </a:lnTo>
                  <a:lnTo>
                    <a:pt x="1725" y="2115"/>
                  </a:lnTo>
                  <a:lnTo>
                    <a:pt x="1735" y="2115"/>
                  </a:lnTo>
                  <a:lnTo>
                    <a:pt x="1735" y="2124"/>
                  </a:lnTo>
                  <a:lnTo>
                    <a:pt x="1743" y="2115"/>
                  </a:lnTo>
                  <a:lnTo>
                    <a:pt x="1743" y="2124"/>
                  </a:lnTo>
                  <a:lnTo>
                    <a:pt x="1754" y="2124"/>
                  </a:lnTo>
                  <a:lnTo>
                    <a:pt x="1754" y="2115"/>
                  </a:lnTo>
                  <a:lnTo>
                    <a:pt x="1762" y="2115"/>
                  </a:lnTo>
                  <a:lnTo>
                    <a:pt x="1762" y="2134"/>
                  </a:lnTo>
                  <a:lnTo>
                    <a:pt x="1772" y="2134"/>
                  </a:lnTo>
                  <a:lnTo>
                    <a:pt x="1772" y="2115"/>
                  </a:lnTo>
                  <a:lnTo>
                    <a:pt x="1781" y="2115"/>
                  </a:lnTo>
                  <a:lnTo>
                    <a:pt x="1781" y="2124"/>
                  </a:lnTo>
                  <a:lnTo>
                    <a:pt x="1791" y="2124"/>
                  </a:lnTo>
                  <a:lnTo>
                    <a:pt x="1791" y="2115"/>
                  </a:lnTo>
                  <a:lnTo>
                    <a:pt x="1799" y="2115"/>
                  </a:lnTo>
                  <a:lnTo>
                    <a:pt x="1799" y="2048"/>
                  </a:lnTo>
                  <a:lnTo>
                    <a:pt x="1809" y="2058"/>
                  </a:lnTo>
                  <a:lnTo>
                    <a:pt x="1809" y="2115"/>
                  </a:lnTo>
                  <a:lnTo>
                    <a:pt x="1818" y="2115"/>
                  </a:lnTo>
                  <a:lnTo>
                    <a:pt x="1818" y="2124"/>
                  </a:lnTo>
                  <a:lnTo>
                    <a:pt x="1828" y="2115"/>
                  </a:lnTo>
                  <a:lnTo>
                    <a:pt x="1828" y="2134"/>
                  </a:lnTo>
                  <a:lnTo>
                    <a:pt x="1837" y="2134"/>
                  </a:lnTo>
                  <a:lnTo>
                    <a:pt x="1837" y="2115"/>
                  </a:lnTo>
                  <a:lnTo>
                    <a:pt x="1847" y="2105"/>
                  </a:lnTo>
                  <a:lnTo>
                    <a:pt x="1847" y="2124"/>
                  </a:lnTo>
                  <a:lnTo>
                    <a:pt x="1855" y="2124"/>
                  </a:lnTo>
                  <a:lnTo>
                    <a:pt x="1855" y="2115"/>
                  </a:lnTo>
                  <a:lnTo>
                    <a:pt x="1865" y="2124"/>
                  </a:lnTo>
                  <a:lnTo>
                    <a:pt x="1865" y="2115"/>
                  </a:lnTo>
                  <a:lnTo>
                    <a:pt x="1874" y="2115"/>
                  </a:lnTo>
                  <a:lnTo>
                    <a:pt x="1874" y="2096"/>
                  </a:lnTo>
                  <a:lnTo>
                    <a:pt x="1884" y="2096"/>
                  </a:lnTo>
                  <a:lnTo>
                    <a:pt x="1884" y="2067"/>
                  </a:lnTo>
                  <a:lnTo>
                    <a:pt x="1892" y="2077"/>
                  </a:lnTo>
                  <a:lnTo>
                    <a:pt x="1892" y="531"/>
                  </a:lnTo>
                  <a:lnTo>
                    <a:pt x="1903" y="49"/>
                  </a:lnTo>
                  <a:lnTo>
                    <a:pt x="1903" y="1565"/>
                  </a:lnTo>
                  <a:lnTo>
                    <a:pt x="1911" y="1603"/>
                  </a:lnTo>
                  <a:lnTo>
                    <a:pt x="1911" y="2067"/>
                  </a:lnTo>
                  <a:lnTo>
                    <a:pt x="1921" y="2077"/>
                  </a:lnTo>
                  <a:lnTo>
                    <a:pt x="1921" y="2048"/>
                  </a:lnTo>
                  <a:lnTo>
                    <a:pt x="1930" y="2048"/>
                  </a:lnTo>
                  <a:lnTo>
                    <a:pt x="1930" y="2105"/>
                  </a:lnTo>
                  <a:lnTo>
                    <a:pt x="1940" y="2105"/>
                  </a:lnTo>
                  <a:lnTo>
                    <a:pt x="1940" y="2115"/>
                  </a:lnTo>
                  <a:lnTo>
                    <a:pt x="1948" y="2115"/>
                  </a:lnTo>
                  <a:lnTo>
                    <a:pt x="1948" y="2124"/>
                  </a:lnTo>
                  <a:lnTo>
                    <a:pt x="1959" y="2115"/>
                  </a:lnTo>
                  <a:lnTo>
                    <a:pt x="1959" y="2134"/>
                  </a:lnTo>
                  <a:lnTo>
                    <a:pt x="1967" y="2124"/>
                  </a:lnTo>
                  <a:lnTo>
                    <a:pt x="1977" y="2124"/>
                  </a:lnTo>
                  <a:lnTo>
                    <a:pt x="1977" y="2134"/>
                  </a:lnTo>
                  <a:lnTo>
                    <a:pt x="1986" y="2134"/>
                  </a:lnTo>
                  <a:lnTo>
                    <a:pt x="1986" y="2115"/>
                  </a:lnTo>
                  <a:lnTo>
                    <a:pt x="1996" y="2105"/>
                  </a:lnTo>
                  <a:lnTo>
                    <a:pt x="1996" y="2115"/>
                  </a:lnTo>
                  <a:lnTo>
                    <a:pt x="2004" y="2115"/>
                  </a:lnTo>
                  <a:lnTo>
                    <a:pt x="2004" y="2124"/>
                  </a:lnTo>
                  <a:lnTo>
                    <a:pt x="2014" y="2124"/>
                  </a:lnTo>
                  <a:lnTo>
                    <a:pt x="2014" y="2134"/>
                  </a:lnTo>
                  <a:lnTo>
                    <a:pt x="2023" y="2134"/>
                  </a:lnTo>
                  <a:lnTo>
                    <a:pt x="2023" y="2124"/>
                  </a:lnTo>
                  <a:lnTo>
                    <a:pt x="2033" y="2124"/>
                  </a:lnTo>
                  <a:lnTo>
                    <a:pt x="2033" y="2086"/>
                  </a:lnTo>
                  <a:lnTo>
                    <a:pt x="2042" y="2096"/>
                  </a:lnTo>
                  <a:lnTo>
                    <a:pt x="2042" y="2124"/>
                  </a:lnTo>
                  <a:lnTo>
                    <a:pt x="2052" y="2105"/>
                  </a:lnTo>
                  <a:lnTo>
                    <a:pt x="2052" y="2115"/>
                  </a:lnTo>
                  <a:lnTo>
                    <a:pt x="2060" y="2124"/>
                  </a:lnTo>
                  <a:lnTo>
                    <a:pt x="2070" y="2124"/>
                  </a:lnTo>
                  <a:lnTo>
                    <a:pt x="2070" y="2134"/>
                  </a:lnTo>
                  <a:lnTo>
                    <a:pt x="2079" y="2134"/>
                  </a:lnTo>
                  <a:lnTo>
                    <a:pt x="2079" y="2124"/>
                  </a:lnTo>
                  <a:lnTo>
                    <a:pt x="2089" y="2124"/>
                  </a:lnTo>
                  <a:lnTo>
                    <a:pt x="2089" y="2134"/>
                  </a:lnTo>
                  <a:lnTo>
                    <a:pt x="2098" y="2124"/>
                  </a:lnTo>
                  <a:lnTo>
                    <a:pt x="2098" y="2115"/>
                  </a:lnTo>
                  <a:lnTo>
                    <a:pt x="2108" y="2134"/>
                  </a:lnTo>
                  <a:lnTo>
                    <a:pt x="2108" y="2124"/>
                  </a:lnTo>
                  <a:lnTo>
                    <a:pt x="2116" y="2115"/>
                  </a:lnTo>
                  <a:lnTo>
                    <a:pt x="2116" y="2124"/>
                  </a:lnTo>
                  <a:lnTo>
                    <a:pt x="2126" y="2134"/>
                  </a:lnTo>
                  <a:lnTo>
                    <a:pt x="2126" y="2115"/>
                  </a:lnTo>
                  <a:lnTo>
                    <a:pt x="2135" y="2124"/>
                  </a:lnTo>
                  <a:lnTo>
                    <a:pt x="2135" y="2115"/>
                  </a:lnTo>
                  <a:lnTo>
                    <a:pt x="2145" y="2115"/>
                  </a:lnTo>
                  <a:lnTo>
                    <a:pt x="2145" y="2124"/>
                  </a:lnTo>
                  <a:lnTo>
                    <a:pt x="2153" y="2124"/>
                  </a:lnTo>
                  <a:lnTo>
                    <a:pt x="2153" y="2115"/>
                  </a:lnTo>
                  <a:lnTo>
                    <a:pt x="2164" y="2115"/>
                  </a:lnTo>
                  <a:lnTo>
                    <a:pt x="2164" y="2134"/>
                  </a:lnTo>
                  <a:lnTo>
                    <a:pt x="2172" y="2124"/>
                  </a:lnTo>
                  <a:lnTo>
                    <a:pt x="2172" y="2134"/>
                  </a:lnTo>
                  <a:lnTo>
                    <a:pt x="2182" y="2134"/>
                  </a:lnTo>
                  <a:lnTo>
                    <a:pt x="2182" y="2124"/>
                  </a:lnTo>
                  <a:lnTo>
                    <a:pt x="2191" y="2124"/>
                  </a:lnTo>
                  <a:lnTo>
                    <a:pt x="2201" y="2124"/>
                  </a:lnTo>
                  <a:lnTo>
                    <a:pt x="2201" y="2115"/>
                  </a:lnTo>
                  <a:lnTo>
                    <a:pt x="2209" y="2115"/>
                  </a:lnTo>
                  <a:lnTo>
                    <a:pt x="2209" y="2124"/>
                  </a:lnTo>
                  <a:lnTo>
                    <a:pt x="2220" y="2134"/>
                  </a:lnTo>
                  <a:lnTo>
                    <a:pt x="2220" y="2124"/>
                  </a:lnTo>
                  <a:lnTo>
                    <a:pt x="2228" y="2115"/>
                  </a:lnTo>
                  <a:lnTo>
                    <a:pt x="2228" y="2134"/>
                  </a:lnTo>
                  <a:lnTo>
                    <a:pt x="2238" y="2115"/>
                  </a:lnTo>
                  <a:lnTo>
                    <a:pt x="2238" y="2124"/>
                  </a:lnTo>
                  <a:lnTo>
                    <a:pt x="2247" y="2124"/>
                  </a:lnTo>
                  <a:lnTo>
                    <a:pt x="2257" y="2124"/>
                  </a:lnTo>
                  <a:lnTo>
                    <a:pt x="2265" y="2134"/>
                  </a:lnTo>
                  <a:lnTo>
                    <a:pt x="2265" y="2124"/>
                  </a:lnTo>
                  <a:lnTo>
                    <a:pt x="2275" y="2124"/>
                  </a:lnTo>
                  <a:lnTo>
                    <a:pt x="2284" y="2124"/>
                  </a:lnTo>
                  <a:lnTo>
                    <a:pt x="2284" y="2134"/>
                  </a:lnTo>
                  <a:lnTo>
                    <a:pt x="2294" y="2134"/>
                  </a:lnTo>
                  <a:lnTo>
                    <a:pt x="2303" y="2115"/>
                  </a:lnTo>
                  <a:lnTo>
                    <a:pt x="2303" y="2124"/>
                  </a:lnTo>
                  <a:lnTo>
                    <a:pt x="2313" y="2115"/>
                  </a:lnTo>
                  <a:lnTo>
                    <a:pt x="2313" y="2134"/>
                  </a:lnTo>
                  <a:lnTo>
                    <a:pt x="2331" y="2124"/>
                  </a:lnTo>
                  <a:lnTo>
                    <a:pt x="2331" y="2134"/>
                  </a:lnTo>
                  <a:lnTo>
                    <a:pt x="2340" y="2134"/>
                  </a:lnTo>
                  <a:lnTo>
                    <a:pt x="2340" y="2124"/>
                  </a:lnTo>
                  <a:lnTo>
                    <a:pt x="2350" y="2124"/>
                  </a:lnTo>
                  <a:lnTo>
                    <a:pt x="2350" y="2134"/>
                  </a:lnTo>
                  <a:lnTo>
                    <a:pt x="2358" y="2124"/>
                  </a:lnTo>
                  <a:lnTo>
                    <a:pt x="2369" y="2124"/>
                  </a:lnTo>
                  <a:lnTo>
                    <a:pt x="2369" y="2134"/>
                  </a:lnTo>
                  <a:lnTo>
                    <a:pt x="2377" y="2134"/>
                  </a:lnTo>
                  <a:lnTo>
                    <a:pt x="2377" y="2115"/>
                  </a:lnTo>
                  <a:lnTo>
                    <a:pt x="2387" y="2124"/>
                  </a:lnTo>
                  <a:lnTo>
                    <a:pt x="2387" y="2115"/>
                  </a:lnTo>
                  <a:lnTo>
                    <a:pt x="2396" y="2115"/>
                  </a:lnTo>
                  <a:lnTo>
                    <a:pt x="2396" y="2067"/>
                  </a:lnTo>
                  <a:lnTo>
                    <a:pt x="2406" y="2067"/>
                  </a:lnTo>
                  <a:lnTo>
                    <a:pt x="2406" y="2105"/>
                  </a:lnTo>
                  <a:lnTo>
                    <a:pt x="2414" y="2105"/>
                  </a:lnTo>
                  <a:lnTo>
                    <a:pt x="2414" y="1963"/>
                  </a:lnTo>
                  <a:lnTo>
                    <a:pt x="2425" y="1963"/>
                  </a:lnTo>
                  <a:lnTo>
                    <a:pt x="2425" y="2105"/>
                  </a:lnTo>
                  <a:lnTo>
                    <a:pt x="2433" y="2115"/>
                  </a:lnTo>
                  <a:lnTo>
                    <a:pt x="2433" y="2124"/>
                  </a:lnTo>
                  <a:lnTo>
                    <a:pt x="2443" y="2124"/>
                  </a:lnTo>
                  <a:lnTo>
                    <a:pt x="2443" y="2134"/>
                  </a:lnTo>
                  <a:lnTo>
                    <a:pt x="2453" y="2124"/>
                  </a:lnTo>
                  <a:lnTo>
                    <a:pt x="2453" y="2134"/>
                  </a:lnTo>
                  <a:lnTo>
                    <a:pt x="2462" y="2124"/>
                  </a:lnTo>
                  <a:lnTo>
                    <a:pt x="2462" y="2134"/>
                  </a:lnTo>
                  <a:lnTo>
                    <a:pt x="2472" y="2134"/>
                  </a:lnTo>
                  <a:lnTo>
                    <a:pt x="2472" y="2115"/>
                  </a:lnTo>
                  <a:lnTo>
                    <a:pt x="2480" y="2115"/>
                  </a:lnTo>
                  <a:lnTo>
                    <a:pt x="2480" y="2124"/>
                  </a:lnTo>
                  <a:lnTo>
                    <a:pt x="2491" y="2124"/>
                  </a:lnTo>
                  <a:lnTo>
                    <a:pt x="2499" y="2124"/>
                  </a:lnTo>
                  <a:lnTo>
                    <a:pt x="2509" y="2134"/>
                  </a:lnTo>
                  <a:lnTo>
                    <a:pt x="2509" y="2124"/>
                  </a:lnTo>
                  <a:lnTo>
                    <a:pt x="2518" y="2124"/>
                  </a:lnTo>
                  <a:lnTo>
                    <a:pt x="2518" y="2134"/>
                  </a:lnTo>
                  <a:lnTo>
                    <a:pt x="2528" y="2124"/>
                  </a:lnTo>
                  <a:lnTo>
                    <a:pt x="2536" y="2134"/>
                  </a:lnTo>
                  <a:lnTo>
                    <a:pt x="2536" y="2124"/>
                  </a:lnTo>
                  <a:lnTo>
                    <a:pt x="2547" y="2124"/>
                  </a:lnTo>
                  <a:lnTo>
                    <a:pt x="2547" y="2115"/>
                  </a:lnTo>
                  <a:lnTo>
                    <a:pt x="2555" y="2124"/>
                  </a:lnTo>
                  <a:lnTo>
                    <a:pt x="2565" y="2115"/>
                  </a:lnTo>
                  <a:lnTo>
                    <a:pt x="2565" y="2134"/>
                  </a:lnTo>
                  <a:lnTo>
                    <a:pt x="2574" y="2124"/>
                  </a:lnTo>
                  <a:lnTo>
                    <a:pt x="2574" y="2134"/>
                  </a:lnTo>
                  <a:lnTo>
                    <a:pt x="2584" y="2134"/>
                  </a:lnTo>
                  <a:lnTo>
                    <a:pt x="2584" y="2124"/>
                  </a:lnTo>
                  <a:lnTo>
                    <a:pt x="2592" y="2124"/>
                  </a:lnTo>
                  <a:lnTo>
                    <a:pt x="2603" y="2124"/>
                  </a:lnTo>
                  <a:lnTo>
                    <a:pt x="2611" y="2124"/>
                  </a:lnTo>
                  <a:lnTo>
                    <a:pt x="2621" y="2124"/>
                  </a:lnTo>
                  <a:lnTo>
                    <a:pt x="2630" y="2134"/>
                  </a:lnTo>
                  <a:lnTo>
                    <a:pt x="2640" y="2124"/>
                  </a:lnTo>
                  <a:lnTo>
                    <a:pt x="2648" y="2134"/>
                  </a:lnTo>
                  <a:lnTo>
                    <a:pt x="2648" y="2124"/>
                  </a:lnTo>
                  <a:lnTo>
                    <a:pt x="2658" y="2124"/>
                  </a:lnTo>
                  <a:lnTo>
                    <a:pt x="2667" y="2124"/>
                  </a:lnTo>
                  <a:lnTo>
                    <a:pt x="2677" y="2124"/>
                  </a:lnTo>
                  <a:lnTo>
                    <a:pt x="2686" y="2115"/>
                  </a:lnTo>
                  <a:lnTo>
                    <a:pt x="2686" y="2124"/>
                  </a:lnTo>
                  <a:lnTo>
                    <a:pt x="2696" y="2115"/>
                  </a:lnTo>
                  <a:lnTo>
                    <a:pt x="2696" y="2124"/>
                  </a:lnTo>
                  <a:lnTo>
                    <a:pt x="2704" y="2124"/>
                  </a:lnTo>
                  <a:lnTo>
                    <a:pt x="2704" y="2105"/>
                  </a:lnTo>
                  <a:lnTo>
                    <a:pt x="2714" y="2096"/>
                  </a:lnTo>
                  <a:lnTo>
                    <a:pt x="2714" y="1915"/>
                  </a:lnTo>
                  <a:lnTo>
                    <a:pt x="2723" y="1896"/>
                  </a:lnTo>
                  <a:lnTo>
                    <a:pt x="2723" y="49"/>
                  </a:lnTo>
                  <a:lnTo>
                    <a:pt x="2733" y="87"/>
                  </a:lnTo>
                  <a:lnTo>
                    <a:pt x="2733" y="1896"/>
                  </a:lnTo>
                  <a:lnTo>
                    <a:pt x="2741" y="1907"/>
                  </a:lnTo>
                  <a:lnTo>
                    <a:pt x="2741" y="2048"/>
                  </a:lnTo>
                  <a:lnTo>
                    <a:pt x="2752" y="2048"/>
                  </a:lnTo>
                  <a:lnTo>
                    <a:pt x="2752" y="2115"/>
                  </a:lnTo>
                  <a:lnTo>
                    <a:pt x="2760" y="2115"/>
                  </a:lnTo>
                  <a:lnTo>
                    <a:pt x="2760" y="2124"/>
                  </a:lnTo>
                  <a:lnTo>
                    <a:pt x="2770" y="2124"/>
                  </a:lnTo>
                  <a:lnTo>
                    <a:pt x="2770" y="2115"/>
                  </a:lnTo>
                  <a:lnTo>
                    <a:pt x="2779" y="2115"/>
                  </a:lnTo>
                  <a:lnTo>
                    <a:pt x="2779" y="2124"/>
                  </a:lnTo>
                  <a:lnTo>
                    <a:pt x="2789" y="2115"/>
                  </a:lnTo>
                  <a:lnTo>
                    <a:pt x="2789" y="2124"/>
                  </a:lnTo>
                  <a:lnTo>
                    <a:pt x="2797" y="2134"/>
                  </a:lnTo>
                  <a:lnTo>
                    <a:pt x="2797" y="2124"/>
                  </a:lnTo>
                  <a:lnTo>
                    <a:pt x="2808" y="2134"/>
                  </a:lnTo>
                  <a:lnTo>
                    <a:pt x="2808" y="2124"/>
                  </a:lnTo>
                  <a:lnTo>
                    <a:pt x="2816" y="2124"/>
                  </a:lnTo>
                  <a:lnTo>
                    <a:pt x="2816" y="2115"/>
                  </a:lnTo>
                  <a:lnTo>
                    <a:pt x="2826" y="2115"/>
                  </a:lnTo>
                  <a:lnTo>
                    <a:pt x="2826" y="2105"/>
                  </a:lnTo>
                  <a:lnTo>
                    <a:pt x="2835" y="2105"/>
                  </a:lnTo>
                  <a:lnTo>
                    <a:pt x="2835" y="2115"/>
                  </a:lnTo>
                  <a:lnTo>
                    <a:pt x="2845" y="2124"/>
                  </a:lnTo>
                  <a:lnTo>
                    <a:pt x="2845" y="2115"/>
                  </a:lnTo>
                  <a:lnTo>
                    <a:pt x="2853" y="2124"/>
                  </a:lnTo>
                  <a:lnTo>
                    <a:pt x="2853" y="2096"/>
                  </a:lnTo>
                  <a:lnTo>
                    <a:pt x="2863" y="2077"/>
                  </a:lnTo>
                  <a:lnTo>
                    <a:pt x="2863" y="2105"/>
                  </a:lnTo>
                  <a:lnTo>
                    <a:pt x="2872" y="2105"/>
                  </a:lnTo>
                  <a:lnTo>
                    <a:pt x="2872" y="2115"/>
                  </a:lnTo>
                  <a:lnTo>
                    <a:pt x="2882" y="2105"/>
                  </a:lnTo>
                  <a:lnTo>
                    <a:pt x="2882" y="2115"/>
                  </a:lnTo>
                  <a:lnTo>
                    <a:pt x="2891" y="2124"/>
                  </a:lnTo>
                  <a:lnTo>
                    <a:pt x="2891" y="2115"/>
                  </a:lnTo>
                  <a:lnTo>
                    <a:pt x="2901" y="2115"/>
                  </a:lnTo>
                  <a:lnTo>
                    <a:pt x="2901" y="2124"/>
                  </a:lnTo>
                  <a:lnTo>
                    <a:pt x="2909" y="2134"/>
                  </a:lnTo>
                  <a:lnTo>
                    <a:pt x="2909" y="2124"/>
                  </a:lnTo>
                  <a:lnTo>
                    <a:pt x="2919" y="2115"/>
                  </a:lnTo>
                  <a:lnTo>
                    <a:pt x="2919" y="2124"/>
                  </a:lnTo>
                  <a:lnTo>
                    <a:pt x="2928" y="2134"/>
                  </a:lnTo>
                  <a:lnTo>
                    <a:pt x="2928" y="2124"/>
                  </a:lnTo>
                  <a:lnTo>
                    <a:pt x="2938" y="2134"/>
                  </a:lnTo>
                  <a:lnTo>
                    <a:pt x="2938" y="2124"/>
                  </a:lnTo>
                  <a:lnTo>
                    <a:pt x="2947" y="2124"/>
                  </a:lnTo>
                  <a:lnTo>
                    <a:pt x="2947" y="2134"/>
                  </a:lnTo>
                  <a:lnTo>
                    <a:pt x="2957" y="2124"/>
                  </a:lnTo>
                  <a:lnTo>
                    <a:pt x="2957" y="2115"/>
                  </a:lnTo>
                  <a:lnTo>
                    <a:pt x="2965" y="2124"/>
                  </a:lnTo>
                  <a:lnTo>
                    <a:pt x="2975" y="2124"/>
                  </a:lnTo>
                  <a:lnTo>
                    <a:pt x="2984" y="2105"/>
                  </a:lnTo>
                  <a:lnTo>
                    <a:pt x="2984" y="2124"/>
                  </a:lnTo>
                  <a:lnTo>
                    <a:pt x="2994" y="2124"/>
                  </a:lnTo>
                  <a:lnTo>
                    <a:pt x="2994" y="2115"/>
                  </a:lnTo>
                  <a:lnTo>
                    <a:pt x="3002" y="2124"/>
                  </a:lnTo>
                  <a:lnTo>
                    <a:pt x="3002" y="2115"/>
                  </a:lnTo>
                  <a:lnTo>
                    <a:pt x="3013" y="2115"/>
                  </a:lnTo>
                  <a:lnTo>
                    <a:pt x="3013" y="1982"/>
                  </a:lnTo>
                  <a:lnTo>
                    <a:pt x="3021" y="1963"/>
                  </a:lnTo>
                  <a:lnTo>
                    <a:pt x="3021" y="1062"/>
                  </a:lnTo>
                  <a:lnTo>
                    <a:pt x="3031" y="1110"/>
                  </a:lnTo>
                  <a:lnTo>
                    <a:pt x="3031" y="2048"/>
                  </a:lnTo>
                  <a:lnTo>
                    <a:pt x="3040" y="2048"/>
                  </a:lnTo>
                  <a:lnTo>
                    <a:pt x="3040" y="2105"/>
                  </a:lnTo>
                  <a:lnTo>
                    <a:pt x="3050" y="2105"/>
                  </a:lnTo>
                  <a:lnTo>
                    <a:pt x="3050" y="2124"/>
                  </a:lnTo>
                  <a:lnTo>
                    <a:pt x="3058" y="2124"/>
                  </a:lnTo>
                  <a:lnTo>
                    <a:pt x="3058" y="2134"/>
                  </a:lnTo>
                  <a:lnTo>
                    <a:pt x="3069" y="2134"/>
                  </a:lnTo>
                  <a:lnTo>
                    <a:pt x="3069" y="2124"/>
                  </a:lnTo>
                  <a:lnTo>
                    <a:pt x="3077" y="2124"/>
                  </a:lnTo>
                  <a:lnTo>
                    <a:pt x="3087" y="2134"/>
                  </a:lnTo>
                  <a:lnTo>
                    <a:pt x="3087" y="2124"/>
                  </a:lnTo>
                  <a:lnTo>
                    <a:pt x="3106" y="2124"/>
                  </a:lnTo>
                  <a:lnTo>
                    <a:pt x="3106" y="2134"/>
                  </a:lnTo>
                  <a:lnTo>
                    <a:pt x="3114" y="2134"/>
                  </a:lnTo>
                  <a:lnTo>
                    <a:pt x="3114" y="2115"/>
                  </a:lnTo>
                  <a:lnTo>
                    <a:pt x="3124" y="2124"/>
                  </a:lnTo>
                  <a:lnTo>
                    <a:pt x="3124" y="2115"/>
                  </a:lnTo>
                  <a:lnTo>
                    <a:pt x="3133" y="2115"/>
                  </a:lnTo>
                  <a:lnTo>
                    <a:pt x="3133" y="2124"/>
                  </a:lnTo>
                  <a:lnTo>
                    <a:pt x="3143" y="2124"/>
                  </a:lnTo>
                  <a:lnTo>
                    <a:pt x="3143" y="2115"/>
                  </a:lnTo>
                  <a:lnTo>
                    <a:pt x="3152" y="2115"/>
                  </a:lnTo>
                  <a:lnTo>
                    <a:pt x="3152" y="2105"/>
                  </a:lnTo>
                  <a:lnTo>
                    <a:pt x="3162" y="2105"/>
                  </a:lnTo>
                  <a:lnTo>
                    <a:pt x="3162" y="2115"/>
                  </a:lnTo>
                  <a:lnTo>
                    <a:pt x="3170" y="2115"/>
                  </a:lnTo>
                  <a:lnTo>
                    <a:pt x="3170" y="2124"/>
                  </a:lnTo>
                  <a:lnTo>
                    <a:pt x="3180" y="2115"/>
                  </a:lnTo>
                  <a:lnTo>
                    <a:pt x="3180" y="2124"/>
                  </a:lnTo>
                  <a:lnTo>
                    <a:pt x="3189" y="2115"/>
                  </a:lnTo>
                  <a:lnTo>
                    <a:pt x="3189" y="2124"/>
                  </a:lnTo>
                  <a:lnTo>
                    <a:pt x="3199" y="2115"/>
                  </a:lnTo>
                  <a:lnTo>
                    <a:pt x="3199" y="2124"/>
                  </a:lnTo>
                  <a:lnTo>
                    <a:pt x="3207" y="2115"/>
                  </a:lnTo>
                  <a:lnTo>
                    <a:pt x="3207" y="2124"/>
                  </a:lnTo>
                  <a:lnTo>
                    <a:pt x="3218" y="2124"/>
                  </a:lnTo>
                  <a:lnTo>
                    <a:pt x="3218" y="2134"/>
                  </a:lnTo>
                  <a:lnTo>
                    <a:pt x="3236" y="2124"/>
                  </a:lnTo>
                  <a:lnTo>
                    <a:pt x="3245" y="2124"/>
                  </a:lnTo>
                  <a:lnTo>
                    <a:pt x="3255" y="2115"/>
                  </a:lnTo>
                  <a:lnTo>
                    <a:pt x="3255" y="2134"/>
                  </a:lnTo>
                  <a:lnTo>
                    <a:pt x="3263" y="2124"/>
                  </a:lnTo>
                  <a:lnTo>
                    <a:pt x="3274" y="2124"/>
                  </a:lnTo>
                  <a:lnTo>
                    <a:pt x="3274" y="2134"/>
                  </a:lnTo>
                  <a:lnTo>
                    <a:pt x="3282" y="2124"/>
                  </a:lnTo>
                  <a:lnTo>
                    <a:pt x="3282" y="2115"/>
                  </a:lnTo>
                  <a:lnTo>
                    <a:pt x="3292" y="2105"/>
                  </a:lnTo>
                  <a:lnTo>
                    <a:pt x="3292" y="2115"/>
                  </a:lnTo>
                  <a:lnTo>
                    <a:pt x="3301" y="2124"/>
                  </a:lnTo>
                  <a:lnTo>
                    <a:pt x="3301" y="2115"/>
                  </a:lnTo>
                  <a:lnTo>
                    <a:pt x="3311" y="2105"/>
                  </a:lnTo>
                  <a:lnTo>
                    <a:pt x="3311" y="2115"/>
                  </a:lnTo>
                  <a:lnTo>
                    <a:pt x="3319" y="2105"/>
                  </a:lnTo>
                  <a:lnTo>
                    <a:pt x="3319" y="2096"/>
                  </a:lnTo>
                  <a:lnTo>
                    <a:pt x="3329" y="2105"/>
                  </a:lnTo>
                  <a:lnTo>
                    <a:pt x="3329" y="2048"/>
                  </a:lnTo>
                  <a:lnTo>
                    <a:pt x="3338" y="2048"/>
                  </a:lnTo>
                  <a:lnTo>
                    <a:pt x="3338" y="1471"/>
                  </a:lnTo>
                  <a:lnTo>
                    <a:pt x="3348" y="1422"/>
                  </a:lnTo>
                  <a:lnTo>
                    <a:pt x="3348" y="0"/>
                  </a:lnTo>
                  <a:lnTo>
                    <a:pt x="3358" y="531"/>
                  </a:lnTo>
                  <a:lnTo>
                    <a:pt x="3358" y="1982"/>
                  </a:lnTo>
                  <a:lnTo>
                    <a:pt x="3367" y="1982"/>
                  </a:lnTo>
                  <a:lnTo>
                    <a:pt x="3367" y="2067"/>
                  </a:lnTo>
                  <a:lnTo>
                    <a:pt x="3377" y="2058"/>
                  </a:lnTo>
                  <a:lnTo>
                    <a:pt x="3377" y="2115"/>
                  </a:lnTo>
                  <a:lnTo>
                    <a:pt x="3385" y="2115"/>
                  </a:lnTo>
                  <a:lnTo>
                    <a:pt x="3396" y="2115"/>
                  </a:lnTo>
                  <a:lnTo>
                    <a:pt x="3396" y="2105"/>
                  </a:lnTo>
                  <a:lnTo>
                    <a:pt x="3414" y="2124"/>
                  </a:lnTo>
                  <a:lnTo>
                    <a:pt x="3414" y="2115"/>
                  </a:lnTo>
                  <a:lnTo>
                    <a:pt x="3423" y="2115"/>
                  </a:lnTo>
                  <a:lnTo>
                    <a:pt x="3423" y="2105"/>
                  </a:lnTo>
                  <a:lnTo>
                    <a:pt x="3433" y="2115"/>
                  </a:lnTo>
                  <a:lnTo>
                    <a:pt x="3433" y="2124"/>
                  </a:lnTo>
                  <a:lnTo>
                    <a:pt x="3441" y="2124"/>
                  </a:lnTo>
                  <a:lnTo>
                    <a:pt x="3441" y="2096"/>
                  </a:lnTo>
                  <a:lnTo>
                    <a:pt x="3451" y="2096"/>
                  </a:lnTo>
                  <a:lnTo>
                    <a:pt x="3451" y="2115"/>
                  </a:lnTo>
                  <a:lnTo>
                    <a:pt x="3460" y="2115"/>
                  </a:lnTo>
                  <a:lnTo>
                    <a:pt x="3460" y="2134"/>
                  </a:lnTo>
                  <a:lnTo>
                    <a:pt x="3470" y="2134"/>
                  </a:lnTo>
                  <a:lnTo>
                    <a:pt x="3470" y="2124"/>
                  </a:lnTo>
                  <a:lnTo>
                    <a:pt x="3479" y="2124"/>
                  </a:lnTo>
                  <a:lnTo>
                    <a:pt x="3479" y="2086"/>
                  </a:lnTo>
                  <a:lnTo>
                    <a:pt x="3489" y="2086"/>
                  </a:lnTo>
                  <a:lnTo>
                    <a:pt x="3489" y="2115"/>
                  </a:lnTo>
                  <a:lnTo>
                    <a:pt x="3497" y="2115"/>
                  </a:lnTo>
                  <a:lnTo>
                    <a:pt x="3497" y="2124"/>
                  </a:lnTo>
                  <a:lnTo>
                    <a:pt x="3507" y="2124"/>
                  </a:lnTo>
                  <a:lnTo>
                    <a:pt x="3516" y="2124"/>
                  </a:lnTo>
                  <a:lnTo>
                    <a:pt x="3516" y="2134"/>
                  </a:lnTo>
                  <a:lnTo>
                    <a:pt x="3526" y="2134"/>
                  </a:lnTo>
                  <a:lnTo>
                    <a:pt x="3526" y="2105"/>
                  </a:lnTo>
                  <a:lnTo>
                    <a:pt x="3535" y="2105"/>
                  </a:lnTo>
                  <a:lnTo>
                    <a:pt x="3535" y="2124"/>
                  </a:lnTo>
                  <a:lnTo>
                    <a:pt x="3545" y="2124"/>
                  </a:lnTo>
                  <a:lnTo>
                    <a:pt x="3545" y="2134"/>
                  </a:lnTo>
                  <a:lnTo>
                    <a:pt x="3553" y="2124"/>
                  </a:lnTo>
                  <a:lnTo>
                    <a:pt x="3563" y="2124"/>
                  </a:lnTo>
                  <a:lnTo>
                    <a:pt x="3572" y="2124"/>
                  </a:lnTo>
                  <a:lnTo>
                    <a:pt x="3572" y="2086"/>
                  </a:lnTo>
                  <a:lnTo>
                    <a:pt x="3582" y="2058"/>
                  </a:lnTo>
                  <a:lnTo>
                    <a:pt x="3582" y="2086"/>
                  </a:lnTo>
                  <a:lnTo>
                    <a:pt x="3590" y="2086"/>
                  </a:lnTo>
                  <a:lnTo>
                    <a:pt x="3590" y="2124"/>
                  </a:lnTo>
                  <a:lnTo>
                    <a:pt x="3601" y="2124"/>
                  </a:lnTo>
                  <a:lnTo>
                    <a:pt x="3601" y="2115"/>
                  </a:lnTo>
                  <a:lnTo>
                    <a:pt x="3609" y="2115"/>
                  </a:lnTo>
                  <a:lnTo>
                    <a:pt x="3609" y="2124"/>
                  </a:lnTo>
                  <a:lnTo>
                    <a:pt x="3619" y="2115"/>
                  </a:lnTo>
                  <a:lnTo>
                    <a:pt x="3628" y="2124"/>
                  </a:lnTo>
                  <a:lnTo>
                    <a:pt x="3638" y="2124"/>
                  </a:lnTo>
                  <a:lnTo>
                    <a:pt x="3638" y="2134"/>
                  </a:lnTo>
                  <a:lnTo>
                    <a:pt x="3646" y="2134"/>
                  </a:lnTo>
                  <a:lnTo>
                    <a:pt x="3646" y="2124"/>
                  </a:lnTo>
                  <a:lnTo>
                    <a:pt x="3657" y="2124"/>
                  </a:lnTo>
                  <a:lnTo>
                    <a:pt x="3657" y="2134"/>
                  </a:lnTo>
                  <a:lnTo>
                    <a:pt x="3665" y="2124"/>
                  </a:lnTo>
                  <a:lnTo>
                    <a:pt x="3675" y="2124"/>
                  </a:lnTo>
                  <a:lnTo>
                    <a:pt x="3684" y="2124"/>
                  </a:lnTo>
                  <a:lnTo>
                    <a:pt x="3694" y="2115"/>
                  </a:lnTo>
                  <a:lnTo>
                    <a:pt x="3694" y="2124"/>
                  </a:lnTo>
                  <a:lnTo>
                    <a:pt x="3702" y="2124"/>
                  </a:lnTo>
                  <a:lnTo>
                    <a:pt x="3712" y="2134"/>
                  </a:lnTo>
                  <a:lnTo>
                    <a:pt x="3721" y="2124"/>
                  </a:lnTo>
                  <a:lnTo>
                    <a:pt x="3731" y="2124"/>
                  </a:lnTo>
                  <a:lnTo>
                    <a:pt x="3740" y="2124"/>
                  </a:lnTo>
                  <a:lnTo>
                    <a:pt x="3750" y="2124"/>
                  </a:lnTo>
                  <a:lnTo>
                    <a:pt x="3750" y="2134"/>
                  </a:lnTo>
                  <a:lnTo>
                    <a:pt x="3758" y="2134"/>
                  </a:lnTo>
                  <a:lnTo>
                    <a:pt x="3758" y="2124"/>
                  </a:lnTo>
                  <a:lnTo>
                    <a:pt x="3768" y="2124"/>
                  </a:lnTo>
                  <a:lnTo>
                    <a:pt x="3768" y="2134"/>
                  </a:lnTo>
                  <a:lnTo>
                    <a:pt x="3777" y="2134"/>
                  </a:lnTo>
                  <a:lnTo>
                    <a:pt x="3777" y="2115"/>
                  </a:lnTo>
                  <a:lnTo>
                    <a:pt x="3787" y="2115"/>
                  </a:lnTo>
                  <a:lnTo>
                    <a:pt x="3787" y="2124"/>
                  </a:lnTo>
                  <a:lnTo>
                    <a:pt x="3795" y="2124"/>
                  </a:lnTo>
                  <a:lnTo>
                    <a:pt x="3814" y="2124"/>
                  </a:lnTo>
                  <a:lnTo>
                    <a:pt x="3824" y="2124"/>
                  </a:lnTo>
                  <a:lnTo>
                    <a:pt x="3824" y="2115"/>
                  </a:lnTo>
                  <a:lnTo>
                    <a:pt x="3833" y="2115"/>
                  </a:lnTo>
                  <a:lnTo>
                    <a:pt x="3833" y="2134"/>
                  </a:lnTo>
                  <a:lnTo>
                    <a:pt x="3843" y="2124"/>
                  </a:lnTo>
                  <a:lnTo>
                    <a:pt x="3851" y="2124"/>
                  </a:lnTo>
                  <a:lnTo>
                    <a:pt x="3851" y="2105"/>
                  </a:lnTo>
                  <a:lnTo>
                    <a:pt x="3862" y="2105"/>
                  </a:lnTo>
                  <a:lnTo>
                    <a:pt x="3862" y="1783"/>
                  </a:lnTo>
                  <a:lnTo>
                    <a:pt x="3870" y="1764"/>
                  </a:lnTo>
                  <a:lnTo>
                    <a:pt x="3870" y="1471"/>
                  </a:lnTo>
                  <a:lnTo>
                    <a:pt x="3880" y="1679"/>
                  </a:lnTo>
                  <a:lnTo>
                    <a:pt x="3880" y="2029"/>
                  </a:lnTo>
                  <a:lnTo>
                    <a:pt x="3889" y="2020"/>
                  </a:lnTo>
                  <a:lnTo>
                    <a:pt x="3889" y="1963"/>
                  </a:lnTo>
                  <a:lnTo>
                    <a:pt x="3899" y="1945"/>
                  </a:lnTo>
                  <a:lnTo>
                    <a:pt x="3899" y="1035"/>
                  </a:lnTo>
                  <a:lnTo>
                    <a:pt x="3907" y="1062"/>
                  </a:lnTo>
                  <a:lnTo>
                    <a:pt x="3907" y="1991"/>
                  </a:lnTo>
                  <a:lnTo>
                    <a:pt x="3917" y="1991"/>
                  </a:lnTo>
                  <a:lnTo>
                    <a:pt x="3917" y="2096"/>
                  </a:lnTo>
                  <a:lnTo>
                    <a:pt x="3926" y="2096"/>
                  </a:lnTo>
                  <a:lnTo>
                    <a:pt x="3926" y="2115"/>
                  </a:lnTo>
                  <a:lnTo>
                    <a:pt x="3936" y="2115"/>
                  </a:lnTo>
                  <a:lnTo>
                    <a:pt x="3936" y="2124"/>
                  </a:lnTo>
                  <a:lnTo>
                    <a:pt x="3945" y="2124"/>
                  </a:lnTo>
                  <a:lnTo>
                    <a:pt x="3945" y="2115"/>
                  </a:lnTo>
                  <a:lnTo>
                    <a:pt x="3955" y="2124"/>
                  </a:lnTo>
                  <a:lnTo>
                    <a:pt x="3955" y="2134"/>
                  </a:lnTo>
                  <a:lnTo>
                    <a:pt x="3963" y="2124"/>
                  </a:lnTo>
                  <a:lnTo>
                    <a:pt x="3973" y="2134"/>
                  </a:lnTo>
                  <a:lnTo>
                    <a:pt x="3973" y="2124"/>
                  </a:lnTo>
                  <a:lnTo>
                    <a:pt x="3982" y="2124"/>
                  </a:lnTo>
                  <a:lnTo>
                    <a:pt x="3982" y="2134"/>
                  </a:lnTo>
                  <a:lnTo>
                    <a:pt x="3992" y="2124"/>
                  </a:lnTo>
                  <a:lnTo>
                    <a:pt x="3992" y="2105"/>
                  </a:lnTo>
                  <a:lnTo>
                    <a:pt x="4001" y="2105"/>
                  </a:lnTo>
                  <a:lnTo>
                    <a:pt x="4001" y="2115"/>
                  </a:lnTo>
                  <a:lnTo>
                    <a:pt x="4011" y="2115"/>
                  </a:lnTo>
                  <a:lnTo>
                    <a:pt x="4011" y="2124"/>
                  </a:lnTo>
                  <a:lnTo>
                    <a:pt x="4019" y="2124"/>
                  </a:lnTo>
                  <a:lnTo>
                    <a:pt x="4019" y="2115"/>
                  </a:lnTo>
                  <a:lnTo>
                    <a:pt x="4029" y="2124"/>
                  </a:lnTo>
                  <a:lnTo>
                    <a:pt x="4029" y="2105"/>
                  </a:lnTo>
                  <a:lnTo>
                    <a:pt x="4038" y="2105"/>
                  </a:lnTo>
                  <a:lnTo>
                    <a:pt x="4038" y="2124"/>
                  </a:lnTo>
                  <a:lnTo>
                    <a:pt x="4048" y="2124"/>
                  </a:lnTo>
                  <a:lnTo>
                    <a:pt x="4056" y="2124"/>
                  </a:lnTo>
                  <a:lnTo>
                    <a:pt x="4056" y="2134"/>
                  </a:lnTo>
                  <a:lnTo>
                    <a:pt x="4067" y="2134"/>
                  </a:lnTo>
                  <a:lnTo>
                    <a:pt x="4067" y="2124"/>
                  </a:lnTo>
                  <a:lnTo>
                    <a:pt x="4075" y="2124"/>
                  </a:lnTo>
                  <a:lnTo>
                    <a:pt x="4075" y="2134"/>
                  </a:lnTo>
                  <a:lnTo>
                    <a:pt x="4085" y="2134"/>
                  </a:lnTo>
                  <a:lnTo>
                    <a:pt x="4085" y="2124"/>
                  </a:lnTo>
                  <a:lnTo>
                    <a:pt x="4094" y="2124"/>
                  </a:lnTo>
                  <a:lnTo>
                    <a:pt x="4104" y="2124"/>
                  </a:lnTo>
                  <a:lnTo>
                    <a:pt x="4112" y="2134"/>
                  </a:lnTo>
                  <a:lnTo>
                    <a:pt x="4112" y="2124"/>
                  </a:lnTo>
                  <a:lnTo>
                    <a:pt x="4123" y="2134"/>
                  </a:lnTo>
                  <a:lnTo>
                    <a:pt x="4123" y="2124"/>
                  </a:lnTo>
                  <a:lnTo>
                    <a:pt x="4131" y="2124"/>
                  </a:lnTo>
                  <a:lnTo>
                    <a:pt x="4141" y="2115"/>
                  </a:lnTo>
                  <a:lnTo>
                    <a:pt x="4150" y="2115"/>
                  </a:lnTo>
                  <a:lnTo>
                    <a:pt x="4150" y="2134"/>
                  </a:lnTo>
                  <a:lnTo>
                    <a:pt x="4160" y="2124"/>
                  </a:lnTo>
                  <a:lnTo>
                    <a:pt x="4168" y="2124"/>
                  </a:lnTo>
                  <a:lnTo>
                    <a:pt x="4178" y="2124"/>
                  </a:lnTo>
                  <a:lnTo>
                    <a:pt x="4187" y="2134"/>
                  </a:lnTo>
                  <a:lnTo>
                    <a:pt x="4187" y="2124"/>
                  </a:lnTo>
                  <a:lnTo>
                    <a:pt x="4197" y="2124"/>
                  </a:lnTo>
                  <a:lnTo>
                    <a:pt x="4206" y="2124"/>
                  </a:lnTo>
                  <a:lnTo>
                    <a:pt x="4216" y="2134"/>
                  </a:lnTo>
                  <a:lnTo>
                    <a:pt x="4216" y="2124"/>
                  </a:lnTo>
                  <a:lnTo>
                    <a:pt x="4224" y="2124"/>
                  </a:lnTo>
                  <a:lnTo>
                    <a:pt x="4234" y="2124"/>
                  </a:lnTo>
                  <a:lnTo>
                    <a:pt x="4234" y="2115"/>
                  </a:lnTo>
                  <a:lnTo>
                    <a:pt x="4253" y="2115"/>
                  </a:lnTo>
                  <a:lnTo>
                    <a:pt x="4253" y="2105"/>
                  </a:lnTo>
                  <a:lnTo>
                    <a:pt x="4263" y="2105"/>
                  </a:lnTo>
                  <a:lnTo>
                    <a:pt x="4263" y="2115"/>
                  </a:lnTo>
                  <a:lnTo>
                    <a:pt x="4272" y="2115"/>
                  </a:lnTo>
                  <a:lnTo>
                    <a:pt x="4272" y="2067"/>
                  </a:lnTo>
                  <a:lnTo>
                    <a:pt x="4282" y="2058"/>
                  </a:lnTo>
                  <a:lnTo>
                    <a:pt x="4282" y="2115"/>
                  </a:lnTo>
                  <a:lnTo>
                    <a:pt x="4290" y="2115"/>
                  </a:lnTo>
                  <a:lnTo>
                    <a:pt x="4290" y="2124"/>
                  </a:lnTo>
                  <a:lnTo>
                    <a:pt x="4300" y="2124"/>
                  </a:lnTo>
                  <a:lnTo>
                    <a:pt x="4300" y="2134"/>
                  </a:lnTo>
                  <a:lnTo>
                    <a:pt x="4319" y="2124"/>
                  </a:lnTo>
                  <a:lnTo>
                    <a:pt x="4319" y="2134"/>
                  </a:lnTo>
                  <a:lnTo>
                    <a:pt x="4328" y="2124"/>
                  </a:lnTo>
                  <a:lnTo>
                    <a:pt x="4338" y="2124"/>
                  </a:lnTo>
                  <a:lnTo>
                    <a:pt x="4338" y="2134"/>
                  </a:lnTo>
                  <a:lnTo>
                    <a:pt x="4346" y="2124"/>
                  </a:lnTo>
                  <a:lnTo>
                    <a:pt x="4346" y="2134"/>
                  </a:lnTo>
                  <a:lnTo>
                    <a:pt x="4356" y="2124"/>
                  </a:lnTo>
                  <a:lnTo>
                    <a:pt x="4365" y="2134"/>
                  </a:lnTo>
                  <a:lnTo>
                    <a:pt x="4365" y="2124"/>
                  </a:lnTo>
                  <a:lnTo>
                    <a:pt x="4375" y="2124"/>
                  </a:lnTo>
                  <a:lnTo>
                    <a:pt x="4383" y="2124"/>
                  </a:lnTo>
                  <a:lnTo>
                    <a:pt x="4394" y="2124"/>
                  </a:lnTo>
                  <a:lnTo>
                    <a:pt x="4402" y="2115"/>
                  </a:lnTo>
                  <a:lnTo>
                    <a:pt x="4402" y="2124"/>
                  </a:lnTo>
                  <a:lnTo>
                    <a:pt x="4412" y="2124"/>
                  </a:lnTo>
                  <a:lnTo>
                    <a:pt x="4421" y="2124"/>
                  </a:lnTo>
                  <a:lnTo>
                    <a:pt x="4421" y="2115"/>
                  </a:lnTo>
                  <a:lnTo>
                    <a:pt x="4431" y="2105"/>
                  </a:lnTo>
                  <a:lnTo>
                    <a:pt x="4431" y="2124"/>
                  </a:lnTo>
                  <a:lnTo>
                    <a:pt x="4439" y="2124"/>
                  </a:lnTo>
                  <a:lnTo>
                    <a:pt x="4439" y="2115"/>
                  </a:lnTo>
                  <a:lnTo>
                    <a:pt x="4450" y="2115"/>
                  </a:lnTo>
                  <a:lnTo>
                    <a:pt x="4450" y="2105"/>
                  </a:lnTo>
                  <a:lnTo>
                    <a:pt x="4458" y="2105"/>
                  </a:lnTo>
                  <a:lnTo>
                    <a:pt x="4458" y="2115"/>
                  </a:lnTo>
                  <a:lnTo>
                    <a:pt x="4468" y="2124"/>
                  </a:lnTo>
                  <a:lnTo>
                    <a:pt x="4468" y="2115"/>
                  </a:lnTo>
                  <a:lnTo>
                    <a:pt x="4477" y="2124"/>
                  </a:lnTo>
                  <a:lnTo>
                    <a:pt x="4477" y="2115"/>
                  </a:lnTo>
                  <a:lnTo>
                    <a:pt x="4487" y="2115"/>
                  </a:lnTo>
                  <a:lnTo>
                    <a:pt x="4487" y="2134"/>
                  </a:lnTo>
                  <a:lnTo>
                    <a:pt x="4495" y="2134"/>
                  </a:lnTo>
                  <a:lnTo>
                    <a:pt x="4495" y="2124"/>
                  </a:lnTo>
                  <a:lnTo>
                    <a:pt x="4514" y="2134"/>
                  </a:lnTo>
                  <a:lnTo>
                    <a:pt x="4524" y="2124"/>
                  </a:lnTo>
                  <a:lnTo>
                    <a:pt x="4524" y="2134"/>
                  </a:lnTo>
                  <a:lnTo>
                    <a:pt x="4533" y="2124"/>
                  </a:lnTo>
                  <a:lnTo>
                    <a:pt x="4533" y="2134"/>
                  </a:lnTo>
                  <a:lnTo>
                    <a:pt x="4551" y="2124"/>
                  </a:lnTo>
                  <a:lnTo>
                    <a:pt x="4561" y="2124"/>
                  </a:lnTo>
                  <a:lnTo>
                    <a:pt x="4561" y="2115"/>
                  </a:lnTo>
                  <a:lnTo>
                    <a:pt x="4570" y="2124"/>
                  </a:lnTo>
                  <a:lnTo>
                    <a:pt x="4570" y="2058"/>
                  </a:lnTo>
                  <a:lnTo>
                    <a:pt x="4580" y="2058"/>
                  </a:lnTo>
                  <a:lnTo>
                    <a:pt x="4580" y="1934"/>
                  </a:lnTo>
                  <a:lnTo>
                    <a:pt x="4589" y="1972"/>
                  </a:lnTo>
                  <a:lnTo>
                    <a:pt x="4589" y="2096"/>
                  </a:lnTo>
                  <a:lnTo>
                    <a:pt x="4599" y="2096"/>
                  </a:lnTo>
                  <a:lnTo>
                    <a:pt x="4599" y="2124"/>
                  </a:lnTo>
                  <a:lnTo>
                    <a:pt x="4607" y="2124"/>
                  </a:lnTo>
                  <a:lnTo>
                    <a:pt x="4617" y="2124"/>
                  </a:lnTo>
                  <a:lnTo>
                    <a:pt x="4617" y="2134"/>
                  </a:lnTo>
                  <a:lnTo>
                    <a:pt x="4626" y="2124"/>
                  </a:lnTo>
                  <a:lnTo>
                    <a:pt x="4636" y="2124"/>
                  </a:lnTo>
                  <a:lnTo>
                    <a:pt x="4663" y="2124"/>
                  </a:lnTo>
                  <a:lnTo>
                    <a:pt x="4663" y="2134"/>
                  </a:lnTo>
                  <a:lnTo>
                    <a:pt x="4673" y="2124"/>
                  </a:lnTo>
                  <a:lnTo>
                    <a:pt x="4682" y="2124"/>
                  </a:lnTo>
                  <a:lnTo>
                    <a:pt x="4692" y="2134"/>
                  </a:lnTo>
                  <a:lnTo>
                    <a:pt x="4692" y="2124"/>
                  </a:lnTo>
                  <a:lnTo>
                    <a:pt x="4700" y="2124"/>
                  </a:lnTo>
                  <a:lnTo>
                    <a:pt x="4711" y="2124"/>
                  </a:lnTo>
                  <a:lnTo>
                    <a:pt x="4719" y="2124"/>
                  </a:lnTo>
                  <a:lnTo>
                    <a:pt x="4719" y="2115"/>
                  </a:lnTo>
                  <a:lnTo>
                    <a:pt x="4729" y="2124"/>
                  </a:lnTo>
                  <a:lnTo>
                    <a:pt x="4729" y="2105"/>
                  </a:lnTo>
                  <a:lnTo>
                    <a:pt x="4738" y="2096"/>
                  </a:lnTo>
                  <a:lnTo>
                    <a:pt x="4738" y="2115"/>
                  </a:lnTo>
                  <a:lnTo>
                    <a:pt x="4748" y="2115"/>
                  </a:lnTo>
                  <a:lnTo>
                    <a:pt x="4748" y="2124"/>
                  </a:lnTo>
                  <a:lnTo>
                    <a:pt x="4756" y="2124"/>
                  </a:lnTo>
                  <a:lnTo>
                    <a:pt x="4766" y="2134"/>
                  </a:lnTo>
                  <a:lnTo>
                    <a:pt x="4766" y="2124"/>
                  </a:lnTo>
                  <a:lnTo>
                    <a:pt x="4775" y="2124"/>
                  </a:lnTo>
                  <a:lnTo>
                    <a:pt x="4785" y="2124"/>
                  </a:lnTo>
                  <a:lnTo>
                    <a:pt x="4785" y="2115"/>
                  </a:lnTo>
                  <a:lnTo>
                    <a:pt x="4794" y="2115"/>
                  </a:lnTo>
                  <a:lnTo>
                    <a:pt x="4794" y="2105"/>
                  </a:lnTo>
                  <a:lnTo>
                    <a:pt x="4804" y="2124"/>
                  </a:lnTo>
                  <a:lnTo>
                    <a:pt x="4812" y="2124"/>
                  </a:lnTo>
                  <a:lnTo>
                    <a:pt x="4812" y="2134"/>
                  </a:lnTo>
                  <a:lnTo>
                    <a:pt x="4822" y="2124"/>
                  </a:lnTo>
                  <a:lnTo>
                    <a:pt x="4822" y="2115"/>
                  </a:lnTo>
                  <a:lnTo>
                    <a:pt x="4831" y="2115"/>
                  </a:lnTo>
                  <a:lnTo>
                    <a:pt x="4831" y="2124"/>
                  </a:lnTo>
                  <a:lnTo>
                    <a:pt x="4841" y="2124"/>
                  </a:lnTo>
                  <a:lnTo>
                    <a:pt x="4849" y="2124"/>
                  </a:lnTo>
                  <a:lnTo>
                    <a:pt x="4868" y="2124"/>
                  </a:lnTo>
                  <a:lnTo>
                    <a:pt x="4878" y="2124"/>
                  </a:lnTo>
                  <a:lnTo>
                    <a:pt x="4887" y="2124"/>
                  </a:lnTo>
                  <a:lnTo>
                    <a:pt x="4887" y="2134"/>
                  </a:lnTo>
                  <a:lnTo>
                    <a:pt x="4897" y="2124"/>
                  </a:lnTo>
                  <a:lnTo>
                    <a:pt x="4897" y="2134"/>
                  </a:lnTo>
                  <a:lnTo>
                    <a:pt x="4905" y="2124"/>
                  </a:lnTo>
                  <a:lnTo>
                    <a:pt x="4916" y="2124"/>
                  </a:lnTo>
                  <a:lnTo>
                    <a:pt x="4924" y="2134"/>
                  </a:lnTo>
                  <a:lnTo>
                    <a:pt x="4953" y="2124"/>
                  </a:lnTo>
                  <a:lnTo>
                    <a:pt x="4953" y="2134"/>
                  </a:lnTo>
                  <a:lnTo>
                    <a:pt x="4961" y="2134"/>
                  </a:lnTo>
                  <a:lnTo>
                    <a:pt x="4961" y="2124"/>
                  </a:lnTo>
                  <a:lnTo>
                    <a:pt x="4980" y="2124"/>
                  </a:lnTo>
                  <a:lnTo>
                    <a:pt x="4980" y="2115"/>
                  </a:lnTo>
                  <a:lnTo>
                    <a:pt x="4990" y="2124"/>
                  </a:lnTo>
                  <a:lnTo>
                    <a:pt x="4990" y="2115"/>
                  </a:lnTo>
                  <a:lnTo>
                    <a:pt x="4999" y="2115"/>
                  </a:lnTo>
                  <a:lnTo>
                    <a:pt x="4999" y="2020"/>
                  </a:lnTo>
                  <a:lnTo>
                    <a:pt x="5009" y="2010"/>
                  </a:lnTo>
                  <a:lnTo>
                    <a:pt x="5009" y="1717"/>
                  </a:lnTo>
                  <a:lnTo>
                    <a:pt x="5017" y="1793"/>
                  </a:lnTo>
                  <a:lnTo>
                    <a:pt x="5017" y="2105"/>
                  </a:lnTo>
                  <a:lnTo>
                    <a:pt x="5027" y="2105"/>
                  </a:lnTo>
                  <a:lnTo>
                    <a:pt x="5027" y="2115"/>
                  </a:lnTo>
                  <a:lnTo>
                    <a:pt x="5036" y="2115"/>
                  </a:lnTo>
                  <a:lnTo>
                    <a:pt x="5036" y="2124"/>
                  </a:lnTo>
                  <a:lnTo>
                    <a:pt x="5046" y="2134"/>
                  </a:lnTo>
                  <a:lnTo>
                    <a:pt x="5046" y="2124"/>
                  </a:lnTo>
                  <a:lnTo>
                    <a:pt x="5055" y="2134"/>
                  </a:lnTo>
                  <a:lnTo>
                    <a:pt x="5055" y="2124"/>
                  </a:lnTo>
                  <a:lnTo>
                    <a:pt x="5065" y="2124"/>
                  </a:lnTo>
                  <a:lnTo>
                    <a:pt x="5083" y="2134"/>
                  </a:lnTo>
                  <a:lnTo>
                    <a:pt x="5083" y="2124"/>
                  </a:lnTo>
                  <a:lnTo>
                    <a:pt x="5092" y="2134"/>
                  </a:lnTo>
                  <a:lnTo>
                    <a:pt x="5092" y="2124"/>
                  </a:lnTo>
                  <a:lnTo>
                    <a:pt x="5102" y="2124"/>
                  </a:lnTo>
                  <a:lnTo>
                    <a:pt x="5110" y="2124"/>
                  </a:lnTo>
                  <a:lnTo>
                    <a:pt x="5121" y="2124"/>
                  </a:lnTo>
                  <a:lnTo>
                    <a:pt x="5139" y="2124"/>
                  </a:lnTo>
                  <a:lnTo>
                    <a:pt x="5139" y="2115"/>
                  </a:lnTo>
                  <a:lnTo>
                    <a:pt x="5148" y="2115"/>
                  </a:lnTo>
                  <a:lnTo>
                    <a:pt x="5148" y="2124"/>
                  </a:lnTo>
                  <a:lnTo>
                    <a:pt x="5158" y="2124"/>
                  </a:lnTo>
                  <a:lnTo>
                    <a:pt x="5166" y="2115"/>
                  </a:lnTo>
                  <a:lnTo>
                    <a:pt x="5166" y="2124"/>
                  </a:lnTo>
                  <a:lnTo>
                    <a:pt x="5187" y="2124"/>
                  </a:lnTo>
                  <a:lnTo>
                    <a:pt x="5195" y="2134"/>
                  </a:lnTo>
                  <a:lnTo>
                    <a:pt x="5195" y="2124"/>
                  </a:lnTo>
                  <a:lnTo>
                    <a:pt x="5205" y="2124"/>
                  </a:lnTo>
                  <a:lnTo>
                    <a:pt x="5214" y="2124"/>
                  </a:lnTo>
                  <a:lnTo>
                    <a:pt x="5214" y="2105"/>
                  </a:lnTo>
                  <a:lnTo>
                    <a:pt x="5224" y="2105"/>
                  </a:lnTo>
                  <a:lnTo>
                    <a:pt x="5224" y="2124"/>
                  </a:lnTo>
                  <a:lnTo>
                    <a:pt x="5232" y="2124"/>
                  </a:lnTo>
                  <a:lnTo>
                    <a:pt x="5243" y="2124"/>
                  </a:lnTo>
                  <a:lnTo>
                    <a:pt x="5251" y="2115"/>
                  </a:lnTo>
                  <a:lnTo>
                    <a:pt x="5251" y="2124"/>
                  </a:lnTo>
                  <a:lnTo>
                    <a:pt x="5261" y="2124"/>
                  </a:lnTo>
                  <a:lnTo>
                    <a:pt x="5270" y="2124"/>
                  </a:lnTo>
                  <a:lnTo>
                    <a:pt x="5288" y="2124"/>
                  </a:lnTo>
                  <a:lnTo>
                    <a:pt x="5299" y="2124"/>
                  </a:lnTo>
                  <a:lnTo>
                    <a:pt x="5307" y="2124"/>
                  </a:lnTo>
                  <a:lnTo>
                    <a:pt x="5326" y="2134"/>
                  </a:lnTo>
                  <a:lnTo>
                    <a:pt x="5326" y="2124"/>
                  </a:lnTo>
                  <a:lnTo>
                    <a:pt x="5336" y="2124"/>
                  </a:lnTo>
                  <a:lnTo>
                    <a:pt x="5336" y="2115"/>
                  </a:lnTo>
                  <a:lnTo>
                    <a:pt x="5344" y="2115"/>
                  </a:lnTo>
                  <a:lnTo>
                    <a:pt x="5344" y="2124"/>
                  </a:lnTo>
                  <a:lnTo>
                    <a:pt x="5354" y="2124"/>
                  </a:lnTo>
                  <a:lnTo>
                    <a:pt x="5354" y="2134"/>
                  </a:lnTo>
                  <a:lnTo>
                    <a:pt x="5363" y="2124"/>
                  </a:lnTo>
                  <a:lnTo>
                    <a:pt x="5382" y="2134"/>
                  </a:lnTo>
                  <a:lnTo>
                    <a:pt x="5392" y="2124"/>
                  </a:lnTo>
                  <a:lnTo>
                    <a:pt x="5400" y="2124"/>
                  </a:lnTo>
                  <a:lnTo>
                    <a:pt x="5400" y="2134"/>
                  </a:lnTo>
                  <a:lnTo>
                    <a:pt x="5410" y="2124"/>
                  </a:lnTo>
                  <a:lnTo>
                    <a:pt x="5419" y="2124"/>
                  </a:lnTo>
                  <a:lnTo>
                    <a:pt x="5429" y="2124"/>
                  </a:lnTo>
                  <a:lnTo>
                    <a:pt x="5429" y="2096"/>
                  </a:lnTo>
                  <a:lnTo>
                    <a:pt x="5438" y="2077"/>
                  </a:lnTo>
                  <a:lnTo>
                    <a:pt x="5438" y="2105"/>
                  </a:lnTo>
                  <a:lnTo>
                    <a:pt x="5448" y="2105"/>
                  </a:lnTo>
                  <a:lnTo>
                    <a:pt x="5448" y="2124"/>
                  </a:lnTo>
                  <a:lnTo>
                    <a:pt x="5456" y="2124"/>
                  </a:lnTo>
                  <a:lnTo>
                    <a:pt x="5456" y="2134"/>
                  </a:lnTo>
                  <a:lnTo>
                    <a:pt x="5466" y="2124"/>
                  </a:lnTo>
                  <a:lnTo>
                    <a:pt x="5475" y="2124"/>
                  </a:lnTo>
                  <a:lnTo>
                    <a:pt x="5485" y="2124"/>
                  </a:lnTo>
                  <a:lnTo>
                    <a:pt x="5485" y="2134"/>
                  </a:lnTo>
                  <a:lnTo>
                    <a:pt x="5493" y="2134"/>
                  </a:lnTo>
                  <a:lnTo>
                    <a:pt x="5493" y="2124"/>
                  </a:lnTo>
                  <a:lnTo>
                    <a:pt x="5504" y="2134"/>
                  </a:lnTo>
                  <a:lnTo>
                    <a:pt x="5512" y="2124"/>
                  </a:lnTo>
                  <a:lnTo>
                    <a:pt x="5512" y="2105"/>
                  </a:lnTo>
                  <a:lnTo>
                    <a:pt x="5522" y="2105"/>
                  </a:lnTo>
                  <a:lnTo>
                    <a:pt x="5522" y="2077"/>
                  </a:lnTo>
                  <a:lnTo>
                    <a:pt x="5531" y="2086"/>
                  </a:lnTo>
                  <a:lnTo>
                    <a:pt x="5531" y="2124"/>
                  </a:lnTo>
                  <a:lnTo>
                    <a:pt x="5541" y="2124"/>
                  </a:lnTo>
                  <a:lnTo>
                    <a:pt x="5549" y="2124"/>
                  </a:lnTo>
                  <a:lnTo>
                    <a:pt x="5549" y="2134"/>
                  </a:lnTo>
                  <a:lnTo>
                    <a:pt x="5560" y="2124"/>
                  </a:lnTo>
                  <a:lnTo>
                    <a:pt x="5568" y="2124"/>
                  </a:lnTo>
                  <a:lnTo>
                    <a:pt x="5578" y="2124"/>
                  </a:lnTo>
                  <a:lnTo>
                    <a:pt x="5578" y="2058"/>
                  </a:lnTo>
                  <a:lnTo>
                    <a:pt x="5587" y="2048"/>
                  </a:lnTo>
                  <a:lnTo>
                    <a:pt x="5587" y="2086"/>
                  </a:lnTo>
                  <a:lnTo>
                    <a:pt x="5597" y="2096"/>
                  </a:lnTo>
                  <a:lnTo>
                    <a:pt x="5597" y="2115"/>
                  </a:lnTo>
                  <a:lnTo>
                    <a:pt x="5605" y="2105"/>
                  </a:lnTo>
                  <a:lnTo>
                    <a:pt x="5605" y="2115"/>
                  </a:lnTo>
                  <a:lnTo>
                    <a:pt x="5615" y="2124"/>
                  </a:lnTo>
                  <a:lnTo>
                    <a:pt x="5615" y="2115"/>
                  </a:lnTo>
                  <a:lnTo>
                    <a:pt x="5624" y="2115"/>
                  </a:lnTo>
                  <a:lnTo>
                    <a:pt x="5624" y="2124"/>
                  </a:lnTo>
                  <a:lnTo>
                    <a:pt x="5634" y="2124"/>
                  </a:lnTo>
                  <a:lnTo>
                    <a:pt x="5643" y="2124"/>
                  </a:lnTo>
                  <a:lnTo>
                    <a:pt x="5653" y="2134"/>
                  </a:lnTo>
                  <a:lnTo>
                    <a:pt x="5653" y="2124"/>
                  </a:lnTo>
                  <a:lnTo>
                    <a:pt x="5661" y="2124"/>
                  </a:lnTo>
                  <a:lnTo>
                    <a:pt x="5671" y="2115"/>
                  </a:lnTo>
                  <a:lnTo>
                    <a:pt x="5671" y="2124"/>
                  </a:lnTo>
                  <a:lnTo>
                    <a:pt x="5680" y="2124"/>
                  </a:lnTo>
                  <a:lnTo>
                    <a:pt x="5698" y="2124"/>
                  </a:lnTo>
                  <a:lnTo>
                    <a:pt x="5709" y="2134"/>
                  </a:lnTo>
                  <a:lnTo>
                    <a:pt x="5709" y="2124"/>
                  </a:lnTo>
                  <a:lnTo>
                    <a:pt x="5717" y="2124"/>
                  </a:lnTo>
                  <a:lnTo>
                    <a:pt x="5717" y="2115"/>
                  </a:lnTo>
                  <a:lnTo>
                    <a:pt x="5727" y="2115"/>
                  </a:lnTo>
                  <a:lnTo>
                    <a:pt x="5727" y="2010"/>
                  </a:lnTo>
                  <a:lnTo>
                    <a:pt x="5736" y="1926"/>
                  </a:lnTo>
                  <a:lnTo>
                    <a:pt x="5736" y="2039"/>
                  </a:lnTo>
                  <a:lnTo>
                    <a:pt x="5746" y="2048"/>
                  </a:lnTo>
                  <a:lnTo>
                    <a:pt x="5746" y="2124"/>
                  </a:lnTo>
                  <a:lnTo>
                    <a:pt x="5754" y="2124"/>
                  </a:lnTo>
                  <a:lnTo>
                    <a:pt x="5765" y="2124"/>
                  </a:lnTo>
                  <a:lnTo>
                    <a:pt x="5765" y="2134"/>
                  </a:lnTo>
                  <a:lnTo>
                    <a:pt x="5773" y="2124"/>
                  </a:lnTo>
                  <a:lnTo>
                    <a:pt x="5783" y="2124"/>
                  </a:lnTo>
                  <a:lnTo>
                    <a:pt x="5792" y="2124"/>
                  </a:lnTo>
                  <a:lnTo>
                    <a:pt x="5792" y="2134"/>
                  </a:lnTo>
                  <a:lnTo>
                    <a:pt x="5802" y="2134"/>
                  </a:lnTo>
                  <a:lnTo>
                    <a:pt x="5802" y="2124"/>
                  </a:lnTo>
                  <a:lnTo>
                    <a:pt x="5810" y="2124"/>
                  </a:lnTo>
                  <a:lnTo>
                    <a:pt x="5820" y="2124"/>
                  </a:lnTo>
                  <a:lnTo>
                    <a:pt x="5829" y="2124"/>
                  </a:lnTo>
                  <a:lnTo>
                    <a:pt x="5839" y="2124"/>
                  </a:lnTo>
                  <a:lnTo>
                    <a:pt x="5848" y="2124"/>
                  </a:lnTo>
                  <a:lnTo>
                    <a:pt x="5848" y="2105"/>
                  </a:lnTo>
                  <a:lnTo>
                    <a:pt x="5858" y="2105"/>
                  </a:lnTo>
                  <a:lnTo>
                    <a:pt x="5858" y="2124"/>
                  </a:lnTo>
                  <a:lnTo>
                    <a:pt x="5866" y="2124"/>
                  </a:lnTo>
                  <a:lnTo>
                    <a:pt x="5866" y="2134"/>
                  </a:lnTo>
                  <a:lnTo>
                    <a:pt x="5876" y="2134"/>
                  </a:lnTo>
                  <a:lnTo>
                    <a:pt x="5876" y="2124"/>
                  </a:lnTo>
                  <a:lnTo>
                    <a:pt x="5885" y="2134"/>
                  </a:lnTo>
                  <a:lnTo>
                    <a:pt x="5885" y="2124"/>
                  </a:lnTo>
                  <a:lnTo>
                    <a:pt x="5904" y="2124"/>
                  </a:lnTo>
                  <a:lnTo>
                    <a:pt x="5914" y="2134"/>
                  </a:lnTo>
                  <a:lnTo>
                    <a:pt x="5914" y="2124"/>
                  </a:lnTo>
                  <a:lnTo>
                    <a:pt x="5922" y="2124"/>
                  </a:lnTo>
                  <a:lnTo>
                    <a:pt x="5922" y="2134"/>
                  </a:lnTo>
                  <a:lnTo>
                    <a:pt x="5932" y="2124"/>
                  </a:lnTo>
                  <a:lnTo>
                    <a:pt x="5941" y="2134"/>
                  </a:lnTo>
                  <a:lnTo>
                    <a:pt x="5941" y="2124"/>
                  </a:lnTo>
                  <a:lnTo>
                    <a:pt x="5959" y="2124"/>
                  </a:lnTo>
                  <a:lnTo>
                    <a:pt x="5970" y="2124"/>
                  </a:lnTo>
                  <a:lnTo>
                    <a:pt x="5970" y="2115"/>
                  </a:lnTo>
                  <a:lnTo>
                    <a:pt x="5978" y="2124"/>
                  </a:lnTo>
                  <a:lnTo>
                    <a:pt x="5988" y="2124"/>
                  </a:lnTo>
                  <a:lnTo>
                    <a:pt x="6007" y="2124"/>
                  </a:lnTo>
                  <a:lnTo>
                    <a:pt x="6007" y="2134"/>
                  </a:lnTo>
                  <a:lnTo>
                    <a:pt x="6026" y="2124"/>
                  </a:lnTo>
                  <a:lnTo>
                    <a:pt x="6034" y="2124"/>
                  </a:lnTo>
                  <a:lnTo>
                    <a:pt x="6044" y="2124"/>
                  </a:lnTo>
                  <a:lnTo>
                    <a:pt x="6053" y="2124"/>
                  </a:lnTo>
                  <a:lnTo>
                    <a:pt x="6071" y="2134"/>
                  </a:lnTo>
                  <a:lnTo>
                    <a:pt x="6071" y="2124"/>
                  </a:lnTo>
                  <a:lnTo>
                    <a:pt x="6081" y="2124"/>
                  </a:lnTo>
                  <a:lnTo>
                    <a:pt x="6092" y="2124"/>
                  </a:lnTo>
                  <a:lnTo>
                    <a:pt x="6110" y="2124"/>
                  </a:lnTo>
                  <a:lnTo>
                    <a:pt x="6110" y="2134"/>
                  </a:lnTo>
                  <a:lnTo>
                    <a:pt x="6129" y="2124"/>
                  </a:lnTo>
                  <a:lnTo>
                    <a:pt x="6137" y="2134"/>
                  </a:lnTo>
                  <a:lnTo>
                    <a:pt x="6156" y="2124"/>
                  </a:lnTo>
                  <a:lnTo>
                    <a:pt x="6166" y="2124"/>
                  </a:lnTo>
                  <a:lnTo>
                    <a:pt x="6175" y="2124"/>
                  </a:lnTo>
                  <a:lnTo>
                    <a:pt x="6185" y="2134"/>
                  </a:lnTo>
                  <a:lnTo>
                    <a:pt x="6203" y="2124"/>
                  </a:lnTo>
                  <a:lnTo>
                    <a:pt x="6203" y="2134"/>
                  </a:lnTo>
                  <a:lnTo>
                    <a:pt x="6212" y="2124"/>
                  </a:lnTo>
                  <a:lnTo>
                    <a:pt x="6222" y="2124"/>
                  </a:lnTo>
                  <a:lnTo>
                    <a:pt x="6222" y="2115"/>
                  </a:lnTo>
                  <a:lnTo>
                    <a:pt x="6231" y="2115"/>
                  </a:lnTo>
                  <a:lnTo>
                    <a:pt x="6231" y="2124"/>
                  </a:lnTo>
                  <a:lnTo>
                    <a:pt x="6241" y="2124"/>
                  </a:lnTo>
                  <a:lnTo>
                    <a:pt x="6241" y="2134"/>
                  </a:lnTo>
                  <a:lnTo>
                    <a:pt x="6249" y="2124"/>
                  </a:lnTo>
                  <a:lnTo>
                    <a:pt x="6259" y="2134"/>
                  </a:lnTo>
                  <a:lnTo>
                    <a:pt x="6259" y="2124"/>
                  </a:lnTo>
                  <a:lnTo>
                    <a:pt x="6268" y="2124"/>
                  </a:lnTo>
                  <a:lnTo>
                    <a:pt x="6268" y="2134"/>
                  </a:lnTo>
                  <a:lnTo>
                    <a:pt x="6286" y="2124"/>
                  </a:lnTo>
                  <a:lnTo>
                    <a:pt x="6315" y="2134"/>
                  </a:lnTo>
                  <a:lnTo>
                    <a:pt x="6315" y="2124"/>
                  </a:lnTo>
                  <a:lnTo>
                    <a:pt x="6324" y="2124"/>
                  </a:lnTo>
                  <a:lnTo>
                    <a:pt x="6324" y="2086"/>
                  </a:lnTo>
                  <a:lnTo>
                    <a:pt x="6334" y="2086"/>
                  </a:lnTo>
                  <a:lnTo>
                    <a:pt x="6334" y="1801"/>
                  </a:lnTo>
                  <a:lnTo>
                    <a:pt x="6342" y="1801"/>
                  </a:lnTo>
                  <a:lnTo>
                    <a:pt x="6342" y="2086"/>
                  </a:lnTo>
                  <a:lnTo>
                    <a:pt x="6353" y="2096"/>
                  </a:lnTo>
                  <a:lnTo>
                    <a:pt x="6353" y="2124"/>
                  </a:lnTo>
                  <a:lnTo>
                    <a:pt x="6361" y="2115"/>
                  </a:lnTo>
                  <a:lnTo>
                    <a:pt x="6361" y="2124"/>
                  </a:lnTo>
                  <a:lnTo>
                    <a:pt x="6371" y="2124"/>
                  </a:lnTo>
                  <a:lnTo>
                    <a:pt x="6380" y="2134"/>
                  </a:lnTo>
                  <a:lnTo>
                    <a:pt x="6380" y="2124"/>
                  </a:lnTo>
                  <a:lnTo>
                    <a:pt x="6390" y="2124"/>
                  </a:lnTo>
                  <a:lnTo>
                    <a:pt x="6398" y="2124"/>
                  </a:lnTo>
                  <a:lnTo>
                    <a:pt x="6398" y="2086"/>
                  </a:lnTo>
                  <a:lnTo>
                    <a:pt x="6408" y="2086"/>
                  </a:lnTo>
                  <a:lnTo>
                    <a:pt x="6408" y="2115"/>
                  </a:lnTo>
                  <a:lnTo>
                    <a:pt x="6417" y="2124"/>
                  </a:lnTo>
                  <a:lnTo>
                    <a:pt x="6417" y="1991"/>
                  </a:lnTo>
                  <a:lnTo>
                    <a:pt x="6427" y="1972"/>
                  </a:lnTo>
                  <a:lnTo>
                    <a:pt x="6427" y="1717"/>
                  </a:lnTo>
                  <a:lnTo>
                    <a:pt x="6436" y="1801"/>
                  </a:lnTo>
                  <a:lnTo>
                    <a:pt x="6436" y="2105"/>
                  </a:lnTo>
                  <a:lnTo>
                    <a:pt x="6446" y="2115"/>
                  </a:lnTo>
                  <a:lnTo>
                    <a:pt x="6446" y="2124"/>
                  </a:lnTo>
                  <a:lnTo>
                    <a:pt x="6454" y="2115"/>
                  </a:lnTo>
                  <a:lnTo>
                    <a:pt x="6454" y="2124"/>
                  </a:lnTo>
                  <a:lnTo>
                    <a:pt x="6464" y="2124"/>
                  </a:lnTo>
                  <a:lnTo>
                    <a:pt x="6464" y="2134"/>
                  </a:lnTo>
                  <a:lnTo>
                    <a:pt x="6473" y="2124"/>
                  </a:lnTo>
                  <a:lnTo>
                    <a:pt x="6483" y="2124"/>
                  </a:lnTo>
                  <a:lnTo>
                    <a:pt x="6492" y="2124"/>
                  </a:lnTo>
                  <a:lnTo>
                    <a:pt x="6502" y="2124"/>
                  </a:lnTo>
                  <a:lnTo>
                    <a:pt x="6502" y="2134"/>
                  </a:lnTo>
                  <a:lnTo>
                    <a:pt x="6510" y="2124"/>
                  </a:lnTo>
                  <a:lnTo>
                    <a:pt x="6510" y="2134"/>
                  </a:lnTo>
                  <a:lnTo>
                    <a:pt x="6520" y="2134"/>
                  </a:lnTo>
                  <a:lnTo>
                    <a:pt x="6520" y="2115"/>
                  </a:lnTo>
                  <a:lnTo>
                    <a:pt x="6529" y="2124"/>
                  </a:lnTo>
                  <a:lnTo>
                    <a:pt x="6539" y="2124"/>
                  </a:lnTo>
                  <a:lnTo>
                    <a:pt x="6539" y="2134"/>
                  </a:lnTo>
                  <a:lnTo>
                    <a:pt x="6558" y="2134"/>
                  </a:lnTo>
                  <a:lnTo>
                    <a:pt x="6558" y="2124"/>
                  </a:lnTo>
                  <a:lnTo>
                    <a:pt x="6566" y="2124"/>
                  </a:lnTo>
                  <a:lnTo>
                    <a:pt x="6576" y="2124"/>
                  </a:lnTo>
                  <a:lnTo>
                    <a:pt x="6576" y="2134"/>
                  </a:lnTo>
                  <a:lnTo>
                    <a:pt x="6585" y="2115"/>
                  </a:lnTo>
                  <a:lnTo>
                    <a:pt x="6585" y="2134"/>
                  </a:lnTo>
                  <a:lnTo>
                    <a:pt x="6595" y="2134"/>
                  </a:lnTo>
                  <a:lnTo>
                    <a:pt x="6595" y="2124"/>
                  </a:lnTo>
                  <a:lnTo>
                    <a:pt x="6603" y="2124"/>
                  </a:lnTo>
                  <a:lnTo>
                    <a:pt x="6614" y="2124"/>
                  </a:lnTo>
                  <a:lnTo>
                    <a:pt x="6614" y="2067"/>
                  </a:lnTo>
                  <a:lnTo>
                    <a:pt x="6622" y="2058"/>
                  </a:lnTo>
                  <a:lnTo>
                    <a:pt x="6622" y="1934"/>
                  </a:lnTo>
                  <a:lnTo>
                    <a:pt x="6632" y="2001"/>
                  </a:lnTo>
                  <a:lnTo>
                    <a:pt x="6632" y="2124"/>
                  </a:lnTo>
                  <a:lnTo>
                    <a:pt x="6641" y="2124"/>
                  </a:lnTo>
                  <a:lnTo>
                    <a:pt x="6651" y="2124"/>
                  </a:lnTo>
                  <a:lnTo>
                    <a:pt x="6669" y="2134"/>
                  </a:lnTo>
                  <a:lnTo>
                    <a:pt x="6678" y="2124"/>
                  </a:lnTo>
                  <a:lnTo>
                    <a:pt x="6688" y="2134"/>
                  </a:lnTo>
                  <a:lnTo>
                    <a:pt x="6707" y="2124"/>
                  </a:lnTo>
                  <a:lnTo>
                    <a:pt x="6715" y="2134"/>
                  </a:lnTo>
                  <a:lnTo>
                    <a:pt x="6715" y="2124"/>
                  </a:lnTo>
                  <a:lnTo>
                    <a:pt x="6725" y="2124"/>
                  </a:lnTo>
                  <a:lnTo>
                    <a:pt x="6734" y="2124"/>
                  </a:lnTo>
                  <a:lnTo>
                    <a:pt x="6734" y="2134"/>
                  </a:lnTo>
                  <a:lnTo>
                    <a:pt x="6744" y="2134"/>
                  </a:lnTo>
                  <a:lnTo>
                    <a:pt x="6744" y="2124"/>
                  </a:lnTo>
                  <a:lnTo>
                    <a:pt x="6752" y="2124"/>
                  </a:lnTo>
                  <a:lnTo>
                    <a:pt x="6771" y="2124"/>
                  </a:lnTo>
                  <a:lnTo>
                    <a:pt x="6781" y="2134"/>
                  </a:lnTo>
                  <a:lnTo>
                    <a:pt x="6790" y="2124"/>
                  </a:lnTo>
                  <a:lnTo>
                    <a:pt x="6790" y="2134"/>
                  </a:lnTo>
                  <a:lnTo>
                    <a:pt x="6800" y="2134"/>
                  </a:lnTo>
                  <a:lnTo>
                    <a:pt x="6800" y="2124"/>
                  </a:lnTo>
                  <a:lnTo>
                    <a:pt x="6808" y="2124"/>
                  </a:lnTo>
                  <a:lnTo>
                    <a:pt x="6819" y="2134"/>
                  </a:lnTo>
                  <a:lnTo>
                    <a:pt x="6827" y="2124"/>
                  </a:lnTo>
                  <a:lnTo>
                    <a:pt x="6837" y="2134"/>
                  </a:lnTo>
                  <a:lnTo>
                    <a:pt x="6837" y="2124"/>
                  </a:lnTo>
                  <a:lnTo>
                    <a:pt x="6846" y="2124"/>
                  </a:lnTo>
                  <a:lnTo>
                    <a:pt x="6856" y="2124"/>
                  </a:lnTo>
                  <a:lnTo>
                    <a:pt x="6856" y="2039"/>
                  </a:lnTo>
                  <a:lnTo>
                    <a:pt x="6864" y="2010"/>
                  </a:lnTo>
                  <a:lnTo>
                    <a:pt x="6864" y="2105"/>
                  </a:lnTo>
                  <a:lnTo>
                    <a:pt x="6874" y="2105"/>
                  </a:lnTo>
                  <a:lnTo>
                    <a:pt x="6874" y="2124"/>
                  </a:lnTo>
                  <a:lnTo>
                    <a:pt x="6883" y="2115"/>
                  </a:lnTo>
                  <a:lnTo>
                    <a:pt x="6883" y="2124"/>
                  </a:lnTo>
                  <a:lnTo>
                    <a:pt x="6902" y="2124"/>
                  </a:lnTo>
                  <a:lnTo>
                    <a:pt x="6912" y="2124"/>
                  </a:lnTo>
                  <a:lnTo>
                    <a:pt x="6930" y="2124"/>
                  </a:lnTo>
                  <a:lnTo>
                    <a:pt x="6930" y="2134"/>
                  </a:lnTo>
                  <a:lnTo>
                    <a:pt x="6949" y="2124"/>
                  </a:lnTo>
                  <a:lnTo>
                    <a:pt x="6958" y="2124"/>
                  </a:lnTo>
                  <a:lnTo>
                    <a:pt x="6968" y="2134"/>
                  </a:lnTo>
                  <a:lnTo>
                    <a:pt x="6968" y="2124"/>
                  </a:lnTo>
                  <a:lnTo>
                    <a:pt x="6976" y="2124"/>
                  </a:lnTo>
                  <a:lnTo>
                    <a:pt x="6986" y="2134"/>
                  </a:lnTo>
                  <a:lnTo>
                    <a:pt x="7015" y="2124"/>
                  </a:lnTo>
                  <a:lnTo>
                    <a:pt x="7034" y="2124"/>
                  </a:lnTo>
                  <a:lnTo>
                    <a:pt x="7042" y="2124"/>
                  </a:lnTo>
                  <a:lnTo>
                    <a:pt x="7052" y="2124"/>
                  </a:lnTo>
                  <a:lnTo>
                    <a:pt x="7071" y="2124"/>
                  </a:lnTo>
                  <a:lnTo>
                    <a:pt x="7080" y="2124"/>
                  </a:lnTo>
                  <a:lnTo>
                    <a:pt x="7090" y="2124"/>
                  </a:lnTo>
                  <a:lnTo>
                    <a:pt x="7098" y="2124"/>
                  </a:lnTo>
                  <a:lnTo>
                    <a:pt x="7098" y="2134"/>
                  </a:lnTo>
                  <a:lnTo>
                    <a:pt x="7108" y="2124"/>
                  </a:lnTo>
                  <a:lnTo>
                    <a:pt x="7117" y="2124"/>
                  </a:lnTo>
                  <a:lnTo>
                    <a:pt x="7127" y="2124"/>
                  </a:lnTo>
                  <a:lnTo>
                    <a:pt x="7135" y="2124"/>
                  </a:lnTo>
                  <a:lnTo>
                    <a:pt x="7154" y="2124"/>
                  </a:lnTo>
                  <a:lnTo>
                    <a:pt x="7164" y="2134"/>
                  </a:lnTo>
                  <a:lnTo>
                    <a:pt x="7164" y="2124"/>
                  </a:lnTo>
                  <a:lnTo>
                    <a:pt x="7173" y="2124"/>
                  </a:lnTo>
                  <a:lnTo>
                    <a:pt x="7173" y="2134"/>
                  </a:lnTo>
                  <a:lnTo>
                    <a:pt x="7183" y="2134"/>
                  </a:lnTo>
                  <a:lnTo>
                    <a:pt x="7183" y="2124"/>
                  </a:lnTo>
                  <a:lnTo>
                    <a:pt x="7202" y="2124"/>
                  </a:lnTo>
                  <a:lnTo>
                    <a:pt x="7220" y="2124"/>
                  </a:lnTo>
                  <a:lnTo>
                    <a:pt x="7220" y="2134"/>
                  </a:lnTo>
                  <a:lnTo>
                    <a:pt x="7229" y="2134"/>
                  </a:lnTo>
                  <a:lnTo>
                    <a:pt x="7229" y="2124"/>
                  </a:lnTo>
                  <a:lnTo>
                    <a:pt x="7247" y="2124"/>
                  </a:lnTo>
                  <a:lnTo>
                    <a:pt x="7257" y="2124"/>
                  </a:lnTo>
                  <a:lnTo>
                    <a:pt x="7266" y="2134"/>
                  </a:lnTo>
                  <a:lnTo>
                    <a:pt x="7266" y="2124"/>
                  </a:lnTo>
                  <a:lnTo>
                    <a:pt x="7295" y="2134"/>
                  </a:lnTo>
                  <a:lnTo>
                    <a:pt x="7295" y="2124"/>
                  </a:lnTo>
                  <a:lnTo>
                    <a:pt x="7322" y="2134"/>
                  </a:lnTo>
                  <a:lnTo>
                    <a:pt x="7332" y="2124"/>
                  </a:lnTo>
                  <a:lnTo>
                    <a:pt x="7341" y="2124"/>
                  </a:lnTo>
                  <a:lnTo>
                    <a:pt x="7359" y="2124"/>
                  </a:lnTo>
                  <a:lnTo>
                    <a:pt x="7369" y="2124"/>
                  </a:lnTo>
                  <a:lnTo>
                    <a:pt x="7388" y="2124"/>
                  </a:lnTo>
                  <a:lnTo>
                    <a:pt x="7415" y="2124"/>
                  </a:lnTo>
                  <a:lnTo>
                    <a:pt x="7415" y="2134"/>
                  </a:lnTo>
                  <a:lnTo>
                    <a:pt x="7425" y="2124"/>
                  </a:lnTo>
                  <a:lnTo>
                    <a:pt x="7434" y="2134"/>
                  </a:lnTo>
                  <a:lnTo>
                    <a:pt x="7434" y="2124"/>
                  </a:lnTo>
                  <a:lnTo>
                    <a:pt x="7452" y="2124"/>
                  </a:lnTo>
                  <a:lnTo>
                    <a:pt x="7452" y="2134"/>
                  </a:lnTo>
                  <a:lnTo>
                    <a:pt x="7463" y="2124"/>
                  </a:lnTo>
                  <a:lnTo>
                    <a:pt x="7471" y="2124"/>
                  </a:lnTo>
                  <a:lnTo>
                    <a:pt x="7490" y="2124"/>
                  </a:lnTo>
                  <a:lnTo>
                    <a:pt x="7500" y="2124"/>
                  </a:lnTo>
                  <a:lnTo>
                    <a:pt x="7508" y="2124"/>
                  </a:lnTo>
                  <a:lnTo>
                    <a:pt x="7556" y="2134"/>
                  </a:lnTo>
                  <a:lnTo>
                    <a:pt x="7564" y="2124"/>
                  </a:lnTo>
                  <a:lnTo>
                    <a:pt x="7574" y="2124"/>
                  </a:lnTo>
                  <a:lnTo>
                    <a:pt x="7583" y="2134"/>
                  </a:lnTo>
                  <a:lnTo>
                    <a:pt x="7601" y="2124"/>
                  </a:lnTo>
                  <a:lnTo>
                    <a:pt x="7620" y="2134"/>
                  </a:lnTo>
                  <a:lnTo>
                    <a:pt x="7620" y="2124"/>
                  </a:lnTo>
                  <a:lnTo>
                    <a:pt x="7630" y="2134"/>
                  </a:lnTo>
                  <a:lnTo>
                    <a:pt x="7630" y="2124"/>
                  </a:lnTo>
                  <a:lnTo>
                    <a:pt x="7657" y="2124"/>
                  </a:lnTo>
                  <a:lnTo>
                    <a:pt x="7657" y="2115"/>
                  </a:lnTo>
                  <a:lnTo>
                    <a:pt x="7668" y="2115"/>
                  </a:lnTo>
                  <a:lnTo>
                    <a:pt x="7668" y="2124"/>
                  </a:lnTo>
                  <a:lnTo>
                    <a:pt x="7676" y="2124"/>
                  </a:lnTo>
                  <a:lnTo>
                    <a:pt x="7686" y="2124"/>
                  </a:lnTo>
                  <a:lnTo>
                    <a:pt x="7686" y="2134"/>
                  </a:lnTo>
                  <a:lnTo>
                    <a:pt x="7695" y="2124"/>
                  </a:lnTo>
                  <a:lnTo>
                    <a:pt x="7695" y="2134"/>
                  </a:lnTo>
                  <a:lnTo>
                    <a:pt x="7705" y="2134"/>
                  </a:lnTo>
                  <a:lnTo>
                    <a:pt x="7705" y="2124"/>
                  </a:lnTo>
                  <a:lnTo>
                    <a:pt x="7713" y="2124"/>
                  </a:lnTo>
                  <a:lnTo>
                    <a:pt x="7723" y="2124"/>
                  </a:lnTo>
                  <a:lnTo>
                    <a:pt x="7723" y="2134"/>
                  </a:lnTo>
                  <a:lnTo>
                    <a:pt x="7732" y="2124"/>
                  </a:lnTo>
                  <a:lnTo>
                    <a:pt x="7769" y="2134"/>
                  </a:lnTo>
                  <a:lnTo>
                    <a:pt x="7769" y="2124"/>
                  </a:lnTo>
                  <a:lnTo>
                    <a:pt x="7788" y="2134"/>
                  </a:lnTo>
                  <a:lnTo>
                    <a:pt x="7798" y="2124"/>
                  </a:lnTo>
                  <a:lnTo>
                    <a:pt x="7807" y="2134"/>
                  </a:lnTo>
                  <a:lnTo>
                    <a:pt x="7807" y="2124"/>
                  </a:lnTo>
                  <a:lnTo>
                    <a:pt x="7825" y="2134"/>
                  </a:lnTo>
                  <a:lnTo>
                    <a:pt x="7835" y="2124"/>
                  </a:lnTo>
                  <a:lnTo>
                    <a:pt x="7835" y="2134"/>
                  </a:lnTo>
                  <a:lnTo>
                    <a:pt x="7844" y="2124"/>
                  </a:lnTo>
                  <a:lnTo>
                    <a:pt x="7854" y="2124"/>
                  </a:lnTo>
                  <a:lnTo>
                    <a:pt x="7854" y="2134"/>
                  </a:lnTo>
                  <a:lnTo>
                    <a:pt x="7862" y="2124"/>
                  </a:lnTo>
                  <a:lnTo>
                    <a:pt x="7873" y="2134"/>
                  </a:lnTo>
                  <a:lnTo>
                    <a:pt x="7881" y="2124"/>
                  </a:lnTo>
                  <a:lnTo>
                    <a:pt x="7901" y="2134"/>
                  </a:lnTo>
                  <a:lnTo>
                    <a:pt x="7910" y="2124"/>
                  </a:lnTo>
                  <a:lnTo>
                    <a:pt x="7920" y="2134"/>
                  </a:lnTo>
                  <a:lnTo>
                    <a:pt x="7929" y="2124"/>
                  </a:lnTo>
                  <a:lnTo>
                    <a:pt x="7939" y="2134"/>
                  </a:lnTo>
                  <a:lnTo>
                    <a:pt x="7947" y="2124"/>
                  </a:lnTo>
                  <a:lnTo>
                    <a:pt x="7957" y="2134"/>
                  </a:lnTo>
                  <a:lnTo>
                    <a:pt x="7966" y="2124"/>
                  </a:lnTo>
                  <a:lnTo>
                    <a:pt x="7976" y="2134"/>
                  </a:lnTo>
                  <a:lnTo>
                    <a:pt x="7984" y="2124"/>
                  </a:lnTo>
                  <a:lnTo>
                    <a:pt x="7995" y="2124"/>
                  </a:lnTo>
                  <a:lnTo>
                    <a:pt x="8013" y="2124"/>
                  </a:lnTo>
                  <a:lnTo>
                    <a:pt x="8032" y="2134"/>
                  </a:lnTo>
                  <a:lnTo>
                    <a:pt x="8040" y="2124"/>
                  </a:lnTo>
                  <a:lnTo>
                    <a:pt x="8051" y="2124"/>
                  </a:lnTo>
                  <a:lnTo>
                    <a:pt x="8051" y="2096"/>
                  </a:lnTo>
                  <a:lnTo>
                    <a:pt x="8059" y="2067"/>
                  </a:lnTo>
                  <a:lnTo>
                    <a:pt x="8059" y="2105"/>
                  </a:lnTo>
                  <a:lnTo>
                    <a:pt x="8069" y="2105"/>
                  </a:lnTo>
                  <a:lnTo>
                    <a:pt x="8069" y="2124"/>
                  </a:lnTo>
                  <a:lnTo>
                    <a:pt x="8078" y="2124"/>
                  </a:lnTo>
                  <a:lnTo>
                    <a:pt x="8078" y="2115"/>
                  </a:lnTo>
                  <a:lnTo>
                    <a:pt x="8088" y="2115"/>
                  </a:lnTo>
                  <a:lnTo>
                    <a:pt x="8096" y="2105"/>
                  </a:lnTo>
                  <a:lnTo>
                    <a:pt x="8096" y="2124"/>
                  </a:lnTo>
                  <a:lnTo>
                    <a:pt x="8106" y="2124"/>
                  </a:lnTo>
                  <a:lnTo>
                    <a:pt x="8115" y="2134"/>
                  </a:lnTo>
                  <a:lnTo>
                    <a:pt x="8125" y="2124"/>
                  </a:lnTo>
                  <a:lnTo>
                    <a:pt x="8134" y="2124"/>
                  </a:lnTo>
                  <a:lnTo>
                    <a:pt x="8144" y="2124"/>
                  </a:lnTo>
                  <a:lnTo>
                    <a:pt x="8171" y="2134"/>
                  </a:lnTo>
                  <a:lnTo>
                    <a:pt x="8171" y="2124"/>
                  </a:lnTo>
                  <a:lnTo>
                    <a:pt x="8189" y="2124"/>
                  </a:lnTo>
                  <a:lnTo>
                    <a:pt x="8200" y="2124"/>
                  </a:lnTo>
                  <a:lnTo>
                    <a:pt x="8218" y="2124"/>
                  </a:lnTo>
                  <a:lnTo>
                    <a:pt x="8227" y="2124"/>
                  </a:lnTo>
                  <a:lnTo>
                    <a:pt x="8237" y="2124"/>
                  </a:lnTo>
                  <a:lnTo>
                    <a:pt x="8256" y="2134"/>
                  </a:lnTo>
                  <a:lnTo>
                    <a:pt x="8264" y="2124"/>
                  </a:lnTo>
                  <a:lnTo>
                    <a:pt x="8293" y="2124"/>
                  </a:lnTo>
                  <a:lnTo>
                    <a:pt x="8301" y="2124"/>
                  </a:lnTo>
                  <a:lnTo>
                    <a:pt x="8301" y="2134"/>
                  </a:lnTo>
                  <a:lnTo>
                    <a:pt x="8339" y="2124"/>
                  </a:lnTo>
                  <a:lnTo>
                    <a:pt x="8349" y="2124"/>
                  </a:lnTo>
                  <a:lnTo>
                    <a:pt x="8357" y="2124"/>
                  </a:lnTo>
                  <a:lnTo>
                    <a:pt x="8376" y="2124"/>
                  </a:lnTo>
                  <a:lnTo>
                    <a:pt x="8386" y="2124"/>
                  </a:lnTo>
                  <a:lnTo>
                    <a:pt x="8405" y="2134"/>
                  </a:lnTo>
                  <a:lnTo>
                    <a:pt x="8413" y="2124"/>
                  </a:lnTo>
                </a:path>
              </a:pathLst>
            </a:custGeom>
            <a:noFill/>
            <a:ln w="1588">
              <a:solidFill>
                <a:srgbClr val="CC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75" name="Freeform 28"/>
            <p:cNvSpPr>
              <a:spLocks/>
            </p:cNvSpPr>
            <p:nvPr/>
          </p:nvSpPr>
          <p:spPr bwMode="auto">
            <a:xfrm>
              <a:off x="1324" y="664"/>
              <a:ext cx="3880" cy="814"/>
            </a:xfrm>
            <a:custGeom>
              <a:avLst/>
              <a:gdLst>
                <a:gd name="T0" fmla="*/ 28 w 7759"/>
                <a:gd name="T1" fmla="*/ 392 h 1628"/>
                <a:gd name="T2" fmla="*/ 58 w 7759"/>
                <a:gd name="T3" fmla="*/ 392 h 1628"/>
                <a:gd name="T4" fmla="*/ 89 w 7759"/>
                <a:gd name="T5" fmla="*/ 395 h 1628"/>
                <a:gd name="T6" fmla="*/ 121 w 7759"/>
                <a:gd name="T7" fmla="*/ 389 h 1628"/>
                <a:gd name="T8" fmla="*/ 152 w 7759"/>
                <a:gd name="T9" fmla="*/ 392 h 1628"/>
                <a:gd name="T10" fmla="*/ 182 w 7759"/>
                <a:gd name="T11" fmla="*/ 404 h 1628"/>
                <a:gd name="T12" fmla="*/ 212 w 7759"/>
                <a:gd name="T13" fmla="*/ 401 h 1628"/>
                <a:gd name="T14" fmla="*/ 242 w 7759"/>
                <a:gd name="T15" fmla="*/ 395 h 1628"/>
                <a:gd name="T16" fmla="*/ 273 w 7759"/>
                <a:gd name="T17" fmla="*/ 407 h 1628"/>
                <a:gd name="T18" fmla="*/ 303 w 7759"/>
                <a:gd name="T19" fmla="*/ 407 h 1628"/>
                <a:gd name="T20" fmla="*/ 333 w 7759"/>
                <a:gd name="T21" fmla="*/ 404 h 1628"/>
                <a:gd name="T22" fmla="*/ 363 w 7759"/>
                <a:gd name="T23" fmla="*/ 407 h 1628"/>
                <a:gd name="T24" fmla="*/ 393 w 7759"/>
                <a:gd name="T25" fmla="*/ 404 h 1628"/>
                <a:gd name="T26" fmla="*/ 424 w 7759"/>
                <a:gd name="T27" fmla="*/ 395 h 1628"/>
                <a:gd name="T28" fmla="*/ 454 w 7759"/>
                <a:gd name="T29" fmla="*/ 386 h 1628"/>
                <a:gd name="T30" fmla="*/ 484 w 7759"/>
                <a:gd name="T31" fmla="*/ 401 h 1628"/>
                <a:gd name="T32" fmla="*/ 515 w 7759"/>
                <a:gd name="T33" fmla="*/ 404 h 1628"/>
                <a:gd name="T34" fmla="*/ 545 w 7759"/>
                <a:gd name="T35" fmla="*/ 401 h 1628"/>
                <a:gd name="T36" fmla="*/ 575 w 7759"/>
                <a:gd name="T37" fmla="*/ 398 h 1628"/>
                <a:gd name="T38" fmla="*/ 605 w 7759"/>
                <a:gd name="T39" fmla="*/ 392 h 1628"/>
                <a:gd name="T40" fmla="*/ 635 w 7759"/>
                <a:gd name="T41" fmla="*/ 407 h 1628"/>
                <a:gd name="T42" fmla="*/ 665 w 7759"/>
                <a:gd name="T43" fmla="*/ 389 h 1628"/>
                <a:gd name="T44" fmla="*/ 696 w 7759"/>
                <a:gd name="T45" fmla="*/ 398 h 1628"/>
                <a:gd name="T46" fmla="*/ 726 w 7759"/>
                <a:gd name="T47" fmla="*/ 404 h 1628"/>
                <a:gd name="T48" fmla="*/ 757 w 7759"/>
                <a:gd name="T49" fmla="*/ 386 h 1628"/>
                <a:gd name="T50" fmla="*/ 787 w 7759"/>
                <a:gd name="T51" fmla="*/ 364 h 1628"/>
                <a:gd name="T52" fmla="*/ 817 w 7759"/>
                <a:gd name="T53" fmla="*/ 309 h 1628"/>
                <a:gd name="T54" fmla="*/ 847 w 7759"/>
                <a:gd name="T55" fmla="*/ 404 h 1628"/>
                <a:gd name="T56" fmla="*/ 877 w 7759"/>
                <a:gd name="T57" fmla="*/ 404 h 1628"/>
                <a:gd name="T58" fmla="*/ 907 w 7759"/>
                <a:gd name="T59" fmla="*/ 404 h 1628"/>
                <a:gd name="T60" fmla="*/ 938 w 7759"/>
                <a:gd name="T61" fmla="*/ 401 h 1628"/>
                <a:gd name="T62" fmla="*/ 970 w 7759"/>
                <a:gd name="T63" fmla="*/ 398 h 1628"/>
                <a:gd name="T64" fmla="*/ 1001 w 7759"/>
                <a:gd name="T65" fmla="*/ 407 h 1628"/>
                <a:gd name="T66" fmla="*/ 1031 w 7759"/>
                <a:gd name="T67" fmla="*/ 398 h 1628"/>
                <a:gd name="T68" fmla="*/ 1061 w 7759"/>
                <a:gd name="T69" fmla="*/ 398 h 1628"/>
                <a:gd name="T70" fmla="*/ 1091 w 7759"/>
                <a:gd name="T71" fmla="*/ 401 h 1628"/>
                <a:gd name="T72" fmla="*/ 1122 w 7759"/>
                <a:gd name="T73" fmla="*/ 383 h 1628"/>
                <a:gd name="T74" fmla="*/ 1152 w 7759"/>
                <a:gd name="T75" fmla="*/ 395 h 1628"/>
                <a:gd name="T76" fmla="*/ 1182 w 7759"/>
                <a:gd name="T77" fmla="*/ 401 h 1628"/>
                <a:gd name="T78" fmla="*/ 1212 w 7759"/>
                <a:gd name="T79" fmla="*/ 407 h 1628"/>
                <a:gd name="T80" fmla="*/ 1242 w 7759"/>
                <a:gd name="T81" fmla="*/ 401 h 1628"/>
                <a:gd name="T82" fmla="*/ 1273 w 7759"/>
                <a:gd name="T83" fmla="*/ 398 h 1628"/>
                <a:gd name="T84" fmla="*/ 1303 w 7759"/>
                <a:gd name="T85" fmla="*/ 401 h 1628"/>
                <a:gd name="T86" fmla="*/ 1333 w 7759"/>
                <a:gd name="T87" fmla="*/ 53 h 1628"/>
                <a:gd name="T88" fmla="*/ 1364 w 7759"/>
                <a:gd name="T89" fmla="*/ 395 h 1628"/>
                <a:gd name="T90" fmla="*/ 1394 w 7759"/>
                <a:gd name="T91" fmla="*/ 287 h 1628"/>
                <a:gd name="T92" fmla="*/ 1426 w 7759"/>
                <a:gd name="T93" fmla="*/ 401 h 1628"/>
                <a:gd name="T94" fmla="*/ 1456 w 7759"/>
                <a:gd name="T95" fmla="*/ 392 h 1628"/>
                <a:gd name="T96" fmla="*/ 1487 w 7759"/>
                <a:gd name="T97" fmla="*/ 404 h 1628"/>
                <a:gd name="T98" fmla="*/ 1517 w 7759"/>
                <a:gd name="T99" fmla="*/ 398 h 1628"/>
                <a:gd name="T100" fmla="*/ 1550 w 7759"/>
                <a:gd name="T101" fmla="*/ 398 h 1628"/>
                <a:gd name="T102" fmla="*/ 1580 w 7759"/>
                <a:gd name="T103" fmla="*/ 404 h 1628"/>
                <a:gd name="T104" fmla="*/ 1610 w 7759"/>
                <a:gd name="T105" fmla="*/ 407 h 1628"/>
                <a:gd name="T106" fmla="*/ 1640 w 7759"/>
                <a:gd name="T107" fmla="*/ 398 h 1628"/>
                <a:gd name="T108" fmla="*/ 1670 w 7759"/>
                <a:gd name="T109" fmla="*/ 401 h 1628"/>
                <a:gd name="T110" fmla="*/ 1703 w 7759"/>
                <a:gd name="T111" fmla="*/ 401 h 1628"/>
                <a:gd name="T112" fmla="*/ 1733 w 7759"/>
                <a:gd name="T113" fmla="*/ 404 h 1628"/>
                <a:gd name="T114" fmla="*/ 1764 w 7759"/>
                <a:gd name="T115" fmla="*/ 404 h 1628"/>
                <a:gd name="T116" fmla="*/ 1794 w 7759"/>
                <a:gd name="T117" fmla="*/ 404 h 1628"/>
                <a:gd name="T118" fmla="*/ 1824 w 7759"/>
                <a:gd name="T119" fmla="*/ 398 h 1628"/>
                <a:gd name="T120" fmla="*/ 1854 w 7759"/>
                <a:gd name="T121" fmla="*/ 398 h 1628"/>
                <a:gd name="T122" fmla="*/ 1885 w 7759"/>
                <a:gd name="T123" fmla="*/ 395 h 1628"/>
                <a:gd name="T124" fmla="*/ 1915 w 7759"/>
                <a:gd name="T125" fmla="*/ 407 h 16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759" h="1628">
                  <a:moveTo>
                    <a:pt x="0" y="1628"/>
                  </a:moveTo>
                  <a:lnTo>
                    <a:pt x="0" y="1382"/>
                  </a:lnTo>
                  <a:lnTo>
                    <a:pt x="10" y="1394"/>
                  </a:lnTo>
                  <a:lnTo>
                    <a:pt x="10" y="1456"/>
                  </a:lnTo>
                  <a:lnTo>
                    <a:pt x="18" y="1370"/>
                  </a:lnTo>
                  <a:lnTo>
                    <a:pt x="18" y="1444"/>
                  </a:lnTo>
                  <a:lnTo>
                    <a:pt x="29" y="1444"/>
                  </a:lnTo>
                  <a:lnTo>
                    <a:pt x="29" y="1468"/>
                  </a:lnTo>
                  <a:lnTo>
                    <a:pt x="37" y="1468"/>
                  </a:lnTo>
                  <a:lnTo>
                    <a:pt x="37" y="1518"/>
                  </a:lnTo>
                  <a:lnTo>
                    <a:pt x="47" y="1554"/>
                  </a:lnTo>
                  <a:lnTo>
                    <a:pt x="47" y="1492"/>
                  </a:lnTo>
                  <a:lnTo>
                    <a:pt x="56" y="1504"/>
                  </a:lnTo>
                  <a:lnTo>
                    <a:pt x="56" y="1542"/>
                  </a:lnTo>
                  <a:lnTo>
                    <a:pt x="66" y="1530"/>
                  </a:lnTo>
                  <a:lnTo>
                    <a:pt x="66" y="1566"/>
                  </a:lnTo>
                  <a:lnTo>
                    <a:pt x="74" y="1590"/>
                  </a:lnTo>
                  <a:lnTo>
                    <a:pt x="74" y="1542"/>
                  </a:lnTo>
                  <a:lnTo>
                    <a:pt x="85" y="1542"/>
                  </a:lnTo>
                  <a:lnTo>
                    <a:pt x="85" y="1590"/>
                  </a:lnTo>
                  <a:lnTo>
                    <a:pt x="93" y="1566"/>
                  </a:lnTo>
                  <a:lnTo>
                    <a:pt x="93" y="1628"/>
                  </a:lnTo>
                  <a:lnTo>
                    <a:pt x="103" y="1578"/>
                  </a:lnTo>
                  <a:lnTo>
                    <a:pt x="103" y="1628"/>
                  </a:lnTo>
                  <a:lnTo>
                    <a:pt x="112" y="1616"/>
                  </a:lnTo>
                  <a:lnTo>
                    <a:pt x="112" y="1566"/>
                  </a:lnTo>
                  <a:lnTo>
                    <a:pt x="122" y="1566"/>
                  </a:lnTo>
                  <a:lnTo>
                    <a:pt x="122" y="1628"/>
                  </a:lnTo>
                  <a:lnTo>
                    <a:pt x="130" y="1590"/>
                  </a:lnTo>
                  <a:lnTo>
                    <a:pt x="130" y="1628"/>
                  </a:lnTo>
                  <a:lnTo>
                    <a:pt x="140" y="1616"/>
                  </a:lnTo>
                  <a:lnTo>
                    <a:pt x="140" y="1554"/>
                  </a:lnTo>
                  <a:lnTo>
                    <a:pt x="149" y="1578"/>
                  </a:lnTo>
                  <a:lnTo>
                    <a:pt x="149" y="1628"/>
                  </a:lnTo>
                  <a:lnTo>
                    <a:pt x="157" y="1590"/>
                  </a:lnTo>
                  <a:lnTo>
                    <a:pt x="157" y="1628"/>
                  </a:lnTo>
                  <a:lnTo>
                    <a:pt x="168" y="1616"/>
                  </a:lnTo>
                  <a:lnTo>
                    <a:pt x="168" y="1578"/>
                  </a:lnTo>
                  <a:lnTo>
                    <a:pt x="176" y="1604"/>
                  </a:lnTo>
                  <a:lnTo>
                    <a:pt x="176" y="1628"/>
                  </a:lnTo>
                  <a:lnTo>
                    <a:pt x="186" y="1628"/>
                  </a:lnTo>
                  <a:lnTo>
                    <a:pt x="186" y="1590"/>
                  </a:lnTo>
                  <a:lnTo>
                    <a:pt x="195" y="1628"/>
                  </a:lnTo>
                  <a:lnTo>
                    <a:pt x="195" y="1578"/>
                  </a:lnTo>
                  <a:lnTo>
                    <a:pt x="205" y="1590"/>
                  </a:lnTo>
                  <a:lnTo>
                    <a:pt x="205" y="1554"/>
                  </a:lnTo>
                  <a:lnTo>
                    <a:pt x="213" y="1554"/>
                  </a:lnTo>
                  <a:lnTo>
                    <a:pt x="213" y="1590"/>
                  </a:lnTo>
                  <a:lnTo>
                    <a:pt x="224" y="1542"/>
                  </a:lnTo>
                  <a:lnTo>
                    <a:pt x="224" y="1616"/>
                  </a:lnTo>
                  <a:lnTo>
                    <a:pt x="232" y="1628"/>
                  </a:lnTo>
                  <a:lnTo>
                    <a:pt x="232" y="1566"/>
                  </a:lnTo>
                  <a:lnTo>
                    <a:pt x="242" y="1554"/>
                  </a:lnTo>
                  <a:lnTo>
                    <a:pt x="242" y="1616"/>
                  </a:lnTo>
                  <a:lnTo>
                    <a:pt x="251" y="1616"/>
                  </a:lnTo>
                  <a:lnTo>
                    <a:pt x="251" y="1578"/>
                  </a:lnTo>
                  <a:lnTo>
                    <a:pt x="261" y="1578"/>
                  </a:lnTo>
                  <a:lnTo>
                    <a:pt x="261" y="1616"/>
                  </a:lnTo>
                  <a:lnTo>
                    <a:pt x="269" y="1616"/>
                  </a:lnTo>
                  <a:lnTo>
                    <a:pt x="269" y="1566"/>
                  </a:lnTo>
                  <a:lnTo>
                    <a:pt x="279" y="1578"/>
                  </a:lnTo>
                  <a:lnTo>
                    <a:pt x="279" y="1628"/>
                  </a:lnTo>
                  <a:lnTo>
                    <a:pt x="288" y="1566"/>
                  </a:lnTo>
                  <a:lnTo>
                    <a:pt x="288" y="1616"/>
                  </a:lnTo>
                  <a:lnTo>
                    <a:pt x="298" y="1628"/>
                  </a:lnTo>
                  <a:lnTo>
                    <a:pt x="298" y="1518"/>
                  </a:lnTo>
                  <a:lnTo>
                    <a:pt x="307" y="1444"/>
                  </a:lnTo>
                  <a:lnTo>
                    <a:pt x="307" y="1616"/>
                  </a:lnTo>
                  <a:lnTo>
                    <a:pt x="317" y="1628"/>
                  </a:lnTo>
                  <a:lnTo>
                    <a:pt x="317" y="1530"/>
                  </a:lnTo>
                  <a:lnTo>
                    <a:pt x="325" y="1518"/>
                  </a:lnTo>
                  <a:lnTo>
                    <a:pt x="325" y="1628"/>
                  </a:lnTo>
                  <a:lnTo>
                    <a:pt x="335" y="1616"/>
                  </a:lnTo>
                  <a:lnTo>
                    <a:pt x="335" y="1578"/>
                  </a:lnTo>
                  <a:lnTo>
                    <a:pt x="344" y="1578"/>
                  </a:lnTo>
                  <a:lnTo>
                    <a:pt x="344" y="1628"/>
                  </a:lnTo>
                  <a:lnTo>
                    <a:pt x="354" y="1616"/>
                  </a:lnTo>
                  <a:lnTo>
                    <a:pt x="354" y="1578"/>
                  </a:lnTo>
                  <a:lnTo>
                    <a:pt x="362" y="1628"/>
                  </a:lnTo>
                  <a:lnTo>
                    <a:pt x="362" y="1578"/>
                  </a:lnTo>
                  <a:lnTo>
                    <a:pt x="373" y="1628"/>
                  </a:lnTo>
                  <a:lnTo>
                    <a:pt x="373" y="1590"/>
                  </a:lnTo>
                  <a:lnTo>
                    <a:pt x="381" y="1628"/>
                  </a:lnTo>
                  <a:lnTo>
                    <a:pt x="381" y="1578"/>
                  </a:lnTo>
                  <a:lnTo>
                    <a:pt x="391" y="1628"/>
                  </a:lnTo>
                  <a:lnTo>
                    <a:pt x="391" y="1590"/>
                  </a:lnTo>
                  <a:lnTo>
                    <a:pt x="400" y="1604"/>
                  </a:lnTo>
                  <a:lnTo>
                    <a:pt x="400" y="1566"/>
                  </a:lnTo>
                  <a:lnTo>
                    <a:pt x="410" y="1578"/>
                  </a:lnTo>
                  <a:lnTo>
                    <a:pt x="410" y="1628"/>
                  </a:lnTo>
                  <a:lnTo>
                    <a:pt x="418" y="1616"/>
                  </a:lnTo>
                  <a:lnTo>
                    <a:pt x="418" y="1578"/>
                  </a:lnTo>
                  <a:lnTo>
                    <a:pt x="429" y="1604"/>
                  </a:lnTo>
                  <a:lnTo>
                    <a:pt x="429" y="1578"/>
                  </a:lnTo>
                  <a:lnTo>
                    <a:pt x="437" y="1590"/>
                  </a:lnTo>
                  <a:lnTo>
                    <a:pt x="437" y="1628"/>
                  </a:lnTo>
                  <a:lnTo>
                    <a:pt x="447" y="1628"/>
                  </a:lnTo>
                  <a:lnTo>
                    <a:pt x="447" y="1578"/>
                  </a:lnTo>
                  <a:lnTo>
                    <a:pt x="456" y="1604"/>
                  </a:lnTo>
                  <a:lnTo>
                    <a:pt x="456" y="1492"/>
                  </a:lnTo>
                  <a:lnTo>
                    <a:pt x="466" y="1628"/>
                  </a:lnTo>
                  <a:lnTo>
                    <a:pt x="474" y="1628"/>
                  </a:lnTo>
                  <a:lnTo>
                    <a:pt x="474" y="1590"/>
                  </a:lnTo>
                  <a:lnTo>
                    <a:pt x="484" y="1554"/>
                  </a:lnTo>
                  <a:lnTo>
                    <a:pt x="484" y="1628"/>
                  </a:lnTo>
                  <a:lnTo>
                    <a:pt x="493" y="1590"/>
                  </a:lnTo>
                  <a:lnTo>
                    <a:pt x="493" y="1430"/>
                  </a:lnTo>
                  <a:lnTo>
                    <a:pt x="503" y="1492"/>
                  </a:lnTo>
                  <a:lnTo>
                    <a:pt x="503" y="1628"/>
                  </a:lnTo>
                  <a:lnTo>
                    <a:pt x="512" y="1566"/>
                  </a:lnTo>
                  <a:lnTo>
                    <a:pt x="512" y="1628"/>
                  </a:lnTo>
                  <a:lnTo>
                    <a:pt x="522" y="1628"/>
                  </a:lnTo>
                  <a:lnTo>
                    <a:pt x="522" y="1590"/>
                  </a:lnTo>
                  <a:lnTo>
                    <a:pt x="530" y="1628"/>
                  </a:lnTo>
                  <a:lnTo>
                    <a:pt x="530" y="1590"/>
                  </a:lnTo>
                  <a:lnTo>
                    <a:pt x="540" y="1628"/>
                  </a:lnTo>
                  <a:lnTo>
                    <a:pt x="540" y="1554"/>
                  </a:lnTo>
                  <a:lnTo>
                    <a:pt x="549" y="1590"/>
                  </a:lnTo>
                  <a:lnTo>
                    <a:pt x="549" y="1542"/>
                  </a:lnTo>
                  <a:lnTo>
                    <a:pt x="559" y="1542"/>
                  </a:lnTo>
                  <a:lnTo>
                    <a:pt x="559" y="1604"/>
                  </a:lnTo>
                  <a:lnTo>
                    <a:pt x="567" y="1616"/>
                  </a:lnTo>
                  <a:lnTo>
                    <a:pt x="567" y="1554"/>
                  </a:lnTo>
                  <a:lnTo>
                    <a:pt x="578" y="1566"/>
                  </a:lnTo>
                  <a:lnTo>
                    <a:pt x="578" y="1604"/>
                  </a:lnTo>
                  <a:lnTo>
                    <a:pt x="586" y="1628"/>
                  </a:lnTo>
                  <a:lnTo>
                    <a:pt x="586" y="1578"/>
                  </a:lnTo>
                  <a:lnTo>
                    <a:pt x="596" y="1578"/>
                  </a:lnTo>
                  <a:lnTo>
                    <a:pt x="596" y="1616"/>
                  </a:lnTo>
                  <a:lnTo>
                    <a:pt x="605" y="1566"/>
                  </a:lnTo>
                  <a:lnTo>
                    <a:pt x="605" y="1616"/>
                  </a:lnTo>
                  <a:lnTo>
                    <a:pt x="615" y="1604"/>
                  </a:lnTo>
                  <a:lnTo>
                    <a:pt x="615" y="1628"/>
                  </a:lnTo>
                  <a:lnTo>
                    <a:pt x="623" y="1628"/>
                  </a:lnTo>
                  <a:lnTo>
                    <a:pt x="623" y="1590"/>
                  </a:lnTo>
                  <a:lnTo>
                    <a:pt x="634" y="1604"/>
                  </a:lnTo>
                  <a:lnTo>
                    <a:pt x="634" y="1554"/>
                  </a:lnTo>
                  <a:lnTo>
                    <a:pt x="642" y="1554"/>
                  </a:lnTo>
                  <a:lnTo>
                    <a:pt x="642" y="1604"/>
                  </a:lnTo>
                  <a:lnTo>
                    <a:pt x="652" y="1604"/>
                  </a:lnTo>
                  <a:lnTo>
                    <a:pt x="652" y="1554"/>
                  </a:lnTo>
                  <a:lnTo>
                    <a:pt x="661" y="1566"/>
                  </a:lnTo>
                  <a:lnTo>
                    <a:pt x="661" y="1628"/>
                  </a:lnTo>
                  <a:lnTo>
                    <a:pt x="669" y="1616"/>
                  </a:lnTo>
                  <a:lnTo>
                    <a:pt x="669" y="1578"/>
                  </a:lnTo>
                  <a:lnTo>
                    <a:pt x="679" y="1590"/>
                  </a:lnTo>
                  <a:lnTo>
                    <a:pt x="679" y="1628"/>
                  </a:lnTo>
                  <a:lnTo>
                    <a:pt x="688" y="1590"/>
                  </a:lnTo>
                  <a:lnTo>
                    <a:pt x="688" y="1628"/>
                  </a:lnTo>
                  <a:lnTo>
                    <a:pt x="698" y="1628"/>
                  </a:lnTo>
                  <a:lnTo>
                    <a:pt x="698" y="1590"/>
                  </a:lnTo>
                  <a:lnTo>
                    <a:pt x="706" y="1628"/>
                  </a:lnTo>
                  <a:lnTo>
                    <a:pt x="706" y="1590"/>
                  </a:lnTo>
                  <a:lnTo>
                    <a:pt x="717" y="1590"/>
                  </a:lnTo>
                  <a:lnTo>
                    <a:pt x="717" y="1628"/>
                  </a:lnTo>
                  <a:lnTo>
                    <a:pt x="725" y="1616"/>
                  </a:lnTo>
                  <a:lnTo>
                    <a:pt x="725" y="1344"/>
                  </a:lnTo>
                  <a:lnTo>
                    <a:pt x="735" y="1444"/>
                  </a:lnTo>
                  <a:lnTo>
                    <a:pt x="735" y="1578"/>
                  </a:lnTo>
                  <a:lnTo>
                    <a:pt x="744" y="1542"/>
                  </a:lnTo>
                  <a:lnTo>
                    <a:pt x="744" y="1590"/>
                  </a:lnTo>
                  <a:lnTo>
                    <a:pt x="754" y="1566"/>
                  </a:lnTo>
                  <a:lnTo>
                    <a:pt x="754" y="1604"/>
                  </a:lnTo>
                  <a:lnTo>
                    <a:pt x="762" y="1604"/>
                  </a:lnTo>
                  <a:lnTo>
                    <a:pt x="762" y="1616"/>
                  </a:lnTo>
                  <a:lnTo>
                    <a:pt x="773" y="1604"/>
                  </a:lnTo>
                  <a:lnTo>
                    <a:pt x="773" y="1628"/>
                  </a:lnTo>
                  <a:lnTo>
                    <a:pt x="781" y="1604"/>
                  </a:lnTo>
                  <a:lnTo>
                    <a:pt x="781" y="1628"/>
                  </a:lnTo>
                  <a:lnTo>
                    <a:pt x="791" y="1628"/>
                  </a:lnTo>
                  <a:lnTo>
                    <a:pt x="791" y="1590"/>
                  </a:lnTo>
                  <a:lnTo>
                    <a:pt x="800" y="1628"/>
                  </a:lnTo>
                  <a:lnTo>
                    <a:pt x="800" y="1566"/>
                  </a:lnTo>
                  <a:lnTo>
                    <a:pt x="810" y="1566"/>
                  </a:lnTo>
                  <a:lnTo>
                    <a:pt x="810" y="1616"/>
                  </a:lnTo>
                  <a:lnTo>
                    <a:pt x="818" y="1604"/>
                  </a:lnTo>
                  <a:lnTo>
                    <a:pt x="818" y="1628"/>
                  </a:lnTo>
                  <a:lnTo>
                    <a:pt x="828" y="1604"/>
                  </a:lnTo>
                  <a:lnTo>
                    <a:pt x="828" y="1628"/>
                  </a:lnTo>
                  <a:lnTo>
                    <a:pt x="837" y="1628"/>
                  </a:lnTo>
                  <a:lnTo>
                    <a:pt x="837" y="1518"/>
                  </a:lnTo>
                  <a:lnTo>
                    <a:pt x="847" y="1604"/>
                  </a:lnTo>
                  <a:lnTo>
                    <a:pt x="847" y="1504"/>
                  </a:lnTo>
                  <a:lnTo>
                    <a:pt x="856" y="1468"/>
                  </a:lnTo>
                  <a:lnTo>
                    <a:pt x="856" y="1518"/>
                  </a:lnTo>
                  <a:lnTo>
                    <a:pt x="866" y="1518"/>
                  </a:lnTo>
                  <a:lnTo>
                    <a:pt x="866" y="1604"/>
                  </a:lnTo>
                  <a:lnTo>
                    <a:pt x="874" y="1578"/>
                  </a:lnTo>
                  <a:lnTo>
                    <a:pt x="874" y="1628"/>
                  </a:lnTo>
                  <a:lnTo>
                    <a:pt x="884" y="1628"/>
                  </a:lnTo>
                  <a:lnTo>
                    <a:pt x="884" y="1578"/>
                  </a:lnTo>
                  <a:lnTo>
                    <a:pt x="893" y="1590"/>
                  </a:lnTo>
                  <a:lnTo>
                    <a:pt x="893" y="1616"/>
                  </a:lnTo>
                  <a:lnTo>
                    <a:pt x="903" y="1628"/>
                  </a:lnTo>
                  <a:lnTo>
                    <a:pt x="903" y="1554"/>
                  </a:lnTo>
                  <a:lnTo>
                    <a:pt x="911" y="1554"/>
                  </a:lnTo>
                  <a:lnTo>
                    <a:pt x="911" y="1504"/>
                  </a:lnTo>
                  <a:lnTo>
                    <a:pt x="922" y="1504"/>
                  </a:lnTo>
                  <a:lnTo>
                    <a:pt x="922" y="641"/>
                  </a:lnTo>
                  <a:lnTo>
                    <a:pt x="930" y="617"/>
                  </a:lnTo>
                  <a:lnTo>
                    <a:pt x="930" y="1468"/>
                  </a:lnTo>
                  <a:lnTo>
                    <a:pt x="940" y="1480"/>
                  </a:lnTo>
                  <a:lnTo>
                    <a:pt x="940" y="1578"/>
                  </a:lnTo>
                  <a:lnTo>
                    <a:pt x="949" y="1578"/>
                  </a:lnTo>
                  <a:lnTo>
                    <a:pt x="949" y="1628"/>
                  </a:lnTo>
                  <a:lnTo>
                    <a:pt x="959" y="1628"/>
                  </a:lnTo>
                  <a:lnTo>
                    <a:pt x="959" y="1590"/>
                  </a:lnTo>
                  <a:lnTo>
                    <a:pt x="967" y="1578"/>
                  </a:lnTo>
                  <a:lnTo>
                    <a:pt x="967" y="1616"/>
                  </a:lnTo>
                  <a:lnTo>
                    <a:pt x="978" y="1628"/>
                  </a:lnTo>
                  <a:lnTo>
                    <a:pt x="978" y="1566"/>
                  </a:lnTo>
                  <a:lnTo>
                    <a:pt x="986" y="1590"/>
                  </a:lnTo>
                  <a:lnTo>
                    <a:pt x="986" y="1468"/>
                  </a:lnTo>
                  <a:lnTo>
                    <a:pt x="996" y="1456"/>
                  </a:lnTo>
                  <a:lnTo>
                    <a:pt x="996" y="1616"/>
                  </a:lnTo>
                  <a:lnTo>
                    <a:pt x="1005" y="1628"/>
                  </a:lnTo>
                  <a:lnTo>
                    <a:pt x="1005" y="1590"/>
                  </a:lnTo>
                  <a:lnTo>
                    <a:pt x="1015" y="1616"/>
                  </a:lnTo>
                  <a:lnTo>
                    <a:pt x="1015" y="1628"/>
                  </a:lnTo>
                  <a:lnTo>
                    <a:pt x="1023" y="1628"/>
                  </a:lnTo>
                  <a:lnTo>
                    <a:pt x="1023" y="1604"/>
                  </a:lnTo>
                  <a:lnTo>
                    <a:pt x="1034" y="1578"/>
                  </a:lnTo>
                  <a:lnTo>
                    <a:pt x="1034" y="1616"/>
                  </a:lnTo>
                  <a:lnTo>
                    <a:pt x="1042" y="1616"/>
                  </a:lnTo>
                  <a:lnTo>
                    <a:pt x="1042" y="1504"/>
                  </a:lnTo>
                  <a:lnTo>
                    <a:pt x="1052" y="1530"/>
                  </a:lnTo>
                  <a:lnTo>
                    <a:pt x="1052" y="1590"/>
                  </a:lnTo>
                  <a:lnTo>
                    <a:pt x="1061" y="1578"/>
                  </a:lnTo>
                  <a:lnTo>
                    <a:pt x="1061" y="1492"/>
                  </a:lnTo>
                  <a:lnTo>
                    <a:pt x="1071" y="1566"/>
                  </a:lnTo>
                  <a:lnTo>
                    <a:pt x="1071" y="1628"/>
                  </a:lnTo>
                  <a:lnTo>
                    <a:pt x="1079" y="1566"/>
                  </a:lnTo>
                  <a:lnTo>
                    <a:pt x="1079" y="1628"/>
                  </a:lnTo>
                  <a:lnTo>
                    <a:pt x="1089" y="1628"/>
                  </a:lnTo>
                  <a:lnTo>
                    <a:pt x="1089" y="1566"/>
                  </a:lnTo>
                  <a:lnTo>
                    <a:pt x="1098" y="1616"/>
                  </a:lnTo>
                  <a:lnTo>
                    <a:pt x="1098" y="1578"/>
                  </a:lnTo>
                  <a:lnTo>
                    <a:pt x="1108" y="1578"/>
                  </a:lnTo>
                  <a:lnTo>
                    <a:pt x="1108" y="1628"/>
                  </a:lnTo>
                  <a:lnTo>
                    <a:pt x="1117" y="1616"/>
                  </a:lnTo>
                  <a:lnTo>
                    <a:pt x="1117" y="1578"/>
                  </a:lnTo>
                  <a:lnTo>
                    <a:pt x="1127" y="1604"/>
                  </a:lnTo>
                  <a:lnTo>
                    <a:pt x="1127" y="1628"/>
                  </a:lnTo>
                  <a:lnTo>
                    <a:pt x="1135" y="1628"/>
                  </a:lnTo>
                  <a:lnTo>
                    <a:pt x="1135" y="1590"/>
                  </a:lnTo>
                  <a:lnTo>
                    <a:pt x="1145" y="1604"/>
                  </a:lnTo>
                  <a:lnTo>
                    <a:pt x="1145" y="1628"/>
                  </a:lnTo>
                  <a:lnTo>
                    <a:pt x="1154" y="1628"/>
                  </a:lnTo>
                  <a:lnTo>
                    <a:pt x="1154" y="1566"/>
                  </a:lnTo>
                  <a:lnTo>
                    <a:pt x="1162" y="1628"/>
                  </a:lnTo>
                  <a:lnTo>
                    <a:pt x="1162" y="1566"/>
                  </a:lnTo>
                  <a:lnTo>
                    <a:pt x="1172" y="1554"/>
                  </a:lnTo>
                  <a:lnTo>
                    <a:pt x="1172" y="1480"/>
                  </a:lnTo>
                  <a:lnTo>
                    <a:pt x="1181" y="1578"/>
                  </a:lnTo>
                  <a:lnTo>
                    <a:pt x="1191" y="1578"/>
                  </a:lnTo>
                  <a:lnTo>
                    <a:pt x="1191" y="1616"/>
                  </a:lnTo>
                  <a:lnTo>
                    <a:pt x="1200" y="1604"/>
                  </a:lnTo>
                  <a:lnTo>
                    <a:pt x="1200" y="1628"/>
                  </a:lnTo>
                  <a:lnTo>
                    <a:pt x="1210" y="1578"/>
                  </a:lnTo>
                  <a:lnTo>
                    <a:pt x="1210" y="1628"/>
                  </a:lnTo>
                  <a:lnTo>
                    <a:pt x="1218" y="1628"/>
                  </a:lnTo>
                  <a:lnTo>
                    <a:pt x="1218" y="1590"/>
                  </a:lnTo>
                  <a:lnTo>
                    <a:pt x="1228" y="1604"/>
                  </a:lnTo>
                  <a:lnTo>
                    <a:pt x="1228" y="1628"/>
                  </a:lnTo>
                  <a:lnTo>
                    <a:pt x="1237" y="1616"/>
                  </a:lnTo>
                  <a:lnTo>
                    <a:pt x="1237" y="1578"/>
                  </a:lnTo>
                  <a:lnTo>
                    <a:pt x="1247" y="1604"/>
                  </a:lnTo>
                  <a:lnTo>
                    <a:pt x="1247" y="1578"/>
                  </a:lnTo>
                  <a:lnTo>
                    <a:pt x="1255" y="1578"/>
                  </a:lnTo>
                  <a:lnTo>
                    <a:pt x="1255" y="1590"/>
                  </a:lnTo>
                  <a:lnTo>
                    <a:pt x="1266" y="1578"/>
                  </a:lnTo>
                  <a:lnTo>
                    <a:pt x="1266" y="1628"/>
                  </a:lnTo>
                  <a:lnTo>
                    <a:pt x="1274" y="1628"/>
                  </a:lnTo>
                  <a:lnTo>
                    <a:pt x="1274" y="1566"/>
                  </a:lnTo>
                  <a:lnTo>
                    <a:pt x="1284" y="1578"/>
                  </a:lnTo>
                  <a:lnTo>
                    <a:pt x="1284" y="1518"/>
                  </a:lnTo>
                  <a:lnTo>
                    <a:pt x="1293" y="1566"/>
                  </a:lnTo>
                  <a:lnTo>
                    <a:pt x="1293" y="1382"/>
                  </a:lnTo>
                  <a:lnTo>
                    <a:pt x="1303" y="1370"/>
                  </a:lnTo>
                  <a:lnTo>
                    <a:pt x="1303" y="741"/>
                  </a:lnTo>
                  <a:lnTo>
                    <a:pt x="1311" y="1085"/>
                  </a:lnTo>
                  <a:lnTo>
                    <a:pt x="1311" y="1554"/>
                  </a:lnTo>
                  <a:lnTo>
                    <a:pt x="1322" y="1554"/>
                  </a:lnTo>
                  <a:lnTo>
                    <a:pt x="1322" y="1578"/>
                  </a:lnTo>
                  <a:lnTo>
                    <a:pt x="1330" y="1578"/>
                  </a:lnTo>
                  <a:lnTo>
                    <a:pt x="1330" y="1616"/>
                  </a:lnTo>
                  <a:lnTo>
                    <a:pt x="1340" y="1628"/>
                  </a:lnTo>
                  <a:lnTo>
                    <a:pt x="1340" y="1616"/>
                  </a:lnTo>
                  <a:lnTo>
                    <a:pt x="1349" y="1578"/>
                  </a:lnTo>
                  <a:lnTo>
                    <a:pt x="1349" y="1628"/>
                  </a:lnTo>
                  <a:lnTo>
                    <a:pt x="1359" y="1628"/>
                  </a:lnTo>
                  <a:lnTo>
                    <a:pt x="1359" y="1590"/>
                  </a:lnTo>
                  <a:lnTo>
                    <a:pt x="1367" y="1604"/>
                  </a:lnTo>
                  <a:lnTo>
                    <a:pt x="1367" y="1590"/>
                  </a:lnTo>
                  <a:lnTo>
                    <a:pt x="1377" y="1590"/>
                  </a:lnTo>
                  <a:lnTo>
                    <a:pt x="1377" y="1628"/>
                  </a:lnTo>
                  <a:lnTo>
                    <a:pt x="1386" y="1578"/>
                  </a:lnTo>
                  <a:lnTo>
                    <a:pt x="1386" y="1628"/>
                  </a:lnTo>
                  <a:lnTo>
                    <a:pt x="1396" y="1628"/>
                  </a:lnTo>
                  <a:lnTo>
                    <a:pt x="1396" y="1578"/>
                  </a:lnTo>
                  <a:lnTo>
                    <a:pt x="1405" y="1554"/>
                  </a:lnTo>
                  <a:lnTo>
                    <a:pt x="1405" y="1628"/>
                  </a:lnTo>
                  <a:lnTo>
                    <a:pt x="1415" y="1628"/>
                  </a:lnTo>
                  <a:lnTo>
                    <a:pt x="1415" y="1566"/>
                  </a:lnTo>
                  <a:lnTo>
                    <a:pt x="1423" y="1554"/>
                  </a:lnTo>
                  <a:lnTo>
                    <a:pt x="1423" y="1628"/>
                  </a:lnTo>
                  <a:lnTo>
                    <a:pt x="1433" y="1628"/>
                  </a:lnTo>
                  <a:lnTo>
                    <a:pt x="1433" y="1566"/>
                  </a:lnTo>
                  <a:lnTo>
                    <a:pt x="1442" y="1554"/>
                  </a:lnTo>
                  <a:lnTo>
                    <a:pt x="1442" y="1604"/>
                  </a:lnTo>
                  <a:lnTo>
                    <a:pt x="1452" y="1590"/>
                  </a:lnTo>
                  <a:lnTo>
                    <a:pt x="1452" y="1628"/>
                  </a:lnTo>
                  <a:lnTo>
                    <a:pt x="1461" y="1628"/>
                  </a:lnTo>
                  <a:lnTo>
                    <a:pt x="1461" y="1578"/>
                  </a:lnTo>
                  <a:lnTo>
                    <a:pt x="1471" y="1628"/>
                  </a:lnTo>
                  <a:lnTo>
                    <a:pt x="1471" y="1590"/>
                  </a:lnTo>
                  <a:lnTo>
                    <a:pt x="1479" y="1590"/>
                  </a:lnTo>
                  <a:lnTo>
                    <a:pt x="1479" y="1628"/>
                  </a:lnTo>
                  <a:lnTo>
                    <a:pt x="1489" y="1590"/>
                  </a:lnTo>
                  <a:lnTo>
                    <a:pt x="1489" y="1628"/>
                  </a:lnTo>
                  <a:lnTo>
                    <a:pt x="1498" y="1628"/>
                  </a:lnTo>
                  <a:lnTo>
                    <a:pt x="1498" y="1590"/>
                  </a:lnTo>
                  <a:lnTo>
                    <a:pt x="1508" y="1590"/>
                  </a:lnTo>
                  <a:lnTo>
                    <a:pt x="1508" y="1616"/>
                  </a:lnTo>
                  <a:lnTo>
                    <a:pt x="1516" y="1604"/>
                  </a:lnTo>
                  <a:lnTo>
                    <a:pt x="1516" y="1616"/>
                  </a:lnTo>
                  <a:lnTo>
                    <a:pt x="1527" y="1616"/>
                  </a:lnTo>
                  <a:lnTo>
                    <a:pt x="1527" y="1578"/>
                  </a:lnTo>
                  <a:lnTo>
                    <a:pt x="1535" y="1604"/>
                  </a:lnTo>
                  <a:lnTo>
                    <a:pt x="1535" y="1542"/>
                  </a:lnTo>
                  <a:lnTo>
                    <a:pt x="1545" y="1578"/>
                  </a:lnTo>
                  <a:lnTo>
                    <a:pt x="1545" y="1628"/>
                  </a:lnTo>
                  <a:lnTo>
                    <a:pt x="1554" y="1628"/>
                  </a:lnTo>
                  <a:lnTo>
                    <a:pt x="1554" y="1590"/>
                  </a:lnTo>
                  <a:lnTo>
                    <a:pt x="1564" y="1616"/>
                  </a:lnTo>
                  <a:lnTo>
                    <a:pt x="1564" y="1590"/>
                  </a:lnTo>
                  <a:lnTo>
                    <a:pt x="1572" y="1578"/>
                  </a:lnTo>
                  <a:lnTo>
                    <a:pt x="1572" y="1616"/>
                  </a:lnTo>
                  <a:lnTo>
                    <a:pt x="1583" y="1566"/>
                  </a:lnTo>
                  <a:lnTo>
                    <a:pt x="1583" y="1628"/>
                  </a:lnTo>
                  <a:lnTo>
                    <a:pt x="1591" y="1628"/>
                  </a:lnTo>
                  <a:lnTo>
                    <a:pt x="1591" y="1566"/>
                  </a:lnTo>
                  <a:lnTo>
                    <a:pt x="1601" y="1590"/>
                  </a:lnTo>
                  <a:lnTo>
                    <a:pt x="1601" y="1628"/>
                  </a:lnTo>
                  <a:lnTo>
                    <a:pt x="1610" y="1628"/>
                  </a:lnTo>
                  <a:lnTo>
                    <a:pt x="1610" y="1604"/>
                  </a:lnTo>
                  <a:lnTo>
                    <a:pt x="1620" y="1604"/>
                  </a:lnTo>
                  <a:lnTo>
                    <a:pt x="1620" y="1628"/>
                  </a:lnTo>
                  <a:lnTo>
                    <a:pt x="1628" y="1628"/>
                  </a:lnTo>
                  <a:lnTo>
                    <a:pt x="1628" y="1616"/>
                  </a:lnTo>
                  <a:lnTo>
                    <a:pt x="1638" y="1628"/>
                  </a:lnTo>
                  <a:lnTo>
                    <a:pt x="1638" y="1590"/>
                  </a:lnTo>
                  <a:lnTo>
                    <a:pt x="1647" y="1628"/>
                  </a:lnTo>
                  <a:lnTo>
                    <a:pt x="1647" y="1578"/>
                  </a:lnTo>
                  <a:lnTo>
                    <a:pt x="1655" y="1578"/>
                  </a:lnTo>
                  <a:lnTo>
                    <a:pt x="1655" y="1628"/>
                  </a:lnTo>
                  <a:lnTo>
                    <a:pt x="1666" y="1590"/>
                  </a:lnTo>
                  <a:lnTo>
                    <a:pt x="1666" y="1628"/>
                  </a:lnTo>
                  <a:lnTo>
                    <a:pt x="1674" y="1628"/>
                  </a:lnTo>
                  <a:lnTo>
                    <a:pt x="1674" y="1566"/>
                  </a:lnTo>
                  <a:lnTo>
                    <a:pt x="1684" y="1578"/>
                  </a:lnTo>
                  <a:lnTo>
                    <a:pt x="1684" y="1616"/>
                  </a:lnTo>
                  <a:lnTo>
                    <a:pt x="1693" y="1616"/>
                  </a:lnTo>
                  <a:lnTo>
                    <a:pt x="1693" y="1578"/>
                  </a:lnTo>
                  <a:lnTo>
                    <a:pt x="1703" y="1590"/>
                  </a:lnTo>
                  <a:lnTo>
                    <a:pt x="1703" y="1604"/>
                  </a:lnTo>
                  <a:lnTo>
                    <a:pt x="1711" y="1616"/>
                  </a:lnTo>
                  <a:lnTo>
                    <a:pt x="1711" y="1578"/>
                  </a:lnTo>
                  <a:lnTo>
                    <a:pt x="1721" y="1578"/>
                  </a:lnTo>
                  <a:lnTo>
                    <a:pt x="1721" y="1504"/>
                  </a:lnTo>
                  <a:lnTo>
                    <a:pt x="1730" y="1554"/>
                  </a:lnTo>
                  <a:lnTo>
                    <a:pt x="1730" y="1590"/>
                  </a:lnTo>
                  <a:lnTo>
                    <a:pt x="1740" y="1578"/>
                  </a:lnTo>
                  <a:lnTo>
                    <a:pt x="1740" y="1628"/>
                  </a:lnTo>
                  <a:lnTo>
                    <a:pt x="1749" y="1628"/>
                  </a:lnTo>
                  <a:lnTo>
                    <a:pt x="1749" y="1566"/>
                  </a:lnTo>
                  <a:lnTo>
                    <a:pt x="1759" y="1578"/>
                  </a:lnTo>
                  <a:lnTo>
                    <a:pt x="1759" y="1616"/>
                  </a:lnTo>
                  <a:lnTo>
                    <a:pt x="1767" y="1628"/>
                  </a:lnTo>
                  <a:lnTo>
                    <a:pt x="1767" y="1578"/>
                  </a:lnTo>
                  <a:lnTo>
                    <a:pt x="1777" y="1590"/>
                  </a:lnTo>
                  <a:lnTo>
                    <a:pt x="1777" y="1628"/>
                  </a:lnTo>
                  <a:lnTo>
                    <a:pt x="1786" y="1590"/>
                  </a:lnTo>
                  <a:lnTo>
                    <a:pt x="1786" y="1628"/>
                  </a:lnTo>
                  <a:lnTo>
                    <a:pt x="1796" y="1628"/>
                  </a:lnTo>
                  <a:lnTo>
                    <a:pt x="1796" y="1590"/>
                  </a:lnTo>
                  <a:lnTo>
                    <a:pt x="1805" y="1604"/>
                  </a:lnTo>
                  <a:lnTo>
                    <a:pt x="1805" y="1542"/>
                  </a:lnTo>
                  <a:lnTo>
                    <a:pt x="1815" y="1492"/>
                  </a:lnTo>
                  <a:lnTo>
                    <a:pt x="1815" y="1542"/>
                  </a:lnTo>
                  <a:lnTo>
                    <a:pt x="1823" y="1554"/>
                  </a:lnTo>
                  <a:lnTo>
                    <a:pt x="1823" y="1628"/>
                  </a:lnTo>
                  <a:lnTo>
                    <a:pt x="1833" y="1628"/>
                  </a:lnTo>
                  <a:lnTo>
                    <a:pt x="1833" y="1542"/>
                  </a:lnTo>
                  <a:lnTo>
                    <a:pt x="1842" y="1566"/>
                  </a:lnTo>
                  <a:lnTo>
                    <a:pt x="1842" y="1604"/>
                  </a:lnTo>
                  <a:lnTo>
                    <a:pt x="1852" y="1578"/>
                  </a:lnTo>
                  <a:lnTo>
                    <a:pt x="1852" y="1616"/>
                  </a:lnTo>
                  <a:lnTo>
                    <a:pt x="1860" y="1578"/>
                  </a:lnTo>
                  <a:lnTo>
                    <a:pt x="1860" y="1628"/>
                  </a:lnTo>
                  <a:lnTo>
                    <a:pt x="1871" y="1628"/>
                  </a:lnTo>
                  <a:lnTo>
                    <a:pt x="1871" y="1578"/>
                  </a:lnTo>
                  <a:lnTo>
                    <a:pt x="1879" y="1604"/>
                  </a:lnTo>
                  <a:lnTo>
                    <a:pt x="1879" y="1554"/>
                  </a:lnTo>
                  <a:lnTo>
                    <a:pt x="1889" y="1616"/>
                  </a:lnTo>
                  <a:lnTo>
                    <a:pt x="1889" y="1590"/>
                  </a:lnTo>
                  <a:lnTo>
                    <a:pt x="1898" y="1604"/>
                  </a:lnTo>
                  <a:lnTo>
                    <a:pt x="1898" y="1628"/>
                  </a:lnTo>
                  <a:lnTo>
                    <a:pt x="1908" y="1628"/>
                  </a:lnTo>
                  <a:lnTo>
                    <a:pt x="1908" y="1604"/>
                  </a:lnTo>
                  <a:lnTo>
                    <a:pt x="1916" y="1628"/>
                  </a:lnTo>
                  <a:lnTo>
                    <a:pt x="1916" y="1604"/>
                  </a:lnTo>
                  <a:lnTo>
                    <a:pt x="1927" y="1628"/>
                  </a:lnTo>
                  <a:lnTo>
                    <a:pt x="1927" y="1578"/>
                  </a:lnTo>
                  <a:lnTo>
                    <a:pt x="1935" y="1554"/>
                  </a:lnTo>
                  <a:lnTo>
                    <a:pt x="1935" y="1604"/>
                  </a:lnTo>
                  <a:lnTo>
                    <a:pt x="1945" y="1578"/>
                  </a:lnTo>
                  <a:lnTo>
                    <a:pt x="1945" y="1628"/>
                  </a:lnTo>
                  <a:lnTo>
                    <a:pt x="1954" y="1590"/>
                  </a:lnTo>
                  <a:lnTo>
                    <a:pt x="1954" y="1628"/>
                  </a:lnTo>
                  <a:lnTo>
                    <a:pt x="1964" y="1604"/>
                  </a:lnTo>
                  <a:lnTo>
                    <a:pt x="1964" y="1628"/>
                  </a:lnTo>
                  <a:lnTo>
                    <a:pt x="1972" y="1628"/>
                  </a:lnTo>
                  <a:lnTo>
                    <a:pt x="1972" y="1590"/>
                  </a:lnTo>
                  <a:lnTo>
                    <a:pt x="1982" y="1566"/>
                  </a:lnTo>
                  <a:lnTo>
                    <a:pt x="1982" y="1604"/>
                  </a:lnTo>
                  <a:lnTo>
                    <a:pt x="1991" y="1578"/>
                  </a:lnTo>
                  <a:lnTo>
                    <a:pt x="1991" y="1604"/>
                  </a:lnTo>
                  <a:lnTo>
                    <a:pt x="2001" y="1604"/>
                  </a:lnTo>
                  <a:lnTo>
                    <a:pt x="2001" y="1578"/>
                  </a:lnTo>
                  <a:lnTo>
                    <a:pt x="2010" y="1578"/>
                  </a:lnTo>
                  <a:lnTo>
                    <a:pt x="2010" y="1604"/>
                  </a:lnTo>
                  <a:lnTo>
                    <a:pt x="2020" y="1590"/>
                  </a:lnTo>
                  <a:lnTo>
                    <a:pt x="2020" y="1616"/>
                  </a:lnTo>
                  <a:lnTo>
                    <a:pt x="2028" y="1616"/>
                  </a:lnTo>
                  <a:lnTo>
                    <a:pt x="2028" y="1578"/>
                  </a:lnTo>
                  <a:lnTo>
                    <a:pt x="2038" y="1578"/>
                  </a:lnTo>
                  <a:lnTo>
                    <a:pt x="2038" y="1628"/>
                  </a:lnTo>
                  <a:lnTo>
                    <a:pt x="2047" y="1628"/>
                  </a:lnTo>
                  <a:lnTo>
                    <a:pt x="2047" y="1566"/>
                  </a:lnTo>
                  <a:lnTo>
                    <a:pt x="2057" y="1566"/>
                  </a:lnTo>
                  <a:lnTo>
                    <a:pt x="2057" y="1616"/>
                  </a:lnTo>
                  <a:lnTo>
                    <a:pt x="2065" y="1590"/>
                  </a:lnTo>
                  <a:lnTo>
                    <a:pt x="2065" y="1604"/>
                  </a:lnTo>
                  <a:lnTo>
                    <a:pt x="2076" y="1604"/>
                  </a:lnTo>
                  <a:lnTo>
                    <a:pt x="2076" y="1566"/>
                  </a:lnTo>
                  <a:lnTo>
                    <a:pt x="2084" y="1578"/>
                  </a:lnTo>
                  <a:lnTo>
                    <a:pt x="2084" y="1530"/>
                  </a:lnTo>
                  <a:lnTo>
                    <a:pt x="2094" y="1566"/>
                  </a:lnTo>
                  <a:lnTo>
                    <a:pt x="2094" y="1480"/>
                  </a:lnTo>
                  <a:lnTo>
                    <a:pt x="2103" y="1468"/>
                  </a:lnTo>
                  <a:lnTo>
                    <a:pt x="2103" y="1504"/>
                  </a:lnTo>
                  <a:lnTo>
                    <a:pt x="2113" y="1468"/>
                  </a:lnTo>
                  <a:lnTo>
                    <a:pt x="2113" y="1270"/>
                  </a:lnTo>
                  <a:lnTo>
                    <a:pt x="2121" y="1456"/>
                  </a:lnTo>
                  <a:lnTo>
                    <a:pt x="2121" y="1296"/>
                  </a:lnTo>
                  <a:lnTo>
                    <a:pt x="2132" y="1258"/>
                  </a:lnTo>
                  <a:lnTo>
                    <a:pt x="2132" y="1492"/>
                  </a:lnTo>
                  <a:lnTo>
                    <a:pt x="2140" y="1492"/>
                  </a:lnTo>
                  <a:lnTo>
                    <a:pt x="2140" y="1418"/>
                  </a:lnTo>
                  <a:lnTo>
                    <a:pt x="2149" y="1444"/>
                  </a:lnTo>
                  <a:lnTo>
                    <a:pt x="2149" y="370"/>
                  </a:lnTo>
                  <a:lnTo>
                    <a:pt x="2159" y="0"/>
                  </a:lnTo>
                  <a:lnTo>
                    <a:pt x="2159" y="1172"/>
                  </a:lnTo>
                  <a:lnTo>
                    <a:pt x="2167" y="1184"/>
                  </a:lnTo>
                  <a:lnTo>
                    <a:pt x="2167" y="1430"/>
                  </a:lnTo>
                  <a:lnTo>
                    <a:pt x="2177" y="1430"/>
                  </a:lnTo>
                  <a:lnTo>
                    <a:pt x="2177" y="1604"/>
                  </a:lnTo>
                  <a:lnTo>
                    <a:pt x="2186" y="1566"/>
                  </a:lnTo>
                  <a:lnTo>
                    <a:pt x="2186" y="1616"/>
                  </a:lnTo>
                  <a:lnTo>
                    <a:pt x="2196" y="1628"/>
                  </a:lnTo>
                  <a:lnTo>
                    <a:pt x="2196" y="1616"/>
                  </a:lnTo>
                  <a:lnTo>
                    <a:pt x="2204" y="1628"/>
                  </a:lnTo>
                  <a:lnTo>
                    <a:pt x="2204" y="1578"/>
                  </a:lnTo>
                  <a:lnTo>
                    <a:pt x="2215" y="1590"/>
                  </a:lnTo>
                  <a:lnTo>
                    <a:pt x="2215" y="1628"/>
                  </a:lnTo>
                  <a:lnTo>
                    <a:pt x="2223" y="1628"/>
                  </a:lnTo>
                  <a:lnTo>
                    <a:pt x="2223" y="1590"/>
                  </a:lnTo>
                  <a:lnTo>
                    <a:pt x="2233" y="1554"/>
                  </a:lnTo>
                  <a:lnTo>
                    <a:pt x="2233" y="1616"/>
                  </a:lnTo>
                  <a:lnTo>
                    <a:pt x="2242" y="1616"/>
                  </a:lnTo>
                  <a:lnTo>
                    <a:pt x="2242" y="1578"/>
                  </a:lnTo>
                  <a:lnTo>
                    <a:pt x="2252" y="1542"/>
                  </a:lnTo>
                  <a:lnTo>
                    <a:pt x="2252" y="1604"/>
                  </a:lnTo>
                  <a:lnTo>
                    <a:pt x="2260" y="1604"/>
                  </a:lnTo>
                  <a:lnTo>
                    <a:pt x="2260" y="1554"/>
                  </a:lnTo>
                  <a:lnTo>
                    <a:pt x="2271" y="1566"/>
                  </a:lnTo>
                  <a:lnTo>
                    <a:pt x="2271" y="1628"/>
                  </a:lnTo>
                  <a:lnTo>
                    <a:pt x="2279" y="1628"/>
                  </a:lnTo>
                  <a:lnTo>
                    <a:pt x="2279" y="1578"/>
                  </a:lnTo>
                  <a:lnTo>
                    <a:pt x="2289" y="1566"/>
                  </a:lnTo>
                  <a:lnTo>
                    <a:pt x="2289" y="1504"/>
                  </a:lnTo>
                  <a:lnTo>
                    <a:pt x="2298" y="1518"/>
                  </a:lnTo>
                  <a:lnTo>
                    <a:pt x="2298" y="1590"/>
                  </a:lnTo>
                  <a:lnTo>
                    <a:pt x="2308" y="1566"/>
                  </a:lnTo>
                  <a:lnTo>
                    <a:pt x="2308" y="1616"/>
                  </a:lnTo>
                  <a:lnTo>
                    <a:pt x="2316" y="1604"/>
                  </a:lnTo>
                  <a:lnTo>
                    <a:pt x="2316" y="1628"/>
                  </a:lnTo>
                  <a:lnTo>
                    <a:pt x="2326" y="1628"/>
                  </a:lnTo>
                  <a:lnTo>
                    <a:pt x="2326" y="1590"/>
                  </a:lnTo>
                  <a:lnTo>
                    <a:pt x="2335" y="1616"/>
                  </a:lnTo>
                  <a:lnTo>
                    <a:pt x="2335" y="1578"/>
                  </a:lnTo>
                  <a:lnTo>
                    <a:pt x="2345" y="1578"/>
                  </a:lnTo>
                  <a:lnTo>
                    <a:pt x="2345" y="1604"/>
                  </a:lnTo>
                  <a:lnTo>
                    <a:pt x="2354" y="1590"/>
                  </a:lnTo>
                  <a:lnTo>
                    <a:pt x="2354" y="1616"/>
                  </a:lnTo>
                  <a:lnTo>
                    <a:pt x="2364" y="1616"/>
                  </a:lnTo>
                  <a:lnTo>
                    <a:pt x="2364" y="1590"/>
                  </a:lnTo>
                  <a:lnTo>
                    <a:pt x="2372" y="1590"/>
                  </a:lnTo>
                  <a:lnTo>
                    <a:pt x="2372" y="1628"/>
                  </a:lnTo>
                  <a:lnTo>
                    <a:pt x="2382" y="1628"/>
                  </a:lnTo>
                  <a:lnTo>
                    <a:pt x="2382" y="1590"/>
                  </a:lnTo>
                  <a:lnTo>
                    <a:pt x="2391" y="1578"/>
                  </a:lnTo>
                  <a:lnTo>
                    <a:pt x="2391" y="1616"/>
                  </a:lnTo>
                  <a:lnTo>
                    <a:pt x="2401" y="1566"/>
                  </a:lnTo>
                  <a:lnTo>
                    <a:pt x="2401" y="1604"/>
                  </a:lnTo>
                  <a:lnTo>
                    <a:pt x="2409" y="1604"/>
                  </a:lnTo>
                  <a:lnTo>
                    <a:pt x="2409" y="1616"/>
                  </a:lnTo>
                  <a:lnTo>
                    <a:pt x="2420" y="1628"/>
                  </a:lnTo>
                  <a:lnTo>
                    <a:pt x="2420" y="1566"/>
                  </a:lnTo>
                  <a:lnTo>
                    <a:pt x="2428" y="1554"/>
                  </a:lnTo>
                  <a:lnTo>
                    <a:pt x="2428" y="1628"/>
                  </a:lnTo>
                  <a:lnTo>
                    <a:pt x="2438" y="1628"/>
                  </a:lnTo>
                  <a:lnTo>
                    <a:pt x="2438" y="1590"/>
                  </a:lnTo>
                  <a:lnTo>
                    <a:pt x="2447" y="1616"/>
                  </a:lnTo>
                  <a:lnTo>
                    <a:pt x="2447" y="1590"/>
                  </a:lnTo>
                  <a:lnTo>
                    <a:pt x="2457" y="1604"/>
                  </a:lnTo>
                  <a:lnTo>
                    <a:pt x="2457" y="1628"/>
                  </a:lnTo>
                  <a:lnTo>
                    <a:pt x="2465" y="1616"/>
                  </a:lnTo>
                  <a:lnTo>
                    <a:pt x="2465" y="1628"/>
                  </a:lnTo>
                  <a:lnTo>
                    <a:pt x="2476" y="1628"/>
                  </a:lnTo>
                  <a:lnTo>
                    <a:pt x="2476" y="1590"/>
                  </a:lnTo>
                  <a:lnTo>
                    <a:pt x="2484" y="1590"/>
                  </a:lnTo>
                  <a:lnTo>
                    <a:pt x="2484" y="1616"/>
                  </a:lnTo>
                  <a:lnTo>
                    <a:pt x="2494" y="1604"/>
                  </a:lnTo>
                  <a:lnTo>
                    <a:pt x="2494" y="1628"/>
                  </a:lnTo>
                  <a:lnTo>
                    <a:pt x="2503" y="1628"/>
                  </a:lnTo>
                  <a:lnTo>
                    <a:pt x="2503" y="1604"/>
                  </a:lnTo>
                  <a:lnTo>
                    <a:pt x="2513" y="1628"/>
                  </a:lnTo>
                  <a:lnTo>
                    <a:pt x="2513" y="1590"/>
                  </a:lnTo>
                  <a:lnTo>
                    <a:pt x="2521" y="1590"/>
                  </a:lnTo>
                  <a:lnTo>
                    <a:pt x="2521" y="1628"/>
                  </a:lnTo>
                  <a:lnTo>
                    <a:pt x="2531" y="1628"/>
                  </a:lnTo>
                  <a:lnTo>
                    <a:pt x="2531" y="1590"/>
                  </a:lnTo>
                  <a:lnTo>
                    <a:pt x="2540" y="1590"/>
                  </a:lnTo>
                  <a:lnTo>
                    <a:pt x="2540" y="1628"/>
                  </a:lnTo>
                  <a:lnTo>
                    <a:pt x="2550" y="1616"/>
                  </a:lnTo>
                  <a:lnTo>
                    <a:pt x="2550" y="1590"/>
                  </a:lnTo>
                  <a:lnTo>
                    <a:pt x="2559" y="1590"/>
                  </a:lnTo>
                  <a:lnTo>
                    <a:pt x="2559" y="1628"/>
                  </a:lnTo>
                  <a:lnTo>
                    <a:pt x="2569" y="1578"/>
                  </a:lnTo>
                  <a:lnTo>
                    <a:pt x="2569" y="1628"/>
                  </a:lnTo>
                  <a:lnTo>
                    <a:pt x="2577" y="1604"/>
                  </a:lnTo>
                  <a:lnTo>
                    <a:pt x="2577" y="1628"/>
                  </a:lnTo>
                  <a:lnTo>
                    <a:pt x="2587" y="1628"/>
                  </a:lnTo>
                  <a:lnTo>
                    <a:pt x="2587" y="1578"/>
                  </a:lnTo>
                  <a:lnTo>
                    <a:pt x="2596" y="1604"/>
                  </a:lnTo>
                  <a:lnTo>
                    <a:pt x="2596" y="1480"/>
                  </a:lnTo>
                  <a:lnTo>
                    <a:pt x="2606" y="1480"/>
                  </a:lnTo>
                  <a:lnTo>
                    <a:pt x="2606" y="1530"/>
                  </a:lnTo>
                  <a:lnTo>
                    <a:pt x="2615" y="1504"/>
                  </a:lnTo>
                  <a:lnTo>
                    <a:pt x="2615" y="1554"/>
                  </a:lnTo>
                  <a:lnTo>
                    <a:pt x="2625" y="1542"/>
                  </a:lnTo>
                  <a:lnTo>
                    <a:pt x="2625" y="1604"/>
                  </a:lnTo>
                  <a:lnTo>
                    <a:pt x="2633" y="1590"/>
                  </a:lnTo>
                  <a:lnTo>
                    <a:pt x="2633" y="1628"/>
                  </a:lnTo>
                  <a:lnTo>
                    <a:pt x="2642" y="1604"/>
                  </a:lnTo>
                  <a:lnTo>
                    <a:pt x="2642" y="1554"/>
                  </a:lnTo>
                  <a:lnTo>
                    <a:pt x="2652" y="1578"/>
                  </a:lnTo>
                  <a:lnTo>
                    <a:pt x="2652" y="1616"/>
                  </a:lnTo>
                  <a:lnTo>
                    <a:pt x="2660" y="1616"/>
                  </a:lnTo>
                  <a:lnTo>
                    <a:pt x="2660" y="1554"/>
                  </a:lnTo>
                  <a:lnTo>
                    <a:pt x="2670" y="1542"/>
                  </a:lnTo>
                  <a:lnTo>
                    <a:pt x="2670" y="1590"/>
                  </a:lnTo>
                  <a:lnTo>
                    <a:pt x="2679" y="1604"/>
                  </a:lnTo>
                  <a:lnTo>
                    <a:pt x="2679" y="1542"/>
                  </a:lnTo>
                  <a:lnTo>
                    <a:pt x="2689" y="1566"/>
                  </a:lnTo>
                  <a:lnTo>
                    <a:pt x="2689" y="1604"/>
                  </a:lnTo>
                  <a:lnTo>
                    <a:pt x="2698" y="1604"/>
                  </a:lnTo>
                  <a:lnTo>
                    <a:pt x="2698" y="1578"/>
                  </a:lnTo>
                  <a:lnTo>
                    <a:pt x="2708" y="1578"/>
                  </a:lnTo>
                  <a:lnTo>
                    <a:pt x="2708" y="1628"/>
                  </a:lnTo>
                  <a:lnTo>
                    <a:pt x="2716" y="1628"/>
                  </a:lnTo>
                  <a:lnTo>
                    <a:pt x="2716" y="1604"/>
                  </a:lnTo>
                  <a:lnTo>
                    <a:pt x="2726" y="1590"/>
                  </a:lnTo>
                  <a:lnTo>
                    <a:pt x="2726" y="1616"/>
                  </a:lnTo>
                  <a:lnTo>
                    <a:pt x="2735" y="1616"/>
                  </a:lnTo>
                  <a:lnTo>
                    <a:pt x="2735" y="1628"/>
                  </a:lnTo>
                  <a:lnTo>
                    <a:pt x="2745" y="1628"/>
                  </a:lnTo>
                  <a:lnTo>
                    <a:pt x="2745" y="1590"/>
                  </a:lnTo>
                  <a:lnTo>
                    <a:pt x="2753" y="1628"/>
                  </a:lnTo>
                  <a:lnTo>
                    <a:pt x="2753" y="1604"/>
                  </a:lnTo>
                  <a:lnTo>
                    <a:pt x="2764" y="1616"/>
                  </a:lnTo>
                  <a:lnTo>
                    <a:pt x="2764" y="1578"/>
                  </a:lnTo>
                  <a:lnTo>
                    <a:pt x="2772" y="1578"/>
                  </a:lnTo>
                  <a:lnTo>
                    <a:pt x="2772" y="1554"/>
                  </a:lnTo>
                  <a:lnTo>
                    <a:pt x="2782" y="1554"/>
                  </a:lnTo>
                  <a:lnTo>
                    <a:pt x="2782" y="1590"/>
                  </a:lnTo>
                  <a:lnTo>
                    <a:pt x="2791" y="1590"/>
                  </a:lnTo>
                  <a:lnTo>
                    <a:pt x="2791" y="1628"/>
                  </a:lnTo>
                  <a:lnTo>
                    <a:pt x="2801" y="1616"/>
                  </a:lnTo>
                  <a:lnTo>
                    <a:pt x="2801" y="1578"/>
                  </a:lnTo>
                  <a:lnTo>
                    <a:pt x="2809" y="1628"/>
                  </a:lnTo>
                  <a:lnTo>
                    <a:pt x="2809" y="1530"/>
                  </a:lnTo>
                  <a:lnTo>
                    <a:pt x="2820" y="1542"/>
                  </a:lnTo>
                  <a:lnTo>
                    <a:pt x="2820" y="1616"/>
                  </a:lnTo>
                  <a:lnTo>
                    <a:pt x="2828" y="1590"/>
                  </a:lnTo>
                  <a:lnTo>
                    <a:pt x="2828" y="1616"/>
                  </a:lnTo>
                  <a:lnTo>
                    <a:pt x="2838" y="1542"/>
                  </a:lnTo>
                  <a:lnTo>
                    <a:pt x="2838" y="1628"/>
                  </a:lnTo>
                  <a:lnTo>
                    <a:pt x="2847" y="1604"/>
                  </a:lnTo>
                  <a:lnTo>
                    <a:pt x="2847" y="1492"/>
                  </a:lnTo>
                  <a:lnTo>
                    <a:pt x="2857" y="1542"/>
                  </a:lnTo>
                  <a:lnTo>
                    <a:pt x="2857" y="1604"/>
                  </a:lnTo>
                  <a:lnTo>
                    <a:pt x="2865" y="1590"/>
                  </a:lnTo>
                  <a:lnTo>
                    <a:pt x="2865" y="1616"/>
                  </a:lnTo>
                  <a:lnTo>
                    <a:pt x="2875" y="1616"/>
                  </a:lnTo>
                  <a:lnTo>
                    <a:pt x="2875" y="1554"/>
                  </a:lnTo>
                  <a:lnTo>
                    <a:pt x="2884" y="1542"/>
                  </a:lnTo>
                  <a:lnTo>
                    <a:pt x="2884" y="1616"/>
                  </a:lnTo>
                  <a:lnTo>
                    <a:pt x="2894" y="1616"/>
                  </a:lnTo>
                  <a:lnTo>
                    <a:pt x="2894" y="1604"/>
                  </a:lnTo>
                  <a:lnTo>
                    <a:pt x="2903" y="1604"/>
                  </a:lnTo>
                  <a:lnTo>
                    <a:pt x="2903" y="1616"/>
                  </a:lnTo>
                  <a:lnTo>
                    <a:pt x="2913" y="1604"/>
                  </a:lnTo>
                  <a:lnTo>
                    <a:pt x="2913" y="1578"/>
                  </a:lnTo>
                  <a:lnTo>
                    <a:pt x="2921" y="1566"/>
                  </a:lnTo>
                  <a:lnTo>
                    <a:pt x="2921" y="1616"/>
                  </a:lnTo>
                  <a:lnTo>
                    <a:pt x="2931" y="1628"/>
                  </a:lnTo>
                  <a:lnTo>
                    <a:pt x="2931" y="1590"/>
                  </a:lnTo>
                  <a:lnTo>
                    <a:pt x="2940" y="1604"/>
                  </a:lnTo>
                  <a:lnTo>
                    <a:pt x="2940" y="1578"/>
                  </a:lnTo>
                  <a:lnTo>
                    <a:pt x="2950" y="1578"/>
                  </a:lnTo>
                  <a:lnTo>
                    <a:pt x="2950" y="1628"/>
                  </a:lnTo>
                  <a:lnTo>
                    <a:pt x="2959" y="1578"/>
                  </a:lnTo>
                  <a:lnTo>
                    <a:pt x="2959" y="1628"/>
                  </a:lnTo>
                  <a:lnTo>
                    <a:pt x="2969" y="1628"/>
                  </a:lnTo>
                  <a:lnTo>
                    <a:pt x="2969" y="1616"/>
                  </a:lnTo>
                  <a:lnTo>
                    <a:pt x="2977" y="1616"/>
                  </a:lnTo>
                  <a:lnTo>
                    <a:pt x="2977" y="1566"/>
                  </a:lnTo>
                  <a:lnTo>
                    <a:pt x="2987" y="1566"/>
                  </a:lnTo>
                  <a:lnTo>
                    <a:pt x="2987" y="1616"/>
                  </a:lnTo>
                  <a:lnTo>
                    <a:pt x="2996" y="1616"/>
                  </a:lnTo>
                  <a:lnTo>
                    <a:pt x="2996" y="1590"/>
                  </a:lnTo>
                  <a:lnTo>
                    <a:pt x="3006" y="1578"/>
                  </a:lnTo>
                  <a:lnTo>
                    <a:pt x="3006" y="1628"/>
                  </a:lnTo>
                  <a:lnTo>
                    <a:pt x="3014" y="1616"/>
                  </a:lnTo>
                  <a:lnTo>
                    <a:pt x="3014" y="1394"/>
                  </a:lnTo>
                  <a:lnTo>
                    <a:pt x="3025" y="1344"/>
                  </a:lnTo>
                  <a:lnTo>
                    <a:pt x="3025" y="1542"/>
                  </a:lnTo>
                  <a:lnTo>
                    <a:pt x="3033" y="1542"/>
                  </a:lnTo>
                  <a:lnTo>
                    <a:pt x="3033" y="1628"/>
                  </a:lnTo>
                  <a:lnTo>
                    <a:pt x="3043" y="1604"/>
                  </a:lnTo>
                  <a:lnTo>
                    <a:pt x="3043" y="1628"/>
                  </a:lnTo>
                  <a:lnTo>
                    <a:pt x="3052" y="1628"/>
                  </a:lnTo>
                  <a:lnTo>
                    <a:pt x="3052" y="1578"/>
                  </a:lnTo>
                  <a:lnTo>
                    <a:pt x="3062" y="1578"/>
                  </a:lnTo>
                  <a:lnTo>
                    <a:pt x="3062" y="1616"/>
                  </a:lnTo>
                  <a:lnTo>
                    <a:pt x="3070" y="1616"/>
                  </a:lnTo>
                  <a:lnTo>
                    <a:pt x="3070" y="1578"/>
                  </a:lnTo>
                  <a:lnTo>
                    <a:pt x="3081" y="1578"/>
                  </a:lnTo>
                  <a:lnTo>
                    <a:pt x="3081" y="1542"/>
                  </a:lnTo>
                  <a:lnTo>
                    <a:pt x="3089" y="1554"/>
                  </a:lnTo>
                  <a:lnTo>
                    <a:pt x="3089" y="1222"/>
                  </a:lnTo>
                  <a:lnTo>
                    <a:pt x="3099" y="1196"/>
                  </a:lnTo>
                  <a:lnTo>
                    <a:pt x="3099" y="506"/>
                  </a:lnTo>
                  <a:lnTo>
                    <a:pt x="3108" y="975"/>
                  </a:lnTo>
                  <a:lnTo>
                    <a:pt x="3108" y="1332"/>
                  </a:lnTo>
                  <a:lnTo>
                    <a:pt x="3118" y="1246"/>
                  </a:lnTo>
                  <a:lnTo>
                    <a:pt x="3118" y="580"/>
                  </a:lnTo>
                  <a:lnTo>
                    <a:pt x="3126" y="851"/>
                  </a:lnTo>
                  <a:lnTo>
                    <a:pt x="3126" y="1504"/>
                  </a:lnTo>
                  <a:lnTo>
                    <a:pt x="3135" y="1504"/>
                  </a:lnTo>
                  <a:lnTo>
                    <a:pt x="3135" y="1554"/>
                  </a:lnTo>
                  <a:lnTo>
                    <a:pt x="3145" y="1554"/>
                  </a:lnTo>
                  <a:lnTo>
                    <a:pt x="3145" y="1456"/>
                  </a:lnTo>
                  <a:lnTo>
                    <a:pt x="3153" y="1444"/>
                  </a:lnTo>
                  <a:lnTo>
                    <a:pt x="3153" y="186"/>
                  </a:lnTo>
                  <a:lnTo>
                    <a:pt x="3164" y="136"/>
                  </a:lnTo>
                  <a:lnTo>
                    <a:pt x="3164" y="1258"/>
                  </a:lnTo>
                  <a:lnTo>
                    <a:pt x="3172" y="1270"/>
                  </a:lnTo>
                  <a:lnTo>
                    <a:pt x="3172" y="1518"/>
                  </a:lnTo>
                  <a:lnTo>
                    <a:pt x="3182" y="1530"/>
                  </a:lnTo>
                  <a:lnTo>
                    <a:pt x="3182" y="1616"/>
                  </a:lnTo>
                  <a:lnTo>
                    <a:pt x="3191" y="1616"/>
                  </a:lnTo>
                  <a:lnTo>
                    <a:pt x="3191" y="1566"/>
                  </a:lnTo>
                  <a:lnTo>
                    <a:pt x="3201" y="1590"/>
                  </a:lnTo>
                  <a:lnTo>
                    <a:pt x="3201" y="1628"/>
                  </a:lnTo>
                  <a:lnTo>
                    <a:pt x="3209" y="1628"/>
                  </a:lnTo>
                  <a:lnTo>
                    <a:pt x="3209" y="1616"/>
                  </a:lnTo>
                  <a:lnTo>
                    <a:pt x="3219" y="1628"/>
                  </a:lnTo>
                  <a:lnTo>
                    <a:pt x="3219" y="1578"/>
                  </a:lnTo>
                  <a:lnTo>
                    <a:pt x="3228" y="1616"/>
                  </a:lnTo>
                  <a:lnTo>
                    <a:pt x="3228" y="1530"/>
                  </a:lnTo>
                  <a:lnTo>
                    <a:pt x="3238" y="1530"/>
                  </a:lnTo>
                  <a:lnTo>
                    <a:pt x="3238" y="1578"/>
                  </a:lnTo>
                  <a:lnTo>
                    <a:pt x="3247" y="1578"/>
                  </a:lnTo>
                  <a:lnTo>
                    <a:pt x="3247" y="1456"/>
                  </a:lnTo>
                  <a:lnTo>
                    <a:pt x="3257" y="1444"/>
                  </a:lnTo>
                  <a:lnTo>
                    <a:pt x="3257" y="320"/>
                  </a:lnTo>
                  <a:lnTo>
                    <a:pt x="3265" y="296"/>
                  </a:lnTo>
                  <a:lnTo>
                    <a:pt x="3265" y="1234"/>
                  </a:lnTo>
                  <a:lnTo>
                    <a:pt x="3275" y="1246"/>
                  </a:lnTo>
                  <a:lnTo>
                    <a:pt x="3275" y="1492"/>
                  </a:lnTo>
                  <a:lnTo>
                    <a:pt x="3284" y="1492"/>
                  </a:lnTo>
                  <a:lnTo>
                    <a:pt x="3284" y="1578"/>
                  </a:lnTo>
                  <a:lnTo>
                    <a:pt x="3294" y="1566"/>
                  </a:lnTo>
                  <a:lnTo>
                    <a:pt x="3294" y="1604"/>
                  </a:lnTo>
                  <a:lnTo>
                    <a:pt x="3303" y="1628"/>
                  </a:lnTo>
                  <a:lnTo>
                    <a:pt x="3303" y="1590"/>
                  </a:lnTo>
                  <a:lnTo>
                    <a:pt x="3313" y="1590"/>
                  </a:lnTo>
                  <a:lnTo>
                    <a:pt x="3313" y="1616"/>
                  </a:lnTo>
                  <a:lnTo>
                    <a:pt x="3321" y="1590"/>
                  </a:lnTo>
                  <a:lnTo>
                    <a:pt x="3321" y="1628"/>
                  </a:lnTo>
                  <a:lnTo>
                    <a:pt x="3331" y="1616"/>
                  </a:lnTo>
                  <a:lnTo>
                    <a:pt x="3331" y="1590"/>
                  </a:lnTo>
                  <a:lnTo>
                    <a:pt x="3340" y="1578"/>
                  </a:lnTo>
                  <a:lnTo>
                    <a:pt x="3340" y="1628"/>
                  </a:lnTo>
                  <a:lnTo>
                    <a:pt x="3350" y="1628"/>
                  </a:lnTo>
                  <a:lnTo>
                    <a:pt x="3350" y="1578"/>
                  </a:lnTo>
                  <a:lnTo>
                    <a:pt x="3358" y="1566"/>
                  </a:lnTo>
                  <a:lnTo>
                    <a:pt x="3358" y="1604"/>
                  </a:lnTo>
                  <a:lnTo>
                    <a:pt x="3369" y="1616"/>
                  </a:lnTo>
                  <a:lnTo>
                    <a:pt x="3369" y="1566"/>
                  </a:lnTo>
                  <a:lnTo>
                    <a:pt x="3377" y="1590"/>
                  </a:lnTo>
                  <a:lnTo>
                    <a:pt x="3377" y="1628"/>
                  </a:lnTo>
                  <a:lnTo>
                    <a:pt x="3387" y="1590"/>
                  </a:lnTo>
                  <a:lnTo>
                    <a:pt x="3387" y="1616"/>
                  </a:lnTo>
                  <a:lnTo>
                    <a:pt x="3396" y="1604"/>
                  </a:lnTo>
                  <a:lnTo>
                    <a:pt x="3396" y="1554"/>
                  </a:lnTo>
                  <a:lnTo>
                    <a:pt x="3406" y="1604"/>
                  </a:lnTo>
                  <a:lnTo>
                    <a:pt x="3406" y="1554"/>
                  </a:lnTo>
                  <a:lnTo>
                    <a:pt x="3414" y="1554"/>
                  </a:lnTo>
                  <a:lnTo>
                    <a:pt x="3414" y="1590"/>
                  </a:lnTo>
                  <a:lnTo>
                    <a:pt x="3425" y="1604"/>
                  </a:lnTo>
                  <a:lnTo>
                    <a:pt x="3425" y="1578"/>
                  </a:lnTo>
                  <a:lnTo>
                    <a:pt x="3433" y="1578"/>
                  </a:lnTo>
                  <a:lnTo>
                    <a:pt x="3433" y="1480"/>
                  </a:lnTo>
                  <a:lnTo>
                    <a:pt x="3443" y="1492"/>
                  </a:lnTo>
                  <a:lnTo>
                    <a:pt x="3443" y="1073"/>
                  </a:lnTo>
                  <a:lnTo>
                    <a:pt x="3452" y="1035"/>
                  </a:lnTo>
                  <a:lnTo>
                    <a:pt x="3452" y="24"/>
                  </a:lnTo>
                  <a:lnTo>
                    <a:pt x="3462" y="593"/>
                  </a:lnTo>
                  <a:lnTo>
                    <a:pt x="3462" y="1430"/>
                  </a:lnTo>
                  <a:lnTo>
                    <a:pt x="3470" y="1430"/>
                  </a:lnTo>
                  <a:lnTo>
                    <a:pt x="3470" y="1542"/>
                  </a:lnTo>
                  <a:lnTo>
                    <a:pt x="3480" y="1542"/>
                  </a:lnTo>
                  <a:lnTo>
                    <a:pt x="3480" y="1590"/>
                  </a:lnTo>
                  <a:lnTo>
                    <a:pt x="3489" y="1578"/>
                  </a:lnTo>
                  <a:lnTo>
                    <a:pt x="3489" y="1628"/>
                  </a:lnTo>
                  <a:lnTo>
                    <a:pt x="3499" y="1628"/>
                  </a:lnTo>
                  <a:lnTo>
                    <a:pt x="3499" y="1578"/>
                  </a:lnTo>
                  <a:lnTo>
                    <a:pt x="3508" y="1628"/>
                  </a:lnTo>
                  <a:lnTo>
                    <a:pt x="3508" y="1616"/>
                  </a:lnTo>
                  <a:lnTo>
                    <a:pt x="3518" y="1616"/>
                  </a:lnTo>
                  <a:lnTo>
                    <a:pt x="3518" y="1628"/>
                  </a:lnTo>
                  <a:lnTo>
                    <a:pt x="3526" y="1628"/>
                  </a:lnTo>
                  <a:lnTo>
                    <a:pt x="3526" y="1578"/>
                  </a:lnTo>
                  <a:lnTo>
                    <a:pt x="3536" y="1604"/>
                  </a:lnTo>
                  <a:lnTo>
                    <a:pt x="3536" y="1628"/>
                  </a:lnTo>
                  <a:lnTo>
                    <a:pt x="3545" y="1628"/>
                  </a:lnTo>
                  <a:lnTo>
                    <a:pt x="3545" y="1590"/>
                  </a:lnTo>
                  <a:lnTo>
                    <a:pt x="3555" y="1604"/>
                  </a:lnTo>
                  <a:lnTo>
                    <a:pt x="3555" y="1628"/>
                  </a:lnTo>
                  <a:lnTo>
                    <a:pt x="3563" y="1628"/>
                  </a:lnTo>
                  <a:lnTo>
                    <a:pt x="3563" y="1578"/>
                  </a:lnTo>
                  <a:lnTo>
                    <a:pt x="3574" y="1578"/>
                  </a:lnTo>
                  <a:lnTo>
                    <a:pt x="3574" y="1628"/>
                  </a:lnTo>
                  <a:lnTo>
                    <a:pt x="3582" y="1590"/>
                  </a:lnTo>
                  <a:lnTo>
                    <a:pt x="3582" y="1554"/>
                  </a:lnTo>
                  <a:lnTo>
                    <a:pt x="3592" y="1542"/>
                  </a:lnTo>
                  <a:lnTo>
                    <a:pt x="3592" y="1590"/>
                  </a:lnTo>
                  <a:lnTo>
                    <a:pt x="3601" y="1590"/>
                  </a:lnTo>
                  <a:lnTo>
                    <a:pt x="3601" y="1628"/>
                  </a:lnTo>
                  <a:lnTo>
                    <a:pt x="3611" y="1628"/>
                  </a:lnTo>
                  <a:lnTo>
                    <a:pt x="3611" y="1578"/>
                  </a:lnTo>
                  <a:lnTo>
                    <a:pt x="3619" y="1578"/>
                  </a:lnTo>
                  <a:lnTo>
                    <a:pt x="3619" y="1616"/>
                  </a:lnTo>
                  <a:lnTo>
                    <a:pt x="3628" y="1590"/>
                  </a:lnTo>
                  <a:lnTo>
                    <a:pt x="3628" y="1616"/>
                  </a:lnTo>
                  <a:lnTo>
                    <a:pt x="3638" y="1616"/>
                  </a:lnTo>
                  <a:lnTo>
                    <a:pt x="3638" y="1578"/>
                  </a:lnTo>
                  <a:lnTo>
                    <a:pt x="3647" y="1578"/>
                  </a:lnTo>
                  <a:lnTo>
                    <a:pt x="3647" y="1628"/>
                  </a:lnTo>
                  <a:lnTo>
                    <a:pt x="3657" y="1628"/>
                  </a:lnTo>
                  <a:lnTo>
                    <a:pt x="3657" y="1604"/>
                  </a:lnTo>
                  <a:lnTo>
                    <a:pt x="3665" y="1590"/>
                  </a:lnTo>
                  <a:lnTo>
                    <a:pt x="3665" y="1628"/>
                  </a:lnTo>
                  <a:lnTo>
                    <a:pt x="3675" y="1628"/>
                  </a:lnTo>
                  <a:lnTo>
                    <a:pt x="3675" y="1590"/>
                  </a:lnTo>
                  <a:lnTo>
                    <a:pt x="3684" y="1616"/>
                  </a:lnTo>
                  <a:lnTo>
                    <a:pt x="3684" y="1554"/>
                  </a:lnTo>
                  <a:lnTo>
                    <a:pt x="3694" y="1554"/>
                  </a:lnTo>
                  <a:lnTo>
                    <a:pt x="3694" y="1590"/>
                  </a:lnTo>
                  <a:lnTo>
                    <a:pt x="3702" y="1590"/>
                  </a:lnTo>
                  <a:lnTo>
                    <a:pt x="3702" y="1616"/>
                  </a:lnTo>
                  <a:lnTo>
                    <a:pt x="3713" y="1604"/>
                  </a:lnTo>
                  <a:lnTo>
                    <a:pt x="3713" y="1628"/>
                  </a:lnTo>
                  <a:lnTo>
                    <a:pt x="3721" y="1628"/>
                  </a:lnTo>
                  <a:lnTo>
                    <a:pt x="3721" y="1590"/>
                  </a:lnTo>
                  <a:lnTo>
                    <a:pt x="3731" y="1578"/>
                  </a:lnTo>
                  <a:lnTo>
                    <a:pt x="3731" y="1628"/>
                  </a:lnTo>
                  <a:lnTo>
                    <a:pt x="3740" y="1628"/>
                  </a:lnTo>
                  <a:lnTo>
                    <a:pt x="3740" y="1578"/>
                  </a:lnTo>
                  <a:lnTo>
                    <a:pt x="3750" y="1628"/>
                  </a:lnTo>
                  <a:lnTo>
                    <a:pt x="3750" y="1604"/>
                  </a:lnTo>
                  <a:lnTo>
                    <a:pt x="3758" y="1590"/>
                  </a:lnTo>
                  <a:lnTo>
                    <a:pt x="3758" y="1628"/>
                  </a:lnTo>
                  <a:lnTo>
                    <a:pt x="3769" y="1628"/>
                  </a:lnTo>
                  <a:lnTo>
                    <a:pt x="3769" y="1566"/>
                  </a:lnTo>
                  <a:lnTo>
                    <a:pt x="3777" y="1604"/>
                  </a:lnTo>
                  <a:lnTo>
                    <a:pt x="3787" y="1590"/>
                  </a:lnTo>
                  <a:lnTo>
                    <a:pt x="3787" y="1616"/>
                  </a:lnTo>
                  <a:lnTo>
                    <a:pt x="3796" y="1616"/>
                  </a:lnTo>
                  <a:lnTo>
                    <a:pt x="3796" y="1604"/>
                  </a:lnTo>
                  <a:lnTo>
                    <a:pt x="3806" y="1616"/>
                  </a:lnTo>
                  <a:lnTo>
                    <a:pt x="3806" y="1590"/>
                  </a:lnTo>
                  <a:lnTo>
                    <a:pt x="3814" y="1578"/>
                  </a:lnTo>
                  <a:lnTo>
                    <a:pt x="3814" y="1628"/>
                  </a:lnTo>
                  <a:lnTo>
                    <a:pt x="3824" y="1616"/>
                  </a:lnTo>
                  <a:lnTo>
                    <a:pt x="3824" y="1590"/>
                  </a:lnTo>
                  <a:lnTo>
                    <a:pt x="3833" y="1590"/>
                  </a:lnTo>
                  <a:lnTo>
                    <a:pt x="3833" y="1566"/>
                  </a:lnTo>
                  <a:lnTo>
                    <a:pt x="3843" y="1554"/>
                  </a:lnTo>
                  <a:lnTo>
                    <a:pt x="3843" y="1590"/>
                  </a:lnTo>
                  <a:lnTo>
                    <a:pt x="3852" y="1590"/>
                  </a:lnTo>
                  <a:lnTo>
                    <a:pt x="3852" y="1616"/>
                  </a:lnTo>
                  <a:lnTo>
                    <a:pt x="3862" y="1604"/>
                  </a:lnTo>
                  <a:lnTo>
                    <a:pt x="3862" y="1578"/>
                  </a:lnTo>
                  <a:lnTo>
                    <a:pt x="3870" y="1590"/>
                  </a:lnTo>
                  <a:lnTo>
                    <a:pt x="3870" y="1628"/>
                  </a:lnTo>
                  <a:lnTo>
                    <a:pt x="3880" y="1590"/>
                  </a:lnTo>
                  <a:lnTo>
                    <a:pt x="3880" y="1628"/>
                  </a:lnTo>
                  <a:lnTo>
                    <a:pt x="3889" y="1628"/>
                  </a:lnTo>
                  <a:lnTo>
                    <a:pt x="3889" y="1590"/>
                  </a:lnTo>
                  <a:lnTo>
                    <a:pt x="3899" y="1616"/>
                  </a:lnTo>
                  <a:lnTo>
                    <a:pt x="3899" y="1590"/>
                  </a:lnTo>
                  <a:lnTo>
                    <a:pt x="3907" y="1590"/>
                  </a:lnTo>
                  <a:lnTo>
                    <a:pt x="3907" y="1604"/>
                  </a:lnTo>
                  <a:lnTo>
                    <a:pt x="3918" y="1616"/>
                  </a:lnTo>
                  <a:lnTo>
                    <a:pt x="3918" y="1578"/>
                  </a:lnTo>
                  <a:lnTo>
                    <a:pt x="3926" y="1590"/>
                  </a:lnTo>
                  <a:lnTo>
                    <a:pt x="3926" y="1616"/>
                  </a:lnTo>
                  <a:lnTo>
                    <a:pt x="3936" y="1616"/>
                  </a:lnTo>
                  <a:lnTo>
                    <a:pt x="3936" y="1628"/>
                  </a:lnTo>
                  <a:lnTo>
                    <a:pt x="3945" y="1604"/>
                  </a:lnTo>
                  <a:lnTo>
                    <a:pt x="3945" y="1628"/>
                  </a:lnTo>
                  <a:lnTo>
                    <a:pt x="3955" y="1628"/>
                  </a:lnTo>
                  <a:lnTo>
                    <a:pt x="3955" y="1590"/>
                  </a:lnTo>
                  <a:lnTo>
                    <a:pt x="3963" y="1628"/>
                  </a:lnTo>
                  <a:lnTo>
                    <a:pt x="3963" y="1604"/>
                  </a:lnTo>
                  <a:lnTo>
                    <a:pt x="3974" y="1628"/>
                  </a:lnTo>
                  <a:lnTo>
                    <a:pt x="3974" y="1578"/>
                  </a:lnTo>
                  <a:lnTo>
                    <a:pt x="3982" y="1578"/>
                  </a:lnTo>
                  <a:lnTo>
                    <a:pt x="3982" y="1616"/>
                  </a:lnTo>
                  <a:lnTo>
                    <a:pt x="3992" y="1628"/>
                  </a:lnTo>
                  <a:lnTo>
                    <a:pt x="3992" y="1604"/>
                  </a:lnTo>
                  <a:lnTo>
                    <a:pt x="4001" y="1628"/>
                  </a:lnTo>
                  <a:lnTo>
                    <a:pt x="4001" y="1578"/>
                  </a:lnTo>
                  <a:lnTo>
                    <a:pt x="4011" y="1590"/>
                  </a:lnTo>
                  <a:lnTo>
                    <a:pt x="4011" y="1616"/>
                  </a:lnTo>
                  <a:lnTo>
                    <a:pt x="4019" y="1590"/>
                  </a:lnTo>
                  <a:lnTo>
                    <a:pt x="4019" y="1616"/>
                  </a:lnTo>
                  <a:lnTo>
                    <a:pt x="4029" y="1604"/>
                  </a:lnTo>
                  <a:lnTo>
                    <a:pt x="4029" y="1628"/>
                  </a:lnTo>
                  <a:lnTo>
                    <a:pt x="4038" y="1628"/>
                  </a:lnTo>
                  <a:lnTo>
                    <a:pt x="4038" y="1590"/>
                  </a:lnTo>
                  <a:lnTo>
                    <a:pt x="4048" y="1628"/>
                  </a:lnTo>
                  <a:lnTo>
                    <a:pt x="4048" y="1590"/>
                  </a:lnTo>
                  <a:lnTo>
                    <a:pt x="4057" y="1604"/>
                  </a:lnTo>
                  <a:lnTo>
                    <a:pt x="4057" y="1628"/>
                  </a:lnTo>
                  <a:lnTo>
                    <a:pt x="4067" y="1628"/>
                  </a:lnTo>
                  <a:lnTo>
                    <a:pt x="4067" y="1616"/>
                  </a:lnTo>
                  <a:lnTo>
                    <a:pt x="4075" y="1628"/>
                  </a:lnTo>
                  <a:lnTo>
                    <a:pt x="4075" y="1616"/>
                  </a:lnTo>
                  <a:lnTo>
                    <a:pt x="4085" y="1616"/>
                  </a:lnTo>
                  <a:lnTo>
                    <a:pt x="4085" y="1590"/>
                  </a:lnTo>
                  <a:lnTo>
                    <a:pt x="4094" y="1590"/>
                  </a:lnTo>
                  <a:lnTo>
                    <a:pt x="4094" y="1616"/>
                  </a:lnTo>
                  <a:lnTo>
                    <a:pt x="4104" y="1604"/>
                  </a:lnTo>
                  <a:lnTo>
                    <a:pt x="4104" y="1590"/>
                  </a:lnTo>
                  <a:lnTo>
                    <a:pt x="4113" y="1590"/>
                  </a:lnTo>
                  <a:lnTo>
                    <a:pt x="4113" y="1628"/>
                  </a:lnTo>
                  <a:lnTo>
                    <a:pt x="4121" y="1590"/>
                  </a:lnTo>
                  <a:lnTo>
                    <a:pt x="4121" y="1628"/>
                  </a:lnTo>
                  <a:lnTo>
                    <a:pt x="4131" y="1628"/>
                  </a:lnTo>
                  <a:lnTo>
                    <a:pt x="4131" y="1590"/>
                  </a:lnTo>
                  <a:lnTo>
                    <a:pt x="4140" y="1604"/>
                  </a:lnTo>
                  <a:lnTo>
                    <a:pt x="4140" y="1628"/>
                  </a:lnTo>
                  <a:lnTo>
                    <a:pt x="4150" y="1628"/>
                  </a:lnTo>
                  <a:lnTo>
                    <a:pt x="4150" y="1590"/>
                  </a:lnTo>
                  <a:lnTo>
                    <a:pt x="4158" y="1604"/>
                  </a:lnTo>
                  <a:lnTo>
                    <a:pt x="4158" y="1566"/>
                  </a:lnTo>
                  <a:lnTo>
                    <a:pt x="4168" y="1604"/>
                  </a:lnTo>
                  <a:lnTo>
                    <a:pt x="4168" y="1566"/>
                  </a:lnTo>
                  <a:lnTo>
                    <a:pt x="4177" y="1566"/>
                  </a:lnTo>
                  <a:lnTo>
                    <a:pt x="4177" y="1616"/>
                  </a:lnTo>
                  <a:lnTo>
                    <a:pt x="4187" y="1590"/>
                  </a:lnTo>
                  <a:lnTo>
                    <a:pt x="4187" y="1628"/>
                  </a:lnTo>
                  <a:lnTo>
                    <a:pt x="4196" y="1628"/>
                  </a:lnTo>
                  <a:lnTo>
                    <a:pt x="4196" y="1604"/>
                  </a:lnTo>
                  <a:lnTo>
                    <a:pt x="4206" y="1604"/>
                  </a:lnTo>
                  <a:lnTo>
                    <a:pt x="4206" y="1628"/>
                  </a:lnTo>
                  <a:lnTo>
                    <a:pt x="4214" y="1628"/>
                  </a:lnTo>
                  <a:lnTo>
                    <a:pt x="4214" y="1604"/>
                  </a:lnTo>
                  <a:lnTo>
                    <a:pt x="4224" y="1590"/>
                  </a:lnTo>
                  <a:lnTo>
                    <a:pt x="4224" y="1616"/>
                  </a:lnTo>
                  <a:lnTo>
                    <a:pt x="4233" y="1628"/>
                  </a:lnTo>
                  <a:lnTo>
                    <a:pt x="4233" y="1604"/>
                  </a:lnTo>
                  <a:lnTo>
                    <a:pt x="4243" y="1590"/>
                  </a:lnTo>
                  <a:lnTo>
                    <a:pt x="4243" y="1616"/>
                  </a:lnTo>
                  <a:lnTo>
                    <a:pt x="4251" y="1628"/>
                  </a:lnTo>
                  <a:lnTo>
                    <a:pt x="4251" y="1604"/>
                  </a:lnTo>
                  <a:lnTo>
                    <a:pt x="4262" y="1604"/>
                  </a:lnTo>
                  <a:lnTo>
                    <a:pt x="4262" y="1628"/>
                  </a:lnTo>
                  <a:lnTo>
                    <a:pt x="4270" y="1628"/>
                  </a:lnTo>
                  <a:lnTo>
                    <a:pt x="4270" y="1604"/>
                  </a:lnTo>
                  <a:lnTo>
                    <a:pt x="4280" y="1604"/>
                  </a:lnTo>
                  <a:lnTo>
                    <a:pt x="4280" y="1518"/>
                  </a:lnTo>
                  <a:lnTo>
                    <a:pt x="4289" y="1530"/>
                  </a:lnTo>
                  <a:lnTo>
                    <a:pt x="4289" y="1492"/>
                  </a:lnTo>
                  <a:lnTo>
                    <a:pt x="4299" y="1480"/>
                  </a:lnTo>
                  <a:lnTo>
                    <a:pt x="4299" y="1554"/>
                  </a:lnTo>
                  <a:lnTo>
                    <a:pt x="4307" y="1554"/>
                  </a:lnTo>
                  <a:lnTo>
                    <a:pt x="4307" y="1590"/>
                  </a:lnTo>
                  <a:lnTo>
                    <a:pt x="4318" y="1578"/>
                  </a:lnTo>
                  <a:lnTo>
                    <a:pt x="4318" y="1616"/>
                  </a:lnTo>
                  <a:lnTo>
                    <a:pt x="4326" y="1590"/>
                  </a:lnTo>
                  <a:lnTo>
                    <a:pt x="4326" y="1628"/>
                  </a:lnTo>
                  <a:lnTo>
                    <a:pt x="4336" y="1604"/>
                  </a:lnTo>
                  <a:lnTo>
                    <a:pt x="4336" y="1628"/>
                  </a:lnTo>
                  <a:lnTo>
                    <a:pt x="4345" y="1628"/>
                  </a:lnTo>
                  <a:lnTo>
                    <a:pt x="4345" y="1604"/>
                  </a:lnTo>
                  <a:lnTo>
                    <a:pt x="4355" y="1628"/>
                  </a:lnTo>
                  <a:lnTo>
                    <a:pt x="4355" y="1590"/>
                  </a:lnTo>
                  <a:lnTo>
                    <a:pt x="4363" y="1604"/>
                  </a:lnTo>
                  <a:lnTo>
                    <a:pt x="4363" y="1530"/>
                  </a:lnTo>
                  <a:lnTo>
                    <a:pt x="4373" y="1578"/>
                  </a:lnTo>
                  <a:lnTo>
                    <a:pt x="4373" y="1616"/>
                  </a:lnTo>
                  <a:lnTo>
                    <a:pt x="4382" y="1616"/>
                  </a:lnTo>
                  <a:lnTo>
                    <a:pt x="4382" y="1578"/>
                  </a:lnTo>
                  <a:lnTo>
                    <a:pt x="4392" y="1566"/>
                  </a:lnTo>
                  <a:lnTo>
                    <a:pt x="4392" y="1616"/>
                  </a:lnTo>
                  <a:lnTo>
                    <a:pt x="4401" y="1604"/>
                  </a:lnTo>
                  <a:lnTo>
                    <a:pt x="4401" y="1628"/>
                  </a:lnTo>
                  <a:lnTo>
                    <a:pt x="4411" y="1628"/>
                  </a:lnTo>
                  <a:lnTo>
                    <a:pt x="4411" y="1616"/>
                  </a:lnTo>
                  <a:lnTo>
                    <a:pt x="4419" y="1616"/>
                  </a:lnTo>
                  <a:lnTo>
                    <a:pt x="4419" y="1578"/>
                  </a:lnTo>
                  <a:lnTo>
                    <a:pt x="4429" y="1566"/>
                  </a:lnTo>
                  <a:lnTo>
                    <a:pt x="4429" y="1604"/>
                  </a:lnTo>
                  <a:lnTo>
                    <a:pt x="4438" y="1604"/>
                  </a:lnTo>
                  <a:lnTo>
                    <a:pt x="4438" y="1566"/>
                  </a:lnTo>
                  <a:lnTo>
                    <a:pt x="4448" y="1554"/>
                  </a:lnTo>
                  <a:lnTo>
                    <a:pt x="4448" y="1578"/>
                  </a:lnTo>
                  <a:lnTo>
                    <a:pt x="4457" y="1542"/>
                  </a:lnTo>
                  <a:lnTo>
                    <a:pt x="4457" y="1604"/>
                  </a:lnTo>
                  <a:lnTo>
                    <a:pt x="4467" y="1604"/>
                  </a:lnTo>
                  <a:lnTo>
                    <a:pt x="4467" y="1542"/>
                  </a:lnTo>
                  <a:lnTo>
                    <a:pt x="4475" y="1554"/>
                  </a:lnTo>
                  <a:lnTo>
                    <a:pt x="4475" y="1504"/>
                  </a:lnTo>
                  <a:lnTo>
                    <a:pt x="4485" y="1530"/>
                  </a:lnTo>
                  <a:lnTo>
                    <a:pt x="4485" y="975"/>
                  </a:lnTo>
                  <a:lnTo>
                    <a:pt x="4494" y="975"/>
                  </a:lnTo>
                  <a:lnTo>
                    <a:pt x="4494" y="1456"/>
                  </a:lnTo>
                  <a:lnTo>
                    <a:pt x="4504" y="1468"/>
                  </a:lnTo>
                  <a:lnTo>
                    <a:pt x="4504" y="1590"/>
                  </a:lnTo>
                  <a:lnTo>
                    <a:pt x="4512" y="1590"/>
                  </a:lnTo>
                  <a:lnTo>
                    <a:pt x="4512" y="1604"/>
                  </a:lnTo>
                  <a:lnTo>
                    <a:pt x="4523" y="1590"/>
                  </a:lnTo>
                  <a:lnTo>
                    <a:pt x="4523" y="1628"/>
                  </a:lnTo>
                  <a:lnTo>
                    <a:pt x="4531" y="1628"/>
                  </a:lnTo>
                  <a:lnTo>
                    <a:pt x="4531" y="1604"/>
                  </a:lnTo>
                  <a:lnTo>
                    <a:pt x="4541" y="1628"/>
                  </a:lnTo>
                  <a:lnTo>
                    <a:pt x="4541" y="1578"/>
                  </a:lnTo>
                  <a:lnTo>
                    <a:pt x="4550" y="1578"/>
                  </a:lnTo>
                  <a:lnTo>
                    <a:pt x="4550" y="1504"/>
                  </a:lnTo>
                  <a:lnTo>
                    <a:pt x="4560" y="1504"/>
                  </a:lnTo>
                  <a:lnTo>
                    <a:pt x="4560" y="1542"/>
                  </a:lnTo>
                  <a:lnTo>
                    <a:pt x="4568" y="1542"/>
                  </a:lnTo>
                  <a:lnTo>
                    <a:pt x="4568" y="1578"/>
                  </a:lnTo>
                  <a:lnTo>
                    <a:pt x="4579" y="1566"/>
                  </a:lnTo>
                  <a:lnTo>
                    <a:pt x="4579" y="1590"/>
                  </a:lnTo>
                  <a:lnTo>
                    <a:pt x="4587" y="1590"/>
                  </a:lnTo>
                  <a:lnTo>
                    <a:pt x="4587" y="1616"/>
                  </a:lnTo>
                  <a:lnTo>
                    <a:pt x="4597" y="1616"/>
                  </a:lnTo>
                  <a:lnTo>
                    <a:pt x="4597" y="1578"/>
                  </a:lnTo>
                  <a:lnTo>
                    <a:pt x="4606" y="1578"/>
                  </a:lnTo>
                  <a:lnTo>
                    <a:pt x="4606" y="1604"/>
                  </a:lnTo>
                  <a:lnTo>
                    <a:pt x="4616" y="1628"/>
                  </a:lnTo>
                  <a:lnTo>
                    <a:pt x="4616" y="1566"/>
                  </a:lnTo>
                  <a:lnTo>
                    <a:pt x="4624" y="1578"/>
                  </a:lnTo>
                  <a:lnTo>
                    <a:pt x="4624" y="1616"/>
                  </a:lnTo>
                  <a:lnTo>
                    <a:pt x="4633" y="1616"/>
                  </a:lnTo>
                  <a:lnTo>
                    <a:pt x="4633" y="1628"/>
                  </a:lnTo>
                  <a:lnTo>
                    <a:pt x="4643" y="1604"/>
                  </a:lnTo>
                  <a:lnTo>
                    <a:pt x="4643" y="1628"/>
                  </a:lnTo>
                  <a:lnTo>
                    <a:pt x="4651" y="1628"/>
                  </a:lnTo>
                  <a:lnTo>
                    <a:pt x="4651" y="1604"/>
                  </a:lnTo>
                  <a:lnTo>
                    <a:pt x="4662" y="1628"/>
                  </a:lnTo>
                  <a:lnTo>
                    <a:pt x="4662" y="1616"/>
                  </a:lnTo>
                  <a:lnTo>
                    <a:pt x="4670" y="1628"/>
                  </a:lnTo>
                  <a:lnTo>
                    <a:pt x="4670" y="1578"/>
                  </a:lnTo>
                  <a:lnTo>
                    <a:pt x="4680" y="1590"/>
                  </a:lnTo>
                  <a:lnTo>
                    <a:pt x="4680" y="1604"/>
                  </a:lnTo>
                  <a:lnTo>
                    <a:pt x="4689" y="1590"/>
                  </a:lnTo>
                  <a:lnTo>
                    <a:pt x="4689" y="1616"/>
                  </a:lnTo>
                  <a:lnTo>
                    <a:pt x="4699" y="1590"/>
                  </a:lnTo>
                  <a:lnTo>
                    <a:pt x="4699" y="1628"/>
                  </a:lnTo>
                  <a:lnTo>
                    <a:pt x="4707" y="1628"/>
                  </a:lnTo>
                  <a:lnTo>
                    <a:pt x="4707" y="1616"/>
                  </a:lnTo>
                  <a:lnTo>
                    <a:pt x="4717" y="1628"/>
                  </a:lnTo>
                  <a:lnTo>
                    <a:pt x="4717" y="1604"/>
                  </a:lnTo>
                  <a:lnTo>
                    <a:pt x="4726" y="1604"/>
                  </a:lnTo>
                  <a:lnTo>
                    <a:pt x="4726" y="1628"/>
                  </a:lnTo>
                  <a:lnTo>
                    <a:pt x="4736" y="1628"/>
                  </a:lnTo>
                  <a:lnTo>
                    <a:pt x="4736" y="1604"/>
                  </a:lnTo>
                  <a:lnTo>
                    <a:pt x="4745" y="1604"/>
                  </a:lnTo>
                  <a:lnTo>
                    <a:pt x="4745" y="1628"/>
                  </a:lnTo>
                  <a:lnTo>
                    <a:pt x="4755" y="1628"/>
                  </a:lnTo>
                  <a:lnTo>
                    <a:pt x="4755" y="1616"/>
                  </a:lnTo>
                  <a:lnTo>
                    <a:pt x="4763" y="1616"/>
                  </a:lnTo>
                  <a:lnTo>
                    <a:pt x="4763" y="1604"/>
                  </a:lnTo>
                  <a:lnTo>
                    <a:pt x="4773" y="1590"/>
                  </a:lnTo>
                  <a:lnTo>
                    <a:pt x="4773" y="1604"/>
                  </a:lnTo>
                  <a:lnTo>
                    <a:pt x="4782" y="1604"/>
                  </a:lnTo>
                  <a:lnTo>
                    <a:pt x="4782" y="1518"/>
                  </a:lnTo>
                  <a:lnTo>
                    <a:pt x="4792" y="1504"/>
                  </a:lnTo>
                  <a:lnTo>
                    <a:pt x="4792" y="1148"/>
                  </a:lnTo>
                  <a:lnTo>
                    <a:pt x="4801" y="1196"/>
                  </a:lnTo>
                  <a:lnTo>
                    <a:pt x="4801" y="1554"/>
                  </a:lnTo>
                  <a:lnTo>
                    <a:pt x="4811" y="1566"/>
                  </a:lnTo>
                  <a:lnTo>
                    <a:pt x="4811" y="1604"/>
                  </a:lnTo>
                  <a:lnTo>
                    <a:pt x="4819" y="1590"/>
                  </a:lnTo>
                  <a:lnTo>
                    <a:pt x="4819" y="1628"/>
                  </a:lnTo>
                  <a:lnTo>
                    <a:pt x="4829" y="1590"/>
                  </a:lnTo>
                  <a:lnTo>
                    <a:pt x="4829" y="1628"/>
                  </a:lnTo>
                  <a:lnTo>
                    <a:pt x="4838" y="1604"/>
                  </a:lnTo>
                  <a:lnTo>
                    <a:pt x="4838" y="1628"/>
                  </a:lnTo>
                  <a:lnTo>
                    <a:pt x="4848" y="1628"/>
                  </a:lnTo>
                  <a:lnTo>
                    <a:pt x="4848" y="1578"/>
                  </a:lnTo>
                  <a:lnTo>
                    <a:pt x="4856" y="1604"/>
                  </a:lnTo>
                  <a:lnTo>
                    <a:pt x="4856" y="1566"/>
                  </a:lnTo>
                  <a:lnTo>
                    <a:pt x="4867" y="1554"/>
                  </a:lnTo>
                  <a:lnTo>
                    <a:pt x="4867" y="1184"/>
                  </a:lnTo>
                  <a:lnTo>
                    <a:pt x="4875" y="1184"/>
                  </a:lnTo>
                  <a:lnTo>
                    <a:pt x="4875" y="1480"/>
                  </a:lnTo>
                  <a:lnTo>
                    <a:pt x="4885" y="1480"/>
                  </a:lnTo>
                  <a:lnTo>
                    <a:pt x="4885" y="1578"/>
                  </a:lnTo>
                  <a:lnTo>
                    <a:pt x="4894" y="1566"/>
                  </a:lnTo>
                  <a:lnTo>
                    <a:pt x="4894" y="1604"/>
                  </a:lnTo>
                  <a:lnTo>
                    <a:pt x="4904" y="1604"/>
                  </a:lnTo>
                  <a:lnTo>
                    <a:pt x="4904" y="1628"/>
                  </a:lnTo>
                  <a:lnTo>
                    <a:pt x="4912" y="1578"/>
                  </a:lnTo>
                  <a:lnTo>
                    <a:pt x="4912" y="1628"/>
                  </a:lnTo>
                  <a:lnTo>
                    <a:pt x="4923" y="1628"/>
                  </a:lnTo>
                  <a:lnTo>
                    <a:pt x="4923" y="1590"/>
                  </a:lnTo>
                  <a:lnTo>
                    <a:pt x="4931" y="1590"/>
                  </a:lnTo>
                  <a:lnTo>
                    <a:pt x="4931" y="1566"/>
                  </a:lnTo>
                  <a:lnTo>
                    <a:pt x="4941" y="1566"/>
                  </a:lnTo>
                  <a:lnTo>
                    <a:pt x="4941" y="1628"/>
                  </a:lnTo>
                  <a:lnTo>
                    <a:pt x="4950" y="1628"/>
                  </a:lnTo>
                  <a:lnTo>
                    <a:pt x="4950" y="1590"/>
                  </a:lnTo>
                  <a:lnTo>
                    <a:pt x="4960" y="1628"/>
                  </a:lnTo>
                  <a:lnTo>
                    <a:pt x="4960" y="1604"/>
                  </a:lnTo>
                  <a:lnTo>
                    <a:pt x="4968" y="1604"/>
                  </a:lnTo>
                  <a:lnTo>
                    <a:pt x="4968" y="1616"/>
                  </a:lnTo>
                  <a:lnTo>
                    <a:pt x="4978" y="1616"/>
                  </a:lnTo>
                  <a:lnTo>
                    <a:pt x="4978" y="1468"/>
                  </a:lnTo>
                  <a:lnTo>
                    <a:pt x="4987" y="1430"/>
                  </a:lnTo>
                  <a:lnTo>
                    <a:pt x="4987" y="1504"/>
                  </a:lnTo>
                  <a:lnTo>
                    <a:pt x="4997" y="1504"/>
                  </a:lnTo>
                  <a:lnTo>
                    <a:pt x="4997" y="1578"/>
                  </a:lnTo>
                  <a:lnTo>
                    <a:pt x="5006" y="1590"/>
                  </a:lnTo>
                  <a:lnTo>
                    <a:pt x="5006" y="1578"/>
                  </a:lnTo>
                  <a:lnTo>
                    <a:pt x="5016" y="1566"/>
                  </a:lnTo>
                  <a:lnTo>
                    <a:pt x="5016" y="1604"/>
                  </a:lnTo>
                  <a:lnTo>
                    <a:pt x="5024" y="1616"/>
                  </a:lnTo>
                  <a:lnTo>
                    <a:pt x="5024" y="1542"/>
                  </a:lnTo>
                  <a:lnTo>
                    <a:pt x="5034" y="1530"/>
                  </a:lnTo>
                  <a:lnTo>
                    <a:pt x="5034" y="1616"/>
                  </a:lnTo>
                  <a:lnTo>
                    <a:pt x="5043" y="1628"/>
                  </a:lnTo>
                  <a:lnTo>
                    <a:pt x="5043" y="1616"/>
                  </a:lnTo>
                  <a:lnTo>
                    <a:pt x="5053" y="1628"/>
                  </a:lnTo>
                  <a:lnTo>
                    <a:pt x="5053" y="1578"/>
                  </a:lnTo>
                  <a:lnTo>
                    <a:pt x="5061" y="1628"/>
                  </a:lnTo>
                  <a:lnTo>
                    <a:pt x="5072" y="1628"/>
                  </a:lnTo>
                  <a:lnTo>
                    <a:pt x="5072" y="1604"/>
                  </a:lnTo>
                  <a:lnTo>
                    <a:pt x="5080" y="1628"/>
                  </a:lnTo>
                  <a:lnTo>
                    <a:pt x="5080" y="1616"/>
                  </a:lnTo>
                  <a:lnTo>
                    <a:pt x="5090" y="1616"/>
                  </a:lnTo>
                  <a:lnTo>
                    <a:pt x="5090" y="1590"/>
                  </a:lnTo>
                  <a:lnTo>
                    <a:pt x="5099" y="1566"/>
                  </a:lnTo>
                  <a:lnTo>
                    <a:pt x="5099" y="1590"/>
                  </a:lnTo>
                  <a:lnTo>
                    <a:pt x="5109" y="1590"/>
                  </a:lnTo>
                  <a:lnTo>
                    <a:pt x="5109" y="1616"/>
                  </a:lnTo>
                  <a:lnTo>
                    <a:pt x="5117" y="1616"/>
                  </a:lnTo>
                  <a:lnTo>
                    <a:pt x="5117" y="1566"/>
                  </a:lnTo>
                  <a:lnTo>
                    <a:pt x="5126" y="1578"/>
                  </a:lnTo>
                  <a:lnTo>
                    <a:pt x="5126" y="1554"/>
                  </a:lnTo>
                  <a:lnTo>
                    <a:pt x="5136" y="1554"/>
                  </a:lnTo>
                  <a:lnTo>
                    <a:pt x="5136" y="1616"/>
                  </a:lnTo>
                  <a:lnTo>
                    <a:pt x="5145" y="1616"/>
                  </a:lnTo>
                  <a:lnTo>
                    <a:pt x="5145" y="1578"/>
                  </a:lnTo>
                  <a:lnTo>
                    <a:pt x="5155" y="1578"/>
                  </a:lnTo>
                  <a:lnTo>
                    <a:pt x="5155" y="1604"/>
                  </a:lnTo>
                  <a:lnTo>
                    <a:pt x="5163" y="1590"/>
                  </a:lnTo>
                  <a:lnTo>
                    <a:pt x="5163" y="1604"/>
                  </a:lnTo>
                  <a:lnTo>
                    <a:pt x="5173" y="1590"/>
                  </a:lnTo>
                  <a:lnTo>
                    <a:pt x="5173" y="1604"/>
                  </a:lnTo>
                  <a:lnTo>
                    <a:pt x="5182" y="1604"/>
                  </a:lnTo>
                  <a:lnTo>
                    <a:pt x="5182" y="1628"/>
                  </a:lnTo>
                  <a:lnTo>
                    <a:pt x="5192" y="1628"/>
                  </a:lnTo>
                  <a:lnTo>
                    <a:pt x="5192" y="1590"/>
                  </a:lnTo>
                  <a:lnTo>
                    <a:pt x="5200" y="1590"/>
                  </a:lnTo>
                  <a:lnTo>
                    <a:pt x="5200" y="1628"/>
                  </a:lnTo>
                  <a:lnTo>
                    <a:pt x="5211" y="1628"/>
                  </a:lnTo>
                  <a:lnTo>
                    <a:pt x="5211" y="1604"/>
                  </a:lnTo>
                  <a:lnTo>
                    <a:pt x="5219" y="1604"/>
                  </a:lnTo>
                  <a:lnTo>
                    <a:pt x="5219" y="1616"/>
                  </a:lnTo>
                  <a:lnTo>
                    <a:pt x="5229" y="1616"/>
                  </a:lnTo>
                  <a:lnTo>
                    <a:pt x="5229" y="1578"/>
                  </a:lnTo>
                  <a:lnTo>
                    <a:pt x="5238" y="1578"/>
                  </a:lnTo>
                  <a:lnTo>
                    <a:pt x="5238" y="1628"/>
                  </a:lnTo>
                  <a:lnTo>
                    <a:pt x="5248" y="1628"/>
                  </a:lnTo>
                  <a:lnTo>
                    <a:pt x="5248" y="1604"/>
                  </a:lnTo>
                  <a:lnTo>
                    <a:pt x="5256" y="1604"/>
                  </a:lnTo>
                  <a:lnTo>
                    <a:pt x="5256" y="1628"/>
                  </a:lnTo>
                  <a:lnTo>
                    <a:pt x="5267" y="1604"/>
                  </a:lnTo>
                  <a:lnTo>
                    <a:pt x="5267" y="1616"/>
                  </a:lnTo>
                  <a:lnTo>
                    <a:pt x="5275" y="1604"/>
                  </a:lnTo>
                  <a:lnTo>
                    <a:pt x="5275" y="1628"/>
                  </a:lnTo>
                  <a:lnTo>
                    <a:pt x="5285" y="1628"/>
                  </a:lnTo>
                  <a:lnTo>
                    <a:pt x="5285" y="1604"/>
                  </a:lnTo>
                  <a:lnTo>
                    <a:pt x="5294" y="1590"/>
                  </a:lnTo>
                  <a:lnTo>
                    <a:pt x="5294" y="1616"/>
                  </a:lnTo>
                  <a:lnTo>
                    <a:pt x="5304" y="1616"/>
                  </a:lnTo>
                  <a:lnTo>
                    <a:pt x="5304" y="1554"/>
                  </a:lnTo>
                  <a:lnTo>
                    <a:pt x="5312" y="1554"/>
                  </a:lnTo>
                  <a:lnTo>
                    <a:pt x="5312" y="1480"/>
                  </a:lnTo>
                  <a:lnTo>
                    <a:pt x="5322" y="1480"/>
                  </a:lnTo>
                  <a:lnTo>
                    <a:pt x="5322" y="1296"/>
                  </a:lnTo>
                  <a:lnTo>
                    <a:pt x="5331" y="1270"/>
                  </a:lnTo>
                  <a:lnTo>
                    <a:pt x="5331" y="210"/>
                  </a:lnTo>
                  <a:lnTo>
                    <a:pt x="5341" y="320"/>
                  </a:lnTo>
                  <a:lnTo>
                    <a:pt x="5341" y="1234"/>
                  </a:lnTo>
                  <a:lnTo>
                    <a:pt x="5350" y="1320"/>
                  </a:lnTo>
                  <a:lnTo>
                    <a:pt x="5350" y="1172"/>
                  </a:lnTo>
                  <a:lnTo>
                    <a:pt x="5360" y="1160"/>
                  </a:lnTo>
                  <a:lnTo>
                    <a:pt x="5360" y="987"/>
                  </a:lnTo>
                  <a:lnTo>
                    <a:pt x="5368" y="1148"/>
                  </a:lnTo>
                  <a:lnTo>
                    <a:pt x="5368" y="1270"/>
                  </a:lnTo>
                  <a:lnTo>
                    <a:pt x="5378" y="1308"/>
                  </a:lnTo>
                  <a:lnTo>
                    <a:pt x="5378" y="1246"/>
                  </a:lnTo>
                  <a:lnTo>
                    <a:pt x="5387" y="1222"/>
                  </a:lnTo>
                  <a:lnTo>
                    <a:pt x="5387" y="1344"/>
                  </a:lnTo>
                  <a:lnTo>
                    <a:pt x="5397" y="1344"/>
                  </a:lnTo>
                  <a:lnTo>
                    <a:pt x="5397" y="1270"/>
                  </a:lnTo>
                  <a:lnTo>
                    <a:pt x="5405" y="1320"/>
                  </a:lnTo>
                  <a:lnTo>
                    <a:pt x="5405" y="1430"/>
                  </a:lnTo>
                  <a:lnTo>
                    <a:pt x="5416" y="1418"/>
                  </a:lnTo>
                  <a:lnTo>
                    <a:pt x="5416" y="1468"/>
                  </a:lnTo>
                  <a:lnTo>
                    <a:pt x="5424" y="1468"/>
                  </a:lnTo>
                  <a:lnTo>
                    <a:pt x="5424" y="1554"/>
                  </a:lnTo>
                  <a:lnTo>
                    <a:pt x="5434" y="1566"/>
                  </a:lnTo>
                  <a:lnTo>
                    <a:pt x="5434" y="1604"/>
                  </a:lnTo>
                  <a:lnTo>
                    <a:pt x="5443" y="1604"/>
                  </a:lnTo>
                  <a:lnTo>
                    <a:pt x="5443" y="1566"/>
                  </a:lnTo>
                  <a:lnTo>
                    <a:pt x="5453" y="1590"/>
                  </a:lnTo>
                  <a:lnTo>
                    <a:pt x="5453" y="1578"/>
                  </a:lnTo>
                  <a:lnTo>
                    <a:pt x="5461" y="1578"/>
                  </a:lnTo>
                  <a:lnTo>
                    <a:pt x="5461" y="1530"/>
                  </a:lnTo>
                  <a:lnTo>
                    <a:pt x="5472" y="1530"/>
                  </a:lnTo>
                  <a:lnTo>
                    <a:pt x="5472" y="1566"/>
                  </a:lnTo>
                  <a:lnTo>
                    <a:pt x="5480" y="1566"/>
                  </a:lnTo>
                  <a:lnTo>
                    <a:pt x="5480" y="1590"/>
                  </a:lnTo>
                  <a:lnTo>
                    <a:pt x="5490" y="1590"/>
                  </a:lnTo>
                  <a:lnTo>
                    <a:pt x="5490" y="1554"/>
                  </a:lnTo>
                  <a:lnTo>
                    <a:pt x="5499" y="1590"/>
                  </a:lnTo>
                  <a:lnTo>
                    <a:pt x="5499" y="1628"/>
                  </a:lnTo>
                  <a:lnTo>
                    <a:pt x="5509" y="1628"/>
                  </a:lnTo>
                  <a:lnTo>
                    <a:pt x="5509" y="1566"/>
                  </a:lnTo>
                  <a:lnTo>
                    <a:pt x="5517" y="1604"/>
                  </a:lnTo>
                  <a:lnTo>
                    <a:pt x="5517" y="1578"/>
                  </a:lnTo>
                  <a:lnTo>
                    <a:pt x="5527" y="1604"/>
                  </a:lnTo>
                  <a:lnTo>
                    <a:pt x="5527" y="1566"/>
                  </a:lnTo>
                  <a:lnTo>
                    <a:pt x="5536" y="1566"/>
                  </a:lnTo>
                  <a:lnTo>
                    <a:pt x="5536" y="1590"/>
                  </a:lnTo>
                  <a:lnTo>
                    <a:pt x="5546" y="1566"/>
                  </a:lnTo>
                  <a:lnTo>
                    <a:pt x="5546" y="1504"/>
                  </a:lnTo>
                  <a:lnTo>
                    <a:pt x="5555" y="1504"/>
                  </a:lnTo>
                  <a:lnTo>
                    <a:pt x="5555" y="1270"/>
                  </a:lnTo>
                  <a:lnTo>
                    <a:pt x="5565" y="1160"/>
                  </a:lnTo>
                  <a:lnTo>
                    <a:pt x="5565" y="1356"/>
                  </a:lnTo>
                  <a:lnTo>
                    <a:pt x="5573" y="1394"/>
                  </a:lnTo>
                  <a:lnTo>
                    <a:pt x="5573" y="1148"/>
                  </a:lnTo>
                  <a:lnTo>
                    <a:pt x="5583" y="1122"/>
                  </a:lnTo>
                  <a:lnTo>
                    <a:pt x="5583" y="863"/>
                  </a:lnTo>
                  <a:lnTo>
                    <a:pt x="5592" y="1234"/>
                  </a:lnTo>
                  <a:lnTo>
                    <a:pt x="5602" y="1234"/>
                  </a:lnTo>
                  <a:lnTo>
                    <a:pt x="5602" y="1492"/>
                  </a:lnTo>
                  <a:lnTo>
                    <a:pt x="5611" y="1492"/>
                  </a:lnTo>
                  <a:lnTo>
                    <a:pt x="5611" y="1554"/>
                  </a:lnTo>
                  <a:lnTo>
                    <a:pt x="5619" y="1554"/>
                  </a:lnTo>
                  <a:lnTo>
                    <a:pt x="5619" y="1628"/>
                  </a:lnTo>
                  <a:lnTo>
                    <a:pt x="5629" y="1628"/>
                  </a:lnTo>
                  <a:lnTo>
                    <a:pt x="5629" y="1590"/>
                  </a:lnTo>
                  <a:lnTo>
                    <a:pt x="5638" y="1604"/>
                  </a:lnTo>
                  <a:lnTo>
                    <a:pt x="5638" y="1628"/>
                  </a:lnTo>
                  <a:lnTo>
                    <a:pt x="5648" y="1628"/>
                  </a:lnTo>
                  <a:lnTo>
                    <a:pt x="5648" y="1590"/>
                  </a:lnTo>
                  <a:lnTo>
                    <a:pt x="5656" y="1604"/>
                  </a:lnTo>
                  <a:lnTo>
                    <a:pt x="5656" y="1628"/>
                  </a:lnTo>
                  <a:lnTo>
                    <a:pt x="5666" y="1604"/>
                  </a:lnTo>
                  <a:lnTo>
                    <a:pt x="5666" y="1628"/>
                  </a:lnTo>
                  <a:lnTo>
                    <a:pt x="5675" y="1616"/>
                  </a:lnTo>
                  <a:lnTo>
                    <a:pt x="5675" y="1578"/>
                  </a:lnTo>
                  <a:lnTo>
                    <a:pt x="5685" y="1566"/>
                  </a:lnTo>
                  <a:lnTo>
                    <a:pt x="5685" y="1604"/>
                  </a:lnTo>
                  <a:lnTo>
                    <a:pt x="5694" y="1616"/>
                  </a:lnTo>
                  <a:lnTo>
                    <a:pt x="5694" y="1590"/>
                  </a:lnTo>
                  <a:lnTo>
                    <a:pt x="5704" y="1604"/>
                  </a:lnTo>
                  <a:lnTo>
                    <a:pt x="5704" y="1578"/>
                  </a:lnTo>
                  <a:lnTo>
                    <a:pt x="5712" y="1590"/>
                  </a:lnTo>
                  <a:lnTo>
                    <a:pt x="5712" y="1554"/>
                  </a:lnTo>
                  <a:lnTo>
                    <a:pt x="5722" y="1554"/>
                  </a:lnTo>
                  <a:lnTo>
                    <a:pt x="5722" y="1604"/>
                  </a:lnTo>
                  <a:lnTo>
                    <a:pt x="5731" y="1566"/>
                  </a:lnTo>
                  <a:lnTo>
                    <a:pt x="5731" y="1604"/>
                  </a:lnTo>
                  <a:lnTo>
                    <a:pt x="5741" y="1616"/>
                  </a:lnTo>
                  <a:lnTo>
                    <a:pt x="5741" y="1604"/>
                  </a:lnTo>
                  <a:lnTo>
                    <a:pt x="5749" y="1604"/>
                  </a:lnTo>
                  <a:lnTo>
                    <a:pt x="5749" y="1628"/>
                  </a:lnTo>
                  <a:lnTo>
                    <a:pt x="5760" y="1628"/>
                  </a:lnTo>
                  <a:lnTo>
                    <a:pt x="5760" y="1590"/>
                  </a:lnTo>
                  <a:lnTo>
                    <a:pt x="5768" y="1628"/>
                  </a:lnTo>
                  <a:lnTo>
                    <a:pt x="5768" y="1616"/>
                  </a:lnTo>
                  <a:lnTo>
                    <a:pt x="5778" y="1628"/>
                  </a:lnTo>
                  <a:lnTo>
                    <a:pt x="5778" y="1604"/>
                  </a:lnTo>
                  <a:lnTo>
                    <a:pt x="5787" y="1604"/>
                  </a:lnTo>
                  <a:lnTo>
                    <a:pt x="5787" y="1628"/>
                  </a:lnTo>
                  <a:lnTo>
                    <a:pt x="5797" y="1604"/>
                  </a:lnTo>
                  <a:lnTo>
                    <a:pt x="5797" y="1628"/>
                  </a:lnTo>
                  <a:lnTo>
                    <a:pt x="5805" y="1604"/>
                  </a:lnTo>
                  <a:lnTo>
                    <a:pt x="5805" y="1566"/>
                  </a:lnTo>
                  <a:lnTo>
                    <a:pt x="5816" y="1554"/>
                  </a:lnTo>
                  <a:lnTo>
                    <a:pt x="5816" y="1578"/>
                  </a:lnTo>
                  <a:lnTo>
                    <a:pt x="5824" y="1566"/>
                  </a:lnTo>
                  <a:lnTo>
                    <a:pt x="5824" y="1542"/>
                  </a:lnTo>
                  <a:lnTo>
                    <a:pt x="5834" y="1578"/>
                  </a:lnTo>
                  <a:lnTo>
                    <a:pt x="5834" y="1554"/>
                  </a:lnTo>
                  <a:lnTo>
                    <a:pt x="5843" y="1554"/>
                  </a:lnTo>
                  <a:lnTo>
                    <a:pt x="5843" y="1296"/>
                  </a:lnTo>
                  <a:lnTo>
                    <a:pt x="5853" y="1296"/>
                  </a:lnTo>
                  <a:lnTo>
                    <a:pt x="5853" y="1406"/>
                  </a:lnTo>
                  <a:lnTo>
                    <a:pt x="5861" y="1320"/>
                  </a:lnTo>
                  <a:lnTo>
                    <a:pt x="5861" y="1098"/>
                  </a:lnTo>
                  <a:lnTo>
                    <a:pt x="5871" y="1222"/>
                  </a:lnTo>
                  <a:lnTo>
                    <a:pt x="5871" y="1530"/>
                  </a:lnTo>
                  <a:lnTo>
                    <a:pt x="5880" y="1530"/>
                  </a:lnTo>
                  <a:lnTo>
                    <a:pt x="5880" y="1566"/>
                  </a:lnTo>
                  <a:lnTo>
                    <a:pt x="5890" y="1554"/>
                  </a:lnTo>
                  <a:lnTo>
                    <a:pt x="5890" y="1590"/>
                  </a:lnTo>
                  <a:lnTo>
                    <a:pt x="5899" y="1578"/>
                  </a:lnTo>
                  <a:lnTo>
                    <a:pt x="5899" y="1604"/>
                  </a:lnTo>
                  <a:lnTo>
                    <a:pt x="5909" y="1628"/>
                  </a:lnTo>
                  <a:lnTo>
                    <a:pt x="5909" y="1590"/>
                  </a:lnTo>
                  <a:lnTo>
                    <a:pt x="5917" y="1628"/>
                  </a:lnTo>
                  <a:lnTo>
                    <a:pt x="5917" y="1604"/>
                  </a:lnTo>
                  <a:lnTo>
                    <a:pt x="5927" y="1590"/>
                  </a:lnTo>
                  <a:lnTo>
                    <a:pt x="5927" y="1628"/>
                  </a:lnTo>
                  <a:lnTo>
                    <a:pt x="5936" y="1628"/>
                  </a:lnTo>
                  <a:lnTo>
                    <a:pt x="5936" y="1616"/>
                  </a:lnTo>
                  <a:lnTo>
                    <a:pt x="5946" y="1616"/>
                  </a:lnTo>
                  <a:lnTo>
                    <a:pt x="5946" y="1554"/>
                  </a:lnTo>
                  <a:lnTo>
                    <a:pt x="5955" y="1566"/>
                  </a:lnTo>
                  <a:lnTo>
                    <a:pt x="5955" y="1492"/>
                  </a:lnTo>
                  <a:lnTo>
                    <a:pt x="5965" y="1492"/>
                  </a:lnTo>
                  <a:lnTo>
                    <a:pt x="5965" y="1296"/>
                  </a:lnTo>
                  <a:lnTo>
                    <a:pt x="5973" y="1308"/>
                  </a:lnTo>
                  <a:lnTo>
                    <a:pt x="5973" y="1406"/>
                  </a:lnTo>
                  <a:lnTo>
                    <a:pt x="5983" y="1406"/>
                  </a:lnTo>
                  <a:lnTo>
                    <a:pt x="5983" y="1480"/>
                  </a:lnTo>
                  <a:lnTo>
                    <a:pt x="5992" y="1492"/>
                  </a:lnTo>
                  <a:lnTo>
                    <a:pt x="5992" y="1554"/>
                  </a:lnTo>
                  <a:lnTo>
                    <a:pt x="6002" y="1542"/>
                  </a:lnTo>
                  <a:lnTo>
                    <a:pt x="6002" y="1578"/>
                  </a:lnTo>
                  <a:lnTo>
                    <a:pt x="6010" y="1578"/>
                  </a:lnTo>
                  <a:lnTo>
                    <a:pt x="6010" y="1616"/>
                  </a:lnTo>
                  <a:lnTo>
                    <a:pt x="6021" y="1566"/>
                  </a:lnTo>
                  <a:lnTo>
                    <a:pt x="6021" y="1616"/>
                  </a:lnTo>
                  <a:lnTo>
                    <a:pt x="6029" y="1628"/>
                  </a:lnTo>
                  <a:lnTo>
                    <a:pt x="6029" y="1604"/>
                  </a:lnTo>
                  <a:lnTo>
                    <a:pt x="6039" y="1616"/>
                  </a:lnTo>
                  <a:lnTo>
                    <a:pt x="6039" y="1590"/>
                  </a:lnTo>
                  <a:lnTo>
                    <a:pt x="6048" y="1604"/>
                  </a:lnTo>
                  <a:lnTo>
                    <a:pt x="6048" y="1628"/>
                  </a:lnTo>
                  <a:lnTo>
                    <a:pt x="6058" y="1628"/>
                  </a:lnTo>
                  <a:lnTo>
                    <a:pt x="6058" y="1578"/>
                  </a:lnTo>
                  <a:lnTo>
                    <a:pt x="6066" y="1590"/>
                  </a:lnTo>
                  <a:lnTo>
                    <a:pt x="6066" y="1628"/>
                  </a:lnTo>
                  <a:lnTo>
                    <a:pt x="6077" y="1628"/>
                  </a:lnTo>
                  <a:lnTo>
                    <a:pt x="6077" y="1566"/>
                  </a:lnTo>
                  <a:lnTo>
                    <a:pt x="6085" y="1566"/>
                  </a:lnTo>
                  <a:lnTo>
                    <a:pt x="6085" y="1616"/>
                  </a:lnTo>
                  <a:lnTo>
                    <a:pt x="6095" y="1566"/>
                  </a:lnTo>
                  <a:lnTo>
                    <a:pt x="6095" y="1604"/>
                  </a:lnTo>
                  <a:lnTo>
                    <a:pt x="6104" y="1616"/>
                  </a:lnTo>
                  <a:lnTo>
                    <a:pt x="6104" y="1590"/>
                  </a:lnTo>
                  <a:lnTo>
                    <a:pt x="6112" y="1578"/>
                  </a:lnTo>
                  <a:lnTo>
                    <a:pt x="6112" y="1628"/>
                  </a:lnTo>
                  <a:lnTo>
                    <a:pt x="6122" y="1628"/>
                  </a:lnTo>
                  <a:lnTo>
                    <a:pt x="6122" y="1566"/>
                  </a:lnTo>
                  <a:lnTo>
                    <a:pt x="6131" y="1590"/>
                  </a:lnTo>
                  <a:lnTo>
                    <a:pt x="6131" y="1628"/>
                  </a:lnTo>
                  <a:lnTo>
                    <a:pt x="6141" y="1616"/>
                  </a:lnTo>
                  <a:lnTo>
                    <a:pt x="6141" y="1590"/>
                  </a:lnTo>
                  <a:lnTo>
                    <a:pt x="6149" y="1604"/>
                  </a:lnTo>
                  <a:lnTo>
                    <a:pt x="6149" y="1628"/>
                  </a:lnTo>
                  <a:lnTo>
                    <a:pt x="6160" y="1616"/>
                  </a:lnTo>
                  <a:lnTo>
                    <a:pt x="6160" y="1628"/>
                  </a:lnTo>
                  <a:lnTo>
                    <a:pt x="6178" y="1616"/>
                  </a:lnTo>
                  <a:lnTo>
                    <a:pt x="6178" y="1628"/>
                  </a:lnTo>
                  <a:lnTo>
                    <a:pt x="6187" y="1628"/>
                  </a:lnTo>
                  <a:lnTo>
                    <a:pt x="6187" y="1590"/>
                  </a:lnTo>
                  <a:lnTo>
                    <a:pt x="6197" y="1590"/>
                  </a:lnTo>
                  <a:lnTo>
                    <a:pt x="6197" y="1628"/>
                  </a:lnTo>
                  <a:lnTo>
                    <a:pt x="6205" y="1628"/>
                  </a:lnTo>
                  <a:lnTo>
                    <a:pt x="6205" y="1616"/>
                  </a:lnTo>
                  <a:lnTo>
                    <a:pt x="6215" y="1628"/>
                  </a:lnTo>
                  <a:lnTo>
                    <a:pt x="6215" y="1604"/>
                  </a:lnTo>
                  <a:lnTo>
                    <a:pt x="6224" y="1604"/>
                  </a:lnTo>
                  <a:lnTo>
                    <a:pt x="6224" y="1554"/>
                  </a:lnTo>
                  <a:lnTo>
                    <a:pt x="6234" y="1554"/>
                  </a:lnTo>
                  <a:lnTo>
                    <a:pt x="6234" y="1578"/>
                  </a:lnTo>
                  <a:lnTo>
                    <a:pt x="6243" y="1566"/>
                  </a:lnTo>
                  <a:lnTo>
                    <a:pt x="6243" y="1616"/>
                  </a:lnTo>
                  <a:lnTo>
                    <a:pt x="6253" y="1616"/>
                  </a:lnTo>
                  <a:lnTo>
                    <a:pt x="6253" y="1628"/>
                  </a:lnTo>
                  <a:lnTo>
                    <a:pt x="6261" y="1628"/>
                  </a:lnTo>
                  <a:lnTo>
                    <a:pt x="6261" y="1604"/>
                  </a:lnTo>
                  <a:lnTo>
                    <a:pt x="6271" y="1616"/>
                  </a:lnTo>
                  <a:lnTo>
                    <a:pt x="6271" y="1628"/>
                  </a:lnTo>
                  <a:lnTo>
                    <a:pt x="6280" y="1616"/>
                  </a:lnTo>
                  <a:lnTo>
                    <a:pt x="6280" y="1628"/>
                  </a:lnTo>
                  <a:lnTo>
                    <a:pt x="6290" y="1616"/>
                  </a:lnTo>
                  <a:lnTo>
                    <a:pt x="6290" y="1628"/>
                  </a:lnTo>
                  <a:lnTo>
                    <a:pt x="6299" y="1628"/>
                  </a:lnTo>
                  <a:lnTo>
                    <a:pt x="6299" y="1604"/>
                  </a:lnTo>
                  <a:lnTo>
                    <a:pt x="6309" y="1604"/>
                  </a:lnTo>
                  <a:lnTo>
                    <a:pt x="6309" y="1628"/>
                  </a:lnTo>
                  <a:lnTo>
                    <a:pt x="6317" y="1616"/>
                  </a:lnTo>
                  <a:lnTo>
                    <a:pt x="6317" y="1628"/>
                  </a:lnTo>
                  <a:lnTo>
                    <a:pt x="6327" y="1604"/>
                  </a:lnTo>
                  <a:lnTo>
                    <a:pt x="6327" y="1628"/>
                  </a:lnTo>
                  <a:lnTo>
                    <a:pt x="6336" y="1616"/>
                  </a:lnTo>
                  <a:lnTo>
                    <a:pt x="6336" y="1628"/>
                  </a:lnTo>
                  <a:lnTo>
                    <a:pt x="6346" y="1628"/>
                  </a:lnTo>
                  <a:lnTo>
                    <a:pt x="6346" y="1590"/>
                  </a:lnTo>
                  <a:lnTo>
                    <a:pt x="6354" y="1604"/>
                  </a:lnTo>
                  <a:lnTo>
                    <a:pt x="6354" y="1628"/>
                  </a:lnTo>
                  <a:lnTo>
                    <a:pt x="6365" y="1616"/>
                  </a:lnTo>
                  <a:lnTo>
                    <a:pt x="6365" y="1590"/>
                  </a:lnTo>
                  <a:lnTo>
                    <a:pt x="6373" y="1604"/>
                  </a:lnTo>
                  <a:lnTo>
                    <a:pt x="6373" y="1578"/>
                  </a:lnTo>
                  <a:lnTo>
                    <a:pt x="6383" y="1578"/>
                  </a:lnTo>
                  <a:lnTo>
                    <a:pt x="6383" y="1604"/>
                  </a:lnTo>
                  <a:lnTo>
                    <a:pt x="6392" y="1566"/>
                  </a:lnTo>
                  <a:lnTo>
                    <a:pt x="6392" y="1616"/>
                  </a:lnTo>
                  <a:lnTo>
                    <a:pt x="6402" y="1616"/>
                  </a:lnTo>
                  <a:lnTo>
                    <a:pt x="6402" y="1604"/>
                  </a:lnTo>
                  <a:lnTo>
                    <a:pt x="6410" y="1616"/>
                  </a:lnTo>
                  <a:lnTo>
                    <a:pt x="6410" y="1628"/>
                  </a:lnTo>
                  <a:lnTo>
                    <a:pt x="6421" y="1628"/>
                  </a:lnTo>
                  <a:lnTo>
                    <a:pt x="6421" y="1604"/>
                  </a:lnTo>
                  <a:lnTo>
                    <a:pt x="6429" y="1628"/>
                  </a:lnTo>
                  <a:lnTo>
                    <a:pt x="6429" y="1616"/>
                  </a:lnTo>
                  <a:lnTo>
                    <a:pt x="6439" y="1628"/>
                  </a:lnTo>
                  <a:lnTo>
                    <a:pt x="6439" y="1616"/>
                  </a:lnTo>
                  <a:lnTo>
                    <a:pt x="6448" y="1616"/>
                  </a:lnTo>
                  <a:lnTo>
                    <a:pt x="6448" y="1628"/>
                  </a:lnTo>
                  <a:lnTo>
                    <a:pt x="6458" y="1628"/>
                  </a:lnTo>
                  <a:lnTo>
                    <a:pt x="6458" y="1604"/>
                  </a:lnTo>
                  <a:lnTo>
                    <a:pt x="6466" y="1616"/>
                  </a:lnTo>
                  <a:lnTo>
                    <a:pt x="6466" y="1604"/>
                  </a:lnTo>
                  <a:lnTo>
                    <a:pt x="6476" y="1604"/>
                  </a:lnTo>
                  <a:lnTo>
                    <a:pt x="6476" y="1616"/>
                  </a:lnTo>
                  <a:lnTo>
                    <a:pt x="6485" y="1628"/>
                  </a:lnTo>
                  <a:lnTo>
                    <a:pt x="6485" y="1604"/>
                  </a:lnTo>
                  <a:lnTo>
                    <a:pt x="6495" y="1604"/>
                  </a:lnTo>
                  <a:lnTo>
                    <a:pt x="6495" y="1628"/>
                  </a:lnTo>
                  <a:lnTo>
                    <a:pt x="6504" y="1604"/>
                  </a:lnTo>
                  <a:lnTo>
                    <a:pt x="6504" y="1616"/>
                  </a:lnTo>
                  <a:lnTo>
                    <a:pt x="6514" y="1616"/>
                  </a:lnTo>
                  <a:lnTo>
                    <a:pt x="6514" y="1604"/>
                  </a:lnTo>
                  <a:lnTo>
                    <a:pt x="6522" y="1616"/>
                  </a:lnTo>
                  <a:lnTo>
                    <a:pt x="6522" y="1604"/>
                  </a:lnTo>
                  <a:lnTo>
                    <a:pt x="6532" y="1604"/>
                  </a:lnTo>
                  <a:lnTo>
                    <a:pt x="6532" y="1628"/>
                  </a:lnTo>
                  <a:lnTo>
                    <a:pt x="6541" y="1628"/>
                  </a:lnTo>
                  <a:lnTo>
                    <a:pt x="6541" y="1590"/>
                  </a:lnTo>
                  <a:lnTo>
                    <a:pt x="6551" y="1590"/>
                  </a:lnTo>
                  <a:lnTo>
                    <a:pt x="6551" y="1628"/>
                  </a:lnTo>
                  <a:lnTo>
                    <a:pt x="6559" y="1590"/>
                  </a:lnTo>
                  <a:lnTo>
                    <a:pt x="6559" y="1628"/>
                  </a:lnTo>
                  <a:lnTo>
                    <a:pt x="6570" y="1604"/>
                  </a:lnTo>
                  <a:lnTo>
                    <a:pt x="6570" y="1628"/>
                  </a:lnTo>
                  <a:lnTo>
                    <a:pt x="6578" y="1628"/>
                  </a:lnTo>
                  <a:lnTo>
                    <a:pt x="6578" y="1616"/>
                  </a:lnTo>
                  <a:lnTo>
                    <a:pt x="6588" y="1604"/>
                  </a:lnTo>
                  <a:lnTo>
                    <a:pt x="6588" y="1628"/>
                  </a:lnTo>
                  <a:lnTo>
                    <a:pt x="6597" y="1628"/>
                  </a:lnTo>
                  <a:lnTo>
                    <a:pt x="6597" y="1604"/>
                  </a:lnTo>
                  <a:lnTo>
                    <a:pt x="6605" y="1590"/>
                  </a:lnTo>
                  <a:lnTo>
                    <a:pt x="6605" y="1616"/>
                  </a:lnTo>
                  <a:lnTo>
                    <a:pt x="6615" y="1628"/>
                  </a:lnTo>
                  <a:lnTo>
                    <a:pt x="6624" y="1628"/>
                  </a:lnTo>
                  <a:lnTo>
                    <a:pt x="6624" y="1604"/>
                  </a:lnTo>
                  <a:lnTo>
                    <a:pt x="6634" y="1590"/>
                  </a:lnTo>
                  <a:lnTo>
                    <a:pt x="6634" y="1628"/>
                  </a:lnTo>
                  <a:lnTo>
                    <a:pt x="6643" y="1590"/>
                  </a:lnTo>
                  <a:lnTo>
                    <a:pt x="6643" y="1628"/>
                  </a:lnTo>
                  <a:lnTo>
                    <a:pt x="6653" y="1616"/>
                  </a:lnTo>
                  <a:lnTo>
                    <a:pt x="6653" y="1628"/>
                  </a:lnTo>
                  <a:lnTo>
                    <a:pt x="6661" y="1616"/>
                  </a:lnTo>
                  <a:lnTo>
                    <a:pt x="6661" y="1628"/>
                  </a:lnTo>
                  <a:lnTo>
                    <a:pt x="6671" y="1616"/>
                  </a:lnTo>
                  <a:lnTo>
                    <a:pt x="6671" y="1590"/>
                  </a:lnTo>
                  <a:lnTo>
                    <a:pt x="6680" y="1590"/>
                  </a:lnTo>
                  <a:lnTo>
                    <a:pt x="6680" y="1604"/>
                  </a:lnTo>
                  <a:lnTo>
                    <a:pt x="6690" y="1604"/>
                  </a:lnTo>
                  <a:lnTo>
                    <a:pt x="6690" y="1616"/>
                  </a:lnTo>
                  <a:lnTo>
                    <a:pt x="6698" y="1628"/>
                  </a:lnTo>
                  <a:lnTo>
                    <a:pt x="6698" y="1604"/>
                  </a:lnTo>
                  <a:lnTo>
                    <a:pt x="6709" y="1604"/>
                  </a:lnTo>
                  <a:lnTo>
                    <a:pt x="6709" y="1628"/>
                  </a:lnTo>
                  <a:lnTo>
                    <a:pt x="6717" y="1604"/>
                  </a:lnTo>
                  <a:lnTo>
                    <a:pt x="6717" y="1616"/>
                  </a:lnTo>
                  <a:lnTo>
                    <a:pt x="6727" y="1616"/>
                  </a:lnTo>
                  <a:lnTo>
                    <a:pt x="6736" y="1604"/>
                  </a:lnTo>
                  <a:lnTo>
                    <a:pt x="6736" y="1628"/>
                  </a:lnTo>
                  <a:lnTo>
                    <a:pt x="6746" y="1628"/>
                  </a:lnTo>
                  <a:lnTo>
                    <a:pt x="6746" y="1604"/>
                  </a:lnTo>
                  <a:lnTo>
                    <a:pt x="6754" y="1628"/>
                  </a:lnTo>
                  <a:lnTo>
                    <a:pt x="6754" y="1604"/>
                  </a:lnTo>
                  <a:lnTo>
                    <a:pt x="6765" y="1616"/>
                  </a:lnTo>
                  <a:lnTo>
                    <a:pt x="6765" y="1628"/>
                  </a:lnTo>
                  <a:lnTo>
                    <a:pt x="6773" y="1616"/>
                  </a:lnTo>
                  <a:lnTo>
                    <a:pt x="6773" y="1628"/>
                  </a:lnTo>
                  <a:lnTo>
                    <a:pt x="6783" y="1628"/>
                  </a:lnTo>
                  <a:lnTo>
                    <a:pt x="6783" y="1616"/>
                  </a:lnTo>
                  <a:lnTo>
                    <a:pt x="6792" y="1604"/>
                  </a:lnTo>
                  <a:lnTo>
                    <a:pt x="6792" y="1616"/>
                  </a:lnTo>
                  <a:lnTo>
                    <a:pt x="6802" y="1628"/>
                  </a:lnTo>
                  <a:lnTo>
                    <a:pt x="6802" y="1616"/>
                  </a:lnTo>
                  <a:lnTo>
                    <a:pt x="6810" y="1604"/>
                  </a:lnTo>
                  <a:lnTo>
                    <a:pt x="6810" y="1616"/>
                  </a:lnTo>
                  <a:lnTo>
                    <a:pt x="6820" y="1616"/>
                  </a:lnTo>
                  <a:lnTo>
                    <a:pt x="6820" y="1628"/>
                  </a:lnTo>
                  <a:lnTo>
                    <a:pt x="6829" y="1628"/>
                  </a:lnTo>
                  <a:lnTo>
                    <a:pt x="6829" y="1616"/>
                  </a:lnTo>
                  <a:lnTo>
                    <a:pt x="6839" y="1616"/>
                  </a:lnTo>
                  <a:lnTo>
                    <a:pt x="6839" y="1628"/>
                  </a:lnTo>
                  <a:lnTo>
                    <a:pt x="6848" y="1628"/>
                  </a:lnTo>
                  <a:lnTo>
                    <a:pt x="6848" y="1604"/>
                  </a:lnTo>
                  <a:lnTo>
                    <a:pt x="6858" y="1590"/>
                  </a:lnTo>
                  <a:lnTo>
                    <a:pt x="6858" y="1628"/>
                  </a:lnTo>
                  <a:lnTo>
                    <a:pt x="6866" y="1616"/>
                  </a:lnTo>
                  <a:lnTo>
                    <a:pt x="6866" y="1604"/>
                  </a:lnTo>
                  <a:lnTo>
                    <a:pt x="6876" y="1616"/>
                  </a:lnTo>
                  <a:lnTo>
                    <a:pt x="6876" y="1604"/>
                  </a:lnTo>
                  <a:lnTo>
                    <a:pt x="6885" y="1590"/>
                  </a:lnTo>
                  <a:lnTo>
                    <a:pt x="6885" y="1616"/>
                  </a:lnTo>
                  <a:lnTo>
                    <a:pt x="6895" y="1616"/>
                  </a:lnTo>
                  <a:lnTo>
                    <a:pt x="6895" y="1578"/>
                  </a:lnTo>
                  <a:lnTo>
                    <a:pt x="6903" y="1578"/>
                  </a:lnTo>
                  <a:lnTo>
                    <a:pt x="6903" y="1604"/>
                  </a:lnTo>
                  <a:lnTo>
                    <a:pt x="6914" y="1604"/>
                  </a:lnTo>
                  <a:lnTo>
                    <a:pt x="6914" y="1616"/>
                  </a:lnTo>
                  <a:lnTo>
                    <a:pt x="6922" y="1616"/>
                  </a:lnTo>
                  <a:lnTo>
                    <a:pt x="6922" y="1604"/>
                  </a:lnTo>
                  <a:lnTo>
                    <a:pt x="6932" y="1616"/>
                  </a:lnTo>
                  <a:lnTo>
                    <a:pt x="6932" y="1628"/>
                  </a:lnTo>
                  <a:lnTo>
                    <a:pt x="6941" y="1628"/>
                  </a:lnTo>
                  <a:lnTo>
                    <a:pt x="6941" y="1616"/>
                  </a:lnTo>
                  <a:lnTo>
                    <a:pt x="6951" y="1628"/>
                  </a:lnTo>
                  <a:lnTo>
                    <a:pt x="6951" y="1604"/>
                  </a:lnTo>
                  <a:lnTo>
                    <a:pt x="6959" y="1590"/>
                  </a:lnTo>
                  <a:lnTo>
                    <a:pt x="6959" y="1628"/>
                  </a:lnTo>
                  <a:lnTo>
                    <a:pt x="6970" y="1628"/>
                  </a:lnTo>
                  <a:lnTo>
                    <a:pt x="6970" y="1590"/>
                  </a:lnTo>
                  <a:lnTo>
                    <a:pt x="6978" y="1590"/>
                  </a:lnTo>
                  <a:lnTo>
                    <a:pt x="6978" y="1628"/>
                  </a:lnTo>
                  <a:lnTo>
                    <a:pt x="6988" y="1616"/>
                  </a:lnTo>
                  <a:lnTo>
                    <a:pt x="6988" y="1590"/>
                  </a:lnTo>
                  <a:lnTo>
                    <a:pt x="6997" y="1590"/>
                  </a:lnTo>
                  <a:lnTo>
                    <a:pt x="6997" y="1616"/>
                  </a:lnTo>
                  <a:lnTo>
                    <a:pt x="7007" y="1616"/>
                  </a:lnTo>
                  <a:lnTo>
                    <a:pt x="7007" y="1590"/>
                  </a:lnTo>
                  <a:lnTo>
                    <a:pt x="7015" y="1578"/>
                  </a:lnTo>
                  <a:lnTo>
                    <a:pt x="7015" y="1628"/>
                  </a:lnTo>
                  <a:lnTo>
                    <a:pt x="7025" y="1628"/>
                  </a:lnTo>
                  <a:lnTo>
                    <a:pt x="7025" y="1590"/>
                  </a:lnTo>
                  <a:lnTo>
                    <a:pt x="7034" y="1628"/>
                  </a:lnTo>
                  <a:lnTo>
                    <a:pt x="7034" y="1604"/>
                  </a:lnTo>
                  <a:lnTo>
                    <a:pt x="7044" y="1604"/>
                  </a:lnTo>
                  <a:lnTo>
                    <a:pt x="7044" y="1616"/>
                  </a:lnTo>
                  <a:lnTo>
                    <a:pt x="7053" y="1616"/>
                  </a:lnTo>
                  <a:lnTo>
                    <a:pt x="7053" y="1604"/>
                  </a:lnTo>
                  <a:lnTo>
                    <a:pt x="7063" y="1604"/>
                  </a:lnTo>
                  <a:lnTo>
                    <a:pt x="7063" y="1554"/>
                  </a:lnTo>
                  <a:lnTo>
                    <a:pt x="7071" y="1616"/>
                  </a:lnTo>
                  <a:lnTo>
                    <a:pt x="7071" y="1590"/>
                  </a:lnTo>
                  <a:lnTo>
                    <a:pt x="7081" y="1616"/>
                  </a:lnTo>
                  <a:lnTo>
                    <a:pt x="7081" y="1628"/>
                  </a:lnTo>
                  <a:lnTo>
                    <a:pt x="7090" y="1628"/>
                  </a:lnTo>
                  <a:lnTo>
                    <a:pt x="7090" y="1616"/>
                  </a:lnTo>
                  <a:lnTo>
                    <a:pt x="7098" y="1616"/>
                  </a:lnTo>
                  <a:lnTo>
                    <a:pt x="7098" y="1604"/>
                  </a:lnTo>
                  <a:lnTo>
                    <a:pt x="7109" y="1604"/>
                  </a:lnTo>
                  <a:lnTo>
                    <a:pt x="7109" y="1628"/>
                  </a:lnTo>
                  <a:lnTo>
                    <a:pt x="7117" y="1590"/>
                  </a:lnTo>
                  <a:lnTo>
                    <a:pt x="7117" y="1628"/>
                  </a:lnTo>
                  <a:lnTo>
                    <a:pt x="7127" y="1628"/>
                  </a:lnTo>
                  <a:lnTo>
                    <a:pt x="7127" y="1616"/>
                  </a:lnTo>
                  <a:lnTo>
                    <a:pt x="7136" y="1628"/>
                  </a:lnTo>
                  <a:lnTo>
                    <a:pt x="7136" y="1604"/>
                  </a:lnTo>
                  <a:lnTo>
                    <a:pt x="7146" y="1604"/>
                  </a:lnTo>
                  <a:lnTo>
                    <a:pt x="7146" y="1616"/>
                  </a:lnTo>
                  <a:lnTo>
                    <a:pt x="7154" y="1628"/>
                  </a:lnTo>
                  <a:lnTo>
                    <a:pt x="7154" y="1604"/>
                  </a:lnTo>
                  <a:lnTo>
                    <a:pt x="7164" y="1628"/>
                  </a:lnTo>
                  <a:lnTo>
                    <a:pt x="7164" y="1604"/>
                  </a:lnTo>
                  <a:lnTo>
                    <a:pt x="7173" y="1616"/>
                  </a:lnTo>
                  <a:lnTo>
                    <a:pt x="7173" y="1628"/>
                  </a:lnTo>
                  <a:lnTo>
                    <a:pt x="7183" y="1616"/>
                  </a:lnTo>
                  <a:lnTo>
                    <a:pt x="7183" y="1628"/>
                  </a:lnTo>
                  <a:lnTo>
                    <a:pt x="7192" y="1604"/>
                  </a:lnTo>
                  <a:lnTo>
                    <a:pt x="7192" y="1628"/>
                  </a:lnTo>
                  <a:lnTo>
                    <a:pt x="7202" y="1578"/>
                  </a:lnTo>
                  <a:lnTo>
                    <a:pt x="7202" y="1616"/>
                  </a:lnTo>
                  <a:lnTo>
                    <a:pt x="7210" y="1628"/>
                  </a:lnTo>
                  <a:lnTo>
                    <a:pt x="7210" y="1604"/>
                  </a:lnTo>
                  <a:lnTo>
                    <a:pt x="7220" y="1604"/>
                  </a:lnTo>
                  <a:lnTo>
                    <a:pt x="7220" y="1628"/>
                  </a:lnTo>
                  <a:lnTo>
                    <a:pt x="7229" y="1616"/>
                  </a:lnTo>
                  <a:lnTo>
                    <a:pt x="7229" y="1578"/>
                  </a:lnTo>
                  <a:lnTo>
                    <a:pt x="7239" y="1590"/>
                  </a:lnTo>
                  <a:lnTo>
                    <a:pt x="7239" y="1566"/>
                  </a:lnTo>
                  <a:lnTo>
                    <a:pt x="7247" y="1590"/>
                  </a:lnTo>
                  <a:lnTo>
                    <a:pt x="7247" y="1604"/>
                  </a:lnTo>
                  <a:lnTo>
                    <a:pt x="7258" y="1616"/>
                  </a:lnTo>
                  <a:lnTo>
                    <a:pt x="7258" y="1590"/>
                  </a:lnTo>
                  <a:lnTo>
                    <a:pt x="7266" y="1604"/>
                  </a:lnTo>
                  <a:lnTo>
                    <a:pt x="7266" y="1590"/>
                  </a:lnTo>
                  <a:lnTo>
                    <a:pt x="7276" y="1590"/>
                  </a:lnTo>
                  <a:lnTo>
                    <a:pt x="7276" y="1566"/>
                  </a:lnTo>
                  <a:lnTo>
                    <a:pt x="7285" y="1566"/>
                  </a:lnTo>
                  <a:lnTo>
                    <a:pt x="7285" y="1604"/>
                  </a:lnTo>
                  <a:lnTo>
                    <a:pt x="7295" y="1590"/>
                  </a:lnTo>
                  <a:lnTo>
                    <a:pt x="7295" y="1578"/>
                  </a:lnTo>
                  <a:lnTo>
                    <a:pt x="7303" y="1578"/>
                  </a:lnTo>
                  <a:lnTo>
                    <a:pt x="7303" y="1566"/>
                  </a:lnTo>
                  <a:lnTo>
                    <a:pt x="7314" y="1566"/>
                  </a:lnTo>
                  <a:lnTo>
                    <a:pt x="7314" y="1406"/>
                  </a:lnTo>
                  <a:lnTo>
                    <a:pt x="7322" y="1370"/>
                  </a:lnTo>
                  <a:lnTo>
                    <a:pt x="7322" y="1468"/>
                  </a:lnTo>
                  <a:lnTo>
                    <a:pt x="7332" y="1468"/>
                  </a:lnTo>
                  <a:lnTo>
                    <a:pt x="7332" y="1554"/>
                  </a:lnTo>
                  <a:lnTo>
                    <a:pt x="7341" y="1566"/>
                  </a:lnTo>
                  <a:lnTo>
                    <a:pt x="7341" y="1530"/>
                  </a:lnTo>
                  <a:lnTo>
                    <a:pt x="7351" y="1504"/>
                  </a:lnTo>
                  <a:lnTo>
                    <a:pt x="7351" y="1578"/>
                  </a:lnTo>
                  <a:lnTo>
                    <a:pt x="7359" y="1578"/>
                  </a:lnTo>
                  <a:lnTo>
                    <a:pt x="7359" y="1616"/>
                  </a:lnTo>
                  <a:lnTo>
                    <a:pt x="7369" y="1616"/>
                  </a:lnTo>
                  <a:lnTo>
                    <a:pt x="7369" y="1604"/>
                  </a:lnTo>
                  <a:lnTo>
                    <a:pt x="7378" y="1604"/>
                  </a:lnTo>
                  <a:lnTo>
                    <a:pt x="7378" y="1616"/>
                  </a:lnTo>
                  <a:lnTo>
                    <a:pt x="7388" y="1616"/>
                  </a:lnTo>
                  <a:lnTo>
                    <a:pt x="7388" y="1628"/>
                  </a:lnTo>
                  <a:lnTo>
                    <a:pt x="7397" y="1616"/>
                  </a:lnTo>
                  <a:lnTo>
                    <a:pt x="7397" y="1628"/>
                  </a:lnTo>
                  <a:lnTo>
                    <a:pt x="7407" y="1628"/>
                  </a:lnTo>
                  <a:lnTo>
                    <a:pt x="7407" y="1604"/>
                  </a:lnTo>
                  <a:lnTo>
                    <a:pt x="7415" y="1590"/>
                  </a:lnTo>
                  <a:lnTo>
                    <a:pt x="7415" y="1616"/>
                  </a:lnTo>
                  <a:lnTo>
                    <a:pt x="7425" y="1616"/>
                  </a:lnTo>
                  <a:lnTo>
                    <a:pt x="7425" y="1604"/>
                  </a:lnTo>
                  <a:lnTo>
                    <a:pt x="7434" y="1604"/>
                  </a:lnTo>
                  <a:lnTo>
                    <a:pt x="7434" y="1616"/>
                  </a:lnTo>
                  <a:lnTo>
                    <a:pt x="7444" y="1616"/>
                  </a:lnTo>
                  <a:lnTo>
                    <a:pt x="7444" y="1604"/>
                  </a:lnTo>
                  <a:lnTo>
                    <a:pt x="7453" y="1604"/>
                  </a:lnTo>
                  <a:lnTo>
                    <a:pt x="7453" y="1590"/>
                  </a:lnTo>
                  <a:lnTo>
                    <a:pt x="7463" y="1616"/>
                  </a:lnTo>
                  <a:lnTo>
                    <a:pt x="7463" y="1578"/>
                  </a:lnTo>
                  <a:lnTo>
                    <a:pt x="7471" y="1590"/>
                  </a:lnTo>
                  <a:lnTo>
                    <a:pt x="7471" y="1578"/>
                  </a:lnTo>
                  <a:lnTo>
                    <a:pt x="7481" y="1590"/>
                  </a:lnTo>
                  <a:lnTo>
                    <a:pt x="7481" y="1530"/>
                  </a:lnTo>
                  <a:lnTo>
                    <a:pt x="7490" y="1566"/>
                  </a:lnTo>
                  <a:lnTo>
                    <a:pt x="7490" y="1518"/>
                  </a:lnTo>
                  <a:lnTo>
                    <a:pt x="7500" y="1504"/>
                  </a:lnTo>
                  <a:lnTo>
                    <a:pt x="7500" y="1284"/>
                  </a:lnTo>
                  <a:lnTo>
                    <a:pt x="7508" y="1284"/>
                  </a:lnTo>
                  <a:lnTo>
                    <a:pt x="7508" y="1480"/>
                  </a:lnTo>
                  <a:lnTo>
                    <a:pt x="7519" y="1492"/>
                  </a:lnTo>
                  <a:lnTo>
                    <a:pt x="7519" y="1542"/>
                  </a:lnTo>
                  <a:lnTo>
                    <a:pt x="7527" y="1542"/>
                  </a:lnTo>
                  <a:lnTo>
                    <a:pt x="7527" y="1566"/>
                  </a:lnTo>
                  <a:lnTo>
                    <a:pt x="7537" y="1578"/>
                  </a:lnTo>
                  <a:lnTo>
                    <a:pt x="7537" y="1542"/>
                  </a:lnTo>
                  <a:lnTo>
                    <a:pt x="7546" y="1542"/>
                  </a:lnTo>
                  <a:lnTo>
                    <a:pt x="7546" y="1518"/>
                  </a:lnTo>
                  <a:lnTo>
                    <a:pt x="7556" y="1518"/>
                  </a:lnTo>
                  <a:lnTo>
                    <a:pt x="7556" y="1590"/>
                  </a:lnTo>
                  <a:lnTo>
                    <a:pt x="7564" y="1590"/>
                  </a:lnTo>
                  <a:lnTo>
                    <a:pt x="7564" y="1616"/>
                  </a:lnTo>
                  <a:lnTo>
                    <a:pt x="7575" y="1590"/>
                  </a:lnTo>
                  <a:lnTo>
                    <a:pt x="7575" y="1616"/>
                  </a:lnTo>
                  <a:lnTo>
                    <a:pt x="7583" y="1628"/>
                  </a:lnTo>
                  <a:lnTo>
                    <a:pt x="7583" y="1604"/>
                  </a:lnTo>
                  <a:lnTo>
                    <a:pt x="7591" y="1604"/>
                  </a:lnTo>
                  <a:lnTo>
                    <a:pt x="7591" y="1628"/>
                  </a:lnTo>
                  <a:lnTo>
                    <a:pt x="7602" y="1604"/>
                  </a:lnTo>
                  <a:lnTo>
                    <a:pt x="7602" y="1628"/>
                  </a:lnTo>
                  <a:lnTo>
                    <a:pt x="7610" y="1604"/>
                  </a:lnTo>
                  <a:lnTo>
                    <a:pt x="7610" y="1628"/>
                  </a:lnTo>
                  <a:lnTo>
                    <a:pt x="7620" y="1616"/>
                  </a:lnTo>
                  <a:lnTo>
                    <a:pt x="7620" y="1604"/>
                  </a:lnTo>
                  <a:lnTo>
                    <a:pt x="7629" y="1628"/>
                  </a:lnTo>
                  <a:lnTo>
                    <a:pt x="7629" y="1604"/>
                  </a:lnTo>
                  <a:lnTo>
                    <a:pt x="7639" y="1590"/>
                  </a:lnTo>
                  <a:lnTo>
                    <a:pt x="7639" y="1616"/>
                  </a:lnTo>
                  <a:lnTo>
                    <a:pt x="7647" y="1616"/>
                  </a:lnTo>
                  <a:lnTo>
                    <a:pt x="7647" y="1604"/>
                  </a:lnTo>
                  <a:lnTo>
                    <a:pt x="7658" y="1628"/>
                  </a:lnTo>
                  <a:lnTo>
                    <a:pt x="7666" y="1616"/>
                  </a:lnTo>
                  <a:lnTo>
                    <a:pt x="7666" y="1628"/>
                  </a:lnTo>
                  <a:lnTo>
                    <a:pt x="7676" y="1628"/>
                  </a:lnTo>
                  <a:lnTo>
                    <a:pt x="7676" y="1616"/>
                  </a:lnTo>
                  <a:lnTo>
                    <a:pt x="7685" y="1628"/>
                  </a:lnTo>
                  <a:lnTo>
                    <a:pt x="7685" y="1616"/>
                  </a:lnTo>
                  <a:lnTo>
                    <a:pt x="7695" y="1604"/>
                  </a:lnTo>
                  <a:lnTo>
                    <a:pt x="7695" y="1628"/>
                  </a:lnTo>
                  <a:lnTo>
                    <a:pt x="7703" y="1628"/>
                  </a:lnTo>
                  <a:lnTo>
                    <a:pt x="7703" y="1616"/>
                  </a:lnTo>
                  <a:lnTo>
                    <a:pt x="7713" y="1628"/>
                  </a:lnTo>
                  <a:lnTo>
                    <a:pt x="7713" y="1604"/>
                  </a:lnTo>
                  <a:lnTo>
                    <a:pt x="7722" y="1628"/>
                  </a:lnTo>
                  <a:lnTo>
                    <a:pt x="7722" y="1616"/>
                  </a:lnTo>
                  <a:lnTo>
                    <a:pt x="7732" y="1616"/>
                  </a:lnTo>
                  <a:lnTo>
                    <a:pt x="7732" y="1604"/>
                  </a:lnTo>
                  <a:lnTo>
                    <a:pt x="7741" y="1590"/>
                  </a:lnTo>
                  <a:lnTo>
                    <a:pt x="7741" y="1616"/>
                  </a:lnTo>
                  <a:lnTo>
                    <a:pt x="7751" y="1604"/>
                  </a:lnTo>
                  <a:lnTo>
                    <a:pt x="7751" y="1616"/>
                  </a:lnTo>
                  <a:lnTo>
                    <a:pt x="7759" y="1628"/>
                  </a:lnTo>
                </a:path>
              </a:pathLst>
            </a:custGeom>
            <a:noFill/>
            <a:ln w="1588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76" name="Rectangle 29"/>
            <p:cNvSpPr>
              <a:spLocks noChangeArrowheads="1"/>
            </p:cNvSpPr>
            <p:nvPr/>
          </p:nvSpPr>
          <p:spPr bwMode="auto">
            <a:xfrm>
              <a:off x="611" y="483"/>
              <a:ext cx="4618" cy="36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4377" name="Rectangle 30"/>
            <p:cNvSpPr>
              <a:spLocks noChangeArrowheads="1"/>
            </p:cNvSpPr>
            <p:nvPr/>
          </p:nvSpPr>
          <p:spPr bwMode="auto">
            <a:xfrm>
              <a:off x="611" y="483"/>
              <a:ext cx="4618" cy="3618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4378" name="Freeform 31"/>
            <p:cNvSpPr>
              <a:spLocks/>
            </p:cNvSpPr>
            <p:nvPr/>
          </p:nvSpPr>
          <p:spPr bwMode="auto">
            <a:xfrm>
              <a:off x="975" y="3022"/>
              <a:ext cx="4207" cy="847"/>
            </a:xfrm>
            <a:custGeom>
              <a:avLst/>
              <a:gdLst>
                <a:gd name="T0" fmla="*/ 28 w 8413"/>
                <a:gd name="T1" fmla="*/ 392 h 1782"/>
                <a:gd name="T2" fmla="*/ 56 w 8413"/>
                <a:gd name="T3" fmla="*/ 403 h 1782"/>
                <a:gd name="T4" fmla="*/ 86 w 8413"/>
                <a:gd name="T5" fmla="*/ 403 h 1782"/>
                <a:gd name="T6" fmla="*/ 117 w 8413"/>
                <a:gd name="T7" fmla="*/ 396 h 1782"/>
                <a:gd name="T8" fmla="*/ 145 w 8413"/>
                <a:gd name="T9" fmla="*/ 396 h 1782"/>
                <a:gd name="T10" fmla="*/ 175 w 8413"/>
                <a:gd name="T11" fmla="*/ 398 h 1782"/>
                <a:gd name="T12" fmla="*/ 205 w 8413"/>
                <a:gd name="T13" fmla="*/ 398 h 1782"/>
                <a:gd name="T14" fmla="*/ 236 w 8413"/>
                <a:gd name="T15" fmla="*/ 400 h 1782"/>
                <a:gd name="T16" fmla="*/ 264 w 8413"/>
                <a:gd name="T17" fmla="*/ 392 h 1782"/>
                <a:gd name="T18" fmla="*/ 294 w 8413"/>
                <a:gd name="T19" fmla="*/ 396 h 1782"/>
                <a:gd name="T20" fmla="*/ 322 w 8413"/>
                <a:gd name="T21" fmla="*/ 400 h 1782"/>
                <a:gd name="T22" fmla="*/ 354 w 8413"/>
                <a:gd name="T23" fmla="*/ 403 h 1782"/>
                <a:gd name="T24" fmla="*/ 382 w 8413"/>
                <a:gd name="T25" fmla="*/ 398 h 1782"/>
                <a:gd name="T26" fmla="*/ 413 w 8413"/>
                <a:gd name="T27" fmla="*/ 403 h 1782"/>
                <a:gd name="T28" fmla="*/ 443 w 8413"/>
                <a:gd name="T29" fmla="*/ 396 h 1782"/>
                <a:gd name="T30" fmla="*/ 473 w 8413"/>
                <a:gd name="T31" fmla="*/ 197 h 1782"/>
                <a:gd name="T32" fmla="*/ 504 w 8413"/>
                <a:gd name="T33" fmla="*/ 396 h 1782"/>
                <a:gd name="T34" fmla="*/ 534 w 8413"/>
                <a:gd name="T35" fmla="*/ 392 h 1782"/>
                <a:gd name="T36" fmla="*/ 565 w 8413"/>
                <a:gd name="T37" fmla="*/ 398 h 1782"/>
                <a:gd name="T38" fmla="*/ 599 w 8413"/>
                <a:gd name="T39" fmla="*/ 403 h 1782"/>
                <a:gd name="T40" fmla="*/ 630 w 8413"/>
                <a:gd name="T41" fmla="*/ 400 h 1782"/>
                <a:gd name="T42" fmla="*/ 660 w 8413"/>
                <a:gd name="T43" fmla="*/ 400 h 1782"/>
                <a:gd name="T44" fmla="*/ 698 w 8413"/>
                <a:gd name="T45" fmla="*/ 396 h 1782"/>
                <a:gd name="T46" fmla="*/ 728 w 8413"/>
                <a:gd name="T47" fmla="*/ 403 h 1782"/>
                <a:gd name="T48" fmla="*/ 758 w 8413"/>
                <a:gd name="T49" fmla="*/ 180 h 1782"/>
                <a:gd name="T50" fmla="*/ 788 w 8413"/>
                <a:gd name="T51" fmla="*/ 403 h 1782"/>
                <a:gd name="T52" fmla="*/ 819 w 8413"/>
                <a:gd name="T53" fmla="*/ 400 h 1782"/>
                <a:gd name="T54" fmla="*/ 847 w 8413"/>
                <a:gd name="T55" fmla="*/ 383 h 1782"/>
                <a:gd name="T56" fmla="*/ 877 w 8413"/>
                <a:gd name="T57" fmla="*/ 398 h 1782"/>
                <a:gd name="T58" fmla="*/ 912 w 8413"/>
                <a:gd name="T59" fmla="*/ 400 h 1782"/>
                <a:gd name="T60" fmla="*/ 945 w 8413"/>
                <a:gd name="T61" fmla="*/ 403 h 1782"/>
                <a:gd name="T62" fmla="*/ 975 w 8413"/>
                <a:gd name="T63" fmla="*/ 400 h 1782"/>
                <a:gd name="T64" fmla="*/ 1008 w 8413"/>
                <a:gd name="T65" fmla="*/ 403 h 1782"/>
                <a:gd name="T66" fmla="*/ 1038 w 8413"/>
                <a:gd name="T67" fmla="*/ 403 h 1782"/>
                <a:gd name="T68" fmla="*/ 1071 w 8413"/>
                <a:gd name="T69" fmla="*/ 400 h 1782"/>
                <a:gd name="T70" fmla="*/ 1101 w 8413"/>
                <a:gd name="T71" fmla="*/ 377 h 1782"/>
                <a:gd name="T72" fmla="*/ 1134 w 8413"/>
                <a:gd name="T73" fmla="*/ 403 h 1782"/>
                <a:gd name="T74" fmla="*/ 1175 w 8413"/>
                <a:gd name="T75" fmla="*/ 403 h 1782"/>
                <a:gd name="T76" fmla="*/ 1206 w 8413"/>
                <a:gd name="T77" fmla="*/ 396 h 1782"/>
                <a:gd name="T78" fmla="*/ 1239 w 8413"/>
                <a:gd name="T79" fmla="*/ 403 h 1782"/>
                <a:gd name="T80" fmla="*/ 1269 w 8413"/>
                <a:gd name="T81" fmla="*/ 377 h 1782"/>
                <a:gd name="T82" fmla="*/ 1304 w 8413"/>
                <a:gd name="T83" fmla="*/ 400 h 1782"/>
                <a:gd name="T84" fmla="*/ 1339 w 8413"/>
                <a:gd name="T85" fmla="*/ 396 h 1782"/>
                <a:gd name="T86" fmla="*/ 1374 w 8413"/>
                <a:gd name="T87" fmla="*/ 403 h 1782"/>
                <a:gd name="T88" fmla="*/ 1414 w 8413"/>
                <a:gd name="T89" fmla="*/ 398 h 1782"/>
                <a:gd name="T90" fmla="*/ 1444 w 8413"/>
                <a:gd name="T91" fmla="*/ 398 h 1782"/>
                <a:gd name="T92" fmla="*/ 1500 w 8413"/>
                <a:gd name="T93" fmla="*/ 403 h 1782"/>
                <a:gd name="T94" fmla="*/ 1533 w 8413"/>
                <a:gd name="T95" fmla="*/ 392 h 1782"/>
                <a:gd name="T96" fmla="*/ 1563 w 8413"/>
                <a:gd name="T97" fmla="*/ 394 h 1782"/>
                <a:gd name="T98" fmla="*/ 1591 w 8413"/>
                <a:gd name="T99" fmla="*/ 403 h 1782"/>
                <a:gd name="T100" fmla="*/ 1637 w 8413"/>
                <a:gd name="T101" fmla="*/ 398 h 1782"/>
                <a:gd name="T102" fmla="*/ 1672 w 8413"/>
                <a:gd name="T103" fmla="*/ 385 h 1782"/>
                <a:gd name="T104" fmla="*/ 1702 w 8413"/>
                <a:gd name="T105" fmla="*/ 394 h 1782"/>
                <a:gd name="T106" fmla="*/ 1730 w 8413"/>
                <a:gd name="T107" fmla="*/ 400 h 1782"/>
                <a:gd name="T108" fmla="*/ 1766 w 8413"/>
                <a:gd name="T109" fmla="*/ 394 h 1782"/>
                <a:gd name="T110" fmla="*/ 1801 w 8413"/>
                <a:gd name="T111" fmla="*/ 394 h 1782"/>
                <a:gd name="T112" fmla="*/ 1847 w 8413"/>
                <a:gd name="T113" fmla="*/ 403 h 1782"/>
                <a:gd name="T114" fmla="*/ 1885 w 8413"/>
                <a:gd name="T115" fmla="*/ 396 h 1782"/>
                <a:gd name="T116" fmla="*/ 1915 w 8413"/>
                <a:gd name="T117" fmla="*/ 400 h 1782"/>
                <a:gd name="T118" fmla="*/ 1969 w 8413"/>
                <a:gd name="T119" fmla="*/ 403 h 1782"/>
                <a:gd name="T120" fmla="*/ 2001 w 8413"/>
                <a:gd name="T121" fmla="*/ 392 h 1782"/>
                <a:gd name="T122" fmla="*/ 2034 w 8413"/>
                <a:gd name="T123" fmla="*/ 394 h 1782"/>
                <a:gd name="T124" fmla="*/ 2064 w 8413"/>
                <a:gd name="T125" fmla="*/ 403 h 17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413" h="1782">
                  <a:moveTo>
                    <a:pt x="0" y="1763"/>
                  </a:moveTo>
                  <a:lnTo>
                    <a:pt x="0" y="1726"/>
                  </a:lnTo>
                  <a:lnTo>
                    <a:pt x="8" y="1753"/>
                  </a:lnTo>
                  <a:lnTo>
                    <a:pt x="8" y="1782"/>
                  </a:lnTo>
                  <a:lnTo>
                    <a:pt x="18" y="1782"/>
                  </a:lnTo>
                  <a:lnTo>
                    <a:pt x="18" y="1753"/>
                  </a:lnTo>
                  <a:lnTo>
                    <a:pt x="27" y="1753"/>
                  </a:lnTo>
                  <a:lnTo>
                    <a:pt x="27" y="1782"/>
                  </a:lnTo>
                  <a:lnTo>
                    <a:pt x="37" y="1782"/>
                  </a:lnTo>
                  <a:lnTo>
                    <a:pt x="37" y="1734"/>
                  </a:lnTo>
                  <a:lnTo>
                    <a:pt x="45" y="1744"/>
                  </a:lnTo>
                  <a:lnTo>
                    <a:pt x="45" y="1688"/>
                  </a:lnTo>
                  <a:lnTo>
                    <a:pt x="56" y="1715"/>
                  </a:lnTo>
                  <a:lnTo>
                    <a:pt x="56" y="1772"/>
                  </a:lnTo>
                  <a:lnTo>
                    <a:pt x="64" y="1782"/>
                  </a:lnTo>
                  <a:lnTo>
                    <a:pt x="64" y="1707"/>
                  </a:lnTo>
                  <a:lnTo>
                    <a:pt x="74" y="1696"/>
                  </a:lnTo>
                  <a:lnTo>
                    <a:pt x="74" y="1763"/>
                  </a:lnTo>
                  <a:lnTo>
                    <a:pt x="83" y="1726"/>
                  </a:lnTo>
                  <a:lnTo>
                    <a:pt x="83" y="1782"/>
                  </a:lnTo>
                  <a:lnTo>
                    <a:pt x="93" y="1782"/>
                  </a:lnTo>
                  <a:lnTo>
                    <a:pt x="93" y="1734"/>
                  </a:lnTo>
                  <a:lnTo>
                    <a:pt x="101" y="1734"/>
                  </a:lnTo>
                  <a:lnTo>
                    <a:pt x="101" y="1763"/>
                  </a:lnTo>
                  <a:lnTo>
                    <a:pt x="112" y="1734"/>
                  </a:lnTo>
                  <a:lnTo>
                    <a:pt x="112" y="1782"/>
                  </a:lnTo>
                  <a:lnTo>
                    <a:pt x="120" y="1782"/>
                  </a:lnTo>
                  <a:lnTo>
                    <a:pt x="120" y="1772"/>
                  </a:lnTo>
                  <a:lnTo>
                    <a:pt x="130" y="1782"/>
                  </a:lnTo>
                  <a:lnTo>
                    <a:pt x="130" y="1753"/>
                  </a:lnTo>
                  <a:lnTo>
                    <a:pt x="139" y="1753"/>
                  </a:lnTo>
                  <a:lnTo>
                    <a:pt x="139" y="1772"/>
                  </a:lnTo>
                  <a:lnTo>
                    <a:pt x="149" y="1763"/>
                  </a:lnTo>
                  <a:lnTo>
                    <a:pt x="149" y="1782"/>
                  </a:lnTo>
                  <a:lnTo>
                    <a:pt x="157" y="1753"/>
                  </a:lnTo>
                  <a:lnTo>
                    <a:pt x="157" y="1782"/>
                  </a:lnTo>
                  <a:lnTo>
                    <a:pt x="167" y="1782"/>
                  </a:lnTo>
                  <a:lnTo>
                    <a:pt x="167" y="1753"/>
                  </a:lnTo>
                  <a:lnTo>
                    <a:pt x="176" y="1744"/>
                  </a:lnTo>
                  <a:lnTo>
                    <a:pt x="176" y="1782"/>
                  </a:lnTo>
                  <a:lnTo>
                    <a:pt x="186" y="1782"/>
                  </a:lnTo>
                  <a:lnTo>
                    <a:pt x="186" y="1763"/>
                  </a:lnTo>
                  <a:lnTo>
                    <a:pt x="195" y="1772"/>
                  </a:lnTo>
                  <a:lnTo>
                    <a:pt x="195" y="1753"/>
                  </a:lnTo>
                  <a:lnTo>
                    <a:pt x="205" y="1753"/>
                  </a:lnTo>
                  <a:lnTo>
                    <a:pt x="205" y="1782"/>
                  </a:lnTo>
                  <a:lnTo>
                    <a:pt x="213" y="1782"/>
                  </a:lnTo>
                  <a:lnTo>
                    <a:pt x="213" y="1772"/>
                  </a:lnTo>
                  <a:lnTo>
                    <a:pt x="223" y="1772"/>
                  </a:lnTo>
                  <a:lnTo>
                    <a:pt x="223" y="1782"/>
                  </a:lnTo>
                  <a:lnTo>
                    <a:pt x="232" y="1782"/>
                  </a:lnTo>
                  <a:lnTo>
                    <a:pt x="232" y="1753"/>
                  </a:lnTo>
                  <a:lnTo>
                    <a:pt x="242" y="1744"/>
                  </a:lnTo>
                  <a:lnTo>
                    <a:pt x="242" y="1772"/>
                  </a:lnTo>
                  <a:lnTo>
                    <a:pt x="250" y="1763"/>
                  </a:lnTo>
                  <a:lnTo>
                    <a:pt x="250" y="1734"/>
                  </a:lnTo>
                  <a:lnTo>
                    <a:pt x="261" y="1744"/>
                  </a:lnTo>
                  <a:lnTo>
                    <a:pt x="261" y="1782"/>
                  </a:lnTo>
                  <a:lnTo>
                    <a:pt x="269" y="1782"/>
                  </a:lnTo>
                  <a:lnTo>
                    <a:pt x="269" y="1726"/>
                  </a:lnTo>
                  <a:lnTo>
                    <a:pt x="279" y="1734"/>
                  </a:lnTo>
                  <a:lnTo>
                    <a:pt x="279" y="1612"/>
                  </a:lnTo>
                  <a:lnTo>
                    <a:pt x="288" y="1782"/>
                  </a:lnTo>
                  <a:lnTo>
                    <a:pt x="298" y="1782"/>
                  </a:lnTo>
                  <a:lnTo>
                    <a:pt x="298" y="1715"/>
                  </a:lnTo>
                  <a:lnTo>
                    <a:pt x="306" y="1677"/>
                  </a:lnTo>
                  <a:lnTo>
                    <a:pt x="306" y="1715"/>
                  </a:lnTo>
                  <a:lnTo>
                    <a:pt x="317" y="1726"/>
                  </a:lnTo>
                  <a:lnTo>
                    <a:pt x="317" y="1782"/>
                  </a:lnTo>
                  <a:lnTo>
                    <a:pt x="325" y="1763"/>
                  </a:lnTo>
                  <a:lnTo>
                    <a:pt x="325" y="1726"/>
                  </a:lnTo>
                  <a:lnTo>
                    <a:pt x="335" y="1726"/>
                  </a:lnTo>
                  <a:lnTo>
                    <a:pt x="335" y="1772"/>
                  </a:lnTo>
                  <a:lnTo>
                    <a:pt x="344" y="1763"/>
                  </a:lnTo>
                  <a:lnTo>
                    <a:pt x="344" y="1782"/>
                  </a:lnTo>
                  <a:lnTo>
                    <a:pt x="354" y="1782"/>
                  </a:lnTo>
                  <a:lnTo>
                    <a:pt x="354" y="1744"/>
                  </a:lnTo>
                  <a:lnTo>
                    <a:pt x="362" y="1744"/>
                  </a:lnTo>
                  <a:lnTo>
                    <a:pt x="362" y="1782"/>
                  </a:lnTo>
                  <a:lnTo>
                    <a:pt x="372" y="1782"/>
                  </a:lnTo>
                  <a:lnTo>
                    <a:pt x="372" y="1753"/>
                  </a:lnTo>
                  <a:lnTo>
                    <a:pt x="381" y="1744"/>
                  </a:lnTo>
                  <a:lnTo>
                    <a:pt x="381" y="1763"/>
                  </a:lnTo>
                  <a:lnTo>
                    <a:pt x="391" y="1763"/>
                  </a:lnTo>
                  <a:lnTo>
                    <a:pt x="391" y="1782"/>
                  </a:lnTo>
                  <a:lnTo>
                    <a:pt x="400" y="1782"/>
                  </a:lnTo>
                  <a:lnTo>
                    <a:pt x="400" y="1744"/>
                  </a:lnTo>
                  <a:lnTo>
                    <a:pt x="410" y="1772"/>
                  </a:lnTo>
                  <a:lnTo>
                    <a:pt x="410" y="1753"/>
                  </a:lnTo>
                  <a:lnTo>
                    <a:pt x="418" y="1744"/>
                  </a:lnTo>
                  <a:lnTo>
                    <a:pt x="418" y="1782"/>
                  </a:lnTo>
                  <a:lnTo>
                    <a:pt x="428" y="1782"/>
                  </a:lnTo>
                  <a:lnTo>
                    <a:pt x="428" y="1763"/>
                  </a:lnTo>
                  <a:lnTo>
                    <a:pt x="437" y="1763"/>
                  </a:lnTo>
                  <a:lnTo>
                    <a:pt x="437" y="1782"/>
                  </a:lnTo>
                  <a:lnTo>
                    <a:pt x="447" y="1782"/>
                  </a:lnTo>
                  <a:lnTo>
                    <a:pt x="447" y="1753"/>
                  </a:lnTo>
                  <a:lnTo>
                    <a:pt x="455" y="1744"/>
                  </a:lnTo>
                  <a:lnTo>
                    <a:pt x="455" y="1782"/>
                  </a:lnTo>
                  <a:lnTo>
                    <a:pt x="466" y="1753"/>
                  </a:lnTo>
                  <a:lnTo>
                    <a:pt x="466" y="1782"/>
                  </a:lnTo>
                  <a:lnTo>
                    <a:pt x="474" y="1763"/>
                  </a:lnTo>
                  <a:lnTo>
                    <a:pt x="474" y="1772"/>
                  </a:lnTo>
                  <a:lnTo>
                    <a:pt x="484" y="1782"/>
                  </a:lnTo>
                  <a:lnTo>
                    <a:pt x="484" y="1772"/>
                  </a:lnTo>
                  <a:lnTo>
                    <a:pt x="493" y="1763"/>
                  </a:lnTo>
                  <a:lnTo>
                    <a:pt x="493" y="1782"/>
                  </a:lnTo>
                  <a:lnTo>
                    <a:pt x="503" y="1782"/>
                  </a:lnTo>
                  <a:lnTo>
                    <a:pt x="503" y="1753"/>
                  </a:lnTo>
                  <a:lnTo>
                    <a:pt x="511" y="1782"/>
                  </a:lnTo>
                  <a:lnTo>
                    <a:pt x="511" y="1744"/>
                  </a:lnTo>
                  <a:lnTo>
                    <a:pt x="522" y="1734"/>
                  </a:lnTo>
                  <a:lnTo>
                    <a:pt x="522" y="1677"/>
                  </a:lnTo>
                  <a:lnTo>
                    <a:pt x="530" y="1744"/>
                  </a:lnTo>
                  <a:lnTo>
                    <a:pt x="530" y="1688"/>
                  </a:lnTo>
                  <a:lnTo>
                    <a:pt x="540" y="1677"/>
                  </a:lnTo>
                  <a:lnTo>
                    <a:pt x="540" y="1753"/>
                  </a:lnTo>
                  <a:lnTo>
                    <a:pt x="549" y="1715"/>
                  </a:lnTo>
                  <a:lnTo>
                    <a:pt x="549" y="1763"/>
                  </a:lnTo>
                  <a:lnTo>
                    <a:pt x="559" y="1744"/>
                  </a:lnTo>
                  <a:lnTo>
                    <a:pt x="559" y="1782"/>
                  </a:lnTo>
                  <a:lnTo>
                    <a:pt x="567" y="1772"/>
                  </a:lnTo>
                  <a:lnTo>
                    <a:pt x="567" y="1734"/>
                  </a:lnTo>
                  <a:lnTo>
                    <a:pt x="578" y="1707"/>
                  </a:lnTo>
                  <a:lnTo>
                    <a:pt x="578" y="1753"/>
                  </a:lnTo>
                  <a:lnTo>
                    <a:pt x="586" y="1734"/>
                  </a:lnTo>
                  <a:lnTo>
                    <a:pt x="586" y="1763"/>
                  </a:lnTo>
                  <a:lnTo>
                    <a:pt x="596" y="1763"/>
                  </a:lnTo>
                  <a:lnTo>
                    <a:pt x="605" y="1782"/>
                  </a:lnTo>
                  <a:lnTo>
                    <a:pt x="605" y="1772"/>
                  </a:lnTo>
                  <a:lnTo>
                    <a:pt x="615" y="1772"/>
                  </a:lnTo>
                  <a:lnTo>
                    <a:pt x="615" y="1763"/>
                  </a:lnTo>
                  <a:lnTo>
                    <a:pt x="625" y="1753"/>
                  </a:lnTo>
                  <a:lnTo>
                    <a:pt x="625" y="1772"/>
                  </a:lnTo>
                  <a:lnTo>
                    <a:pt x="633" y="1772"/>
                  </a:lnTo>
                  <a:lnTo>
                    <a:pt x="633" y="1734"/>
                  </a:lnTo>
                  <a:lnTo>
                    <a:pt x="644" y="1726"/>
                  </a:lnTo>
                  <a:lnTo>
                    <a:pt x="644" y="1763"/>
                  </a:lnTo>
                  <a:lnTo>
                    <a:pt x="652" y="1772"/>
                  </a:lnTo>
                  <a:lnTo>
                    <a:pt x="652" y="1734"/>
                  </a:lnTo>
                  <a:lnTo>
                    <a:pt x="662" y="1734"/>
                  </a:lnTo>
                  <a:lnTo>
                    <a:pt x="662" y="1782"/>
                  </a:lnTo>
                  <a:lnTo>
                    <a:pt x="671" y="1782"/>
                  </a:lnTo>
                  <a:lnTo>
                    <a:pt x="671" y="1763"/>
                  </a:lnTo>
                  <a:lnTo>
                    <a:pt x="681" y="1782"/>
                  </a:lnTo>
                  <a:lnTo>
                    <a:pt x="681" y="1753"/>
                  </a:lnTo>
                  <a:lnTo>
                    <a:pt x="689" y="1744"/>
                  </a:lnTo>
                  <a:lnTo>
                    <a:pt x="689" y="1763"/>
                  </a:lnTo>
                  <a:lnTo>
                    <a:pt x="700" y="1782"/>
                  </a:lnTo>
                  <a:lnTo>
                    <a:pt x="700" y="1763"/>
                  </a:lnTo>
                  <a:lnTo>
                    <a:pt x="708" y="1782"/>
                  </a:lnTo>
                  <a:lnTo>
                    <a:pt x="708" y="1734"/>
                  </a:lnTo>
                  <a:lnTo>
                    <a:pt x="718" y="1753"/>
                  </a:lnTo>
                  <a:lnTo>
                    <a:pt x="718" y="1782"/>
                  </a:lnTo>
                  <a:lnTo>
                    <a:pt x="727" y="1782"/>
                  </a:lnTo>
                  <a:lnTo>
                    <a:pt x="727" y="1744"/>
                  </a:lnTo>
                  <a:lnTo>
                    <a:pt x="737" y="1744"/>
                  </a:lnTo>
                  <a:lnTo>
                    <a:pt x="737" y="1782"/>
                  </a:lnTo>
                  <a:lnTo>
                    <a:pt x="745" y="1753"/>
                  </a:lnTo>
                  <a:lnTo>
                    <a:pt x="745" y="1782"/>
                  </a:lnTo>
                  <a:lnTo>
                    <a:pt x="755" y="1782"/>
                  </a:lnTo>
                  <a:lnTo>
                    <a:pt x="755" y="1763"/>
                  </a:lnTo>
                  <a:lnTo>
                    <a:pt x="764" y="1763"/>
                  </a:lnTo>
                  <a:lnTo>
                    <a:pt x="764" y="1744"/>
                  </a:lnTo>
                  <a:lnTo>
                    <a:pt x="774" y="1753"/>
                  </a:lnTo>
                  <a:lnTo>
                    <a:pt x="774" y="1782"/>
                  </a:lnTo>
                  <a:lnTo>
                    <a:pt x="783" y="1782"/>
                  </a:lnTo>
                  <a:lnTo>
                    <a:pt x="783" y="1753"/>
                  </a:lnTo>
                  <a:lnTo>
                    <a:pt x="793" y="1753"/>
                  </a:lnTo>
                  <a:lnTo>
                    <a:pt x="793" y="1763"/>
                  </a:lnTo>
                  <a:lnTo>
                    <a:pt x="801" y="1763"/>
                  </a:lnTo>
                  <a:lnTo>
                    <a:pt x="801" y="1707"/>
                  </a:lnTo>
                  <a:lnTo>
                    <a:pt x="811" y="1696"/>
                  </a:lnTo>
                  <a:lnTo>
                    <a:pt x="811" y="1763"/>
                  </a:lnTo>
                  <a:lnTo>
                    <a:pt x="820" y="1763"/>
                  </a:lnTo>
                  <a:lnTo>
                    <a:pt x="820" y="1782"/>
                  </a:lnTo>
                  <a:lnTo>
                    <a:pt x="830" y="1782"/>
                  </a:lnTo>
                  <a:lnTo>
                    <a:pt x="830" y="1753"/>
                  </a:lnTo>
                  <a:lnTo>
                    <a:pt x="838" y="1772"/>
                  </a:lnTo>
                  <a:lnTo>
                    <a:pt x="838" y="1744"/>
                  </a:lnTo>
                  <a:lnTo>
                    <a:pt x="849" y="1763"/>
                  </a:lnTo>
                  <a:lnTo>
                    <a:pt x="849" y="1753"/>
                  </a:lnTo>
                  <a:lnTo>
                    <a:pt x="857" y="1782"/>
                  </a:lnTo>
                  <a:lnTo>
                    <a:pt x="857" y="1744"/>
                  </a:lnTo>
                  <a:lnTo>
                    <a:pt x="867" y="1715"/>
                  </a:lnTo>
                  <a:lnTo>
                    <a:pt x="867" y="1763"/>
                  </a:lnTo>
                  <a:lnTo>
                    <a:pt x="876" y="1753"/>
                  </a:lnTo>
                  <a:lnTo>
                    <a:pt x="876" y="1782"/>
                  </a:lnTo>
                  <a:lnTo>
                    <a:pt x="886" y="1753"/>
                  </a:lnTo>
                  <a:lnTo>
                    <a:pt x="894" y="1763"/>
                  </a:lnTo>
                  <a:lnTo>
                    <a:pt x="894" y="1726"/>
                  </a:lnTo>
                  <a:lnTo>
                    <a:pt x="905" y="1726"/>
                  </a:lnTo>
                  <a:lnTo>
                    <a:pt x="905" y="1763"/>
                  </a:lnTo>
                  <a:lnTo>
                    <a:pt x="913" y="1763"/>
                  </a:lnTo>
                  <a:lnTo>
                    <a:pt x="913" y="1772"/>
                  </a:lnTo>
                  <a:lnTo>
                    <a:pt x="923" y="1772"/>
                  </a:lnTo>
                  <a:lnTo>
                    <a:pt x="923" y="1715"/>
                  </a:lnTo>
                  <a:lnTo>
                    <a:pt x="932" y="1726"/>
                  </a:lnTo>
                  <a:lnTo>
                    <a:pt x="932" y="1772"/>
                  </a:lnTo>
                  <a:lnTo>
                    <a:pt x="942" y="1772"/>
                  </a:lnTo>
                  <a:lnTo>
                    <a:pt x="942" y="1782"/>
                  </a:lnTo>
                  <a:lnTo>
                    <a:pt x="950" y="1782"/>
                  </a:lnTo>
                  <a:lnTo>
                    <a:pt x="950" y="1753"/>
                  </a:lnTo>
                  <a:lnTo>
                    <a:pt x="960" y="1734"/>
                  </a:lnTo>
                  <a:lnTo>
                    <a:pt x="960" y="1772"/>
                  </a:lnTo>
                  <a:lnTo>
                    <a:pt x="969" y="1744"/>
                  </a:lnTo>
                  <a:lnTo>
                    <a:pt x="969" y="1763"/>
                  </a:lnTo>
                  <a:lnTo>
                    <a:pt x="979" y="1763"/>
                  </a:lnTo>
                  <a:lnTo>
                    <a:pt x="979" y="1782"/>
                  </a:lnTo>
                  <a:lnTo>
                    <a:pt x="988" y="1782"/>
                  </a:lnTo>
                  <a:lnTo>
                    <a:pt x="988" y="1753"/>
                  </a:lnTo>
                  <a:lnTo>
                    <a:pt x="998" y="1772"/>
                  </a:lnTo>
                  <a:lnTo>
                    <a:pt x="998" y="1744"/>
                  </a:lnTo>
                  <a:lnTo>
                    <a:pt x="1006" y="1782"/>
                  </a:lnTo>
                  <a:lnTo>
                    <a:pt x="1006" y="1734"/>
                  </a:lnTo>
                  <a:lnTo>
                    <a:pt x="1016" y="1734"/>
                  </a:lnTo>
                  <a:lnTo>
                    <a:pt x="1016" y="1753"/>
                  </a:lnTo>
                  <a:lnTo>
                    <a:pt x="1025" y="1763"/>
                  </a:lnTo>
                  <a:lnTo>
                    <a:pt x="1025" y="1658"/>
                  </a:lnTo>
                  <a:lnTo>
                    <a:pt x="1035" y="1658"/>
                  </a:lnTo>
                  <a:lnTo>
                    <a:pt x="1035" y="900"/>
                  </a:lnTo>
                  <a:lnTo>
                    <a:pt x="1044" y="342"/>
                  </a:lnTo>
                  <a:lnTo>
                    <a:pt x="1044" y="1165"/>
                  </a:lnTo>
                  <a:lnTo>
                    <a:pt x="1054" y="1195"/>
                  </a:lnTo>
                  <a:lnTo>
                    <a:pt x="1054" y="1734"/>
                  </a:lnTo>
                  <a:lnTo>
                    <a:pt x="1062" y="1744"/>
                  </a:lnTo>
                  <a:lnTo>
                    <a:pt x="1062" y="1782"/>
                  </a:lnTo>
                  <a:lnTo>
                    <a:pt x="1072" y="1782"/>
                  </a:lnTo>
                  <a:lnTo>
                    <a:pt x="1072" y="1753"/>
                  </a:lnTo>
                  <a:lnTo>
                    <a:pt x="1081" y="1744"/>
                  </a:lnTo>
                  <a:lnTo>
                    <a:pt x="1081" y="1772"/>
                  </a:lnTo>
                  <a:lnTo>
                    <a:pt x="1091" y="1772"/>
                  </a:lnTo>
                  <a:lnTo>
                    <a:pt x="1091" y="1782"/>
                  </a:lnTo>
                  <a:lnTo>
                    <a:pt x="1099" y="1782"/>
                  </a:lnTo>
                  <a:lnTo>
                    <a:pt x="1099" y="1734"/>
                  </a:lnTo>
                  <a:lnTo>
                    <a:pt x="1110" y="1734"/>
                  </a:lnTo>
                  <a:lnTo>
                    <a:pt x="1110" y="1782"/>
                  </a:lnTo>
                  <a:lnTo>
                    <a:pt x="1118" y="1782"/>
                  </a:lnTo>
                  <a:lnTo>
                    <a:pt x="1118" y="1772"/>
                  </a:lnTo>
                  <a:lnTo>
                    <a:pt x="1128" y="1782"/>
                  </a:lnTo>
                  <a:lnTo>
                    <a:pt x="1128" y="1763"/>
                  </a:lnTo>
                  <a:lnTo>
                    <a:pt x="1137" y="1763"/>
                  </a:lnTo>
                  <a:lnTo>
                    <a:pt x="1137" y="1744"/>
                  </a:lnTo>
                  <a:lnTo>
                    <a:pt x="1147" y="1772"/>
                  </a:lnTo>
                  <a:lnTo>
                    <a:pt x="1147" y="1734"/>
                  </a:lnTo>
                  <a:lnTo>
                    <a:pt x="1155" y="1744"/>
                  </a:lnTo>
                  <a:lnTo>
                    <a:pt x="1155" y="1772"/>
                  </a:lnTo>
                  <a:lnTo>
                    <a:pt x="1166" y="1763"/>
                  </a:lnTo>
                  <a:lnTo>
                    <a:pt x="1166" y="1744"/>
                  </a:lnTo>
                  <a:lnTo>
                    <a:pt x="1174" y="1753"/>
                  </a:lnTo>
                  <a:lnTo>
                    <a:pt x="1174" y="1744"/>
                  </a:lnTo>
                  <a:lnTo>
                    <a:pt x="1184" y="1782"/>
                  </a:lnTo>
                  <a:lnTo>
                    <a:pt x="1184" y="1753"/>
                  </a:lnTo>
                  <a:lnTo>
                    <a:pt x="1193" y="1753"/>
                  </a:lnTo>
                  <a:lnTo>
                    <a:pt x="1193" y="1734"/>
                  </a:lnTo>
                  <a:lnTo>
                    <a:pt x="1203" y="1744"/>
                  </a:lnTo>
                  <a:lnTo>
                    <a:pt x="1203" y="1772"/>
                  </a:lnTo>
                  <a:lnTo>
                    <a:pt x="1211" y="1726"/>
                  </a:lnTo>
                  <a:lnTo>
                    <a:pt x="1211" y="1772"/>
                  </a:lnTo>
                  <a:lnTo>
                    <a:pt x="1221" y="1782"/>
                  </a:lnTo>
                  <a:lnTo>
                    <a:pt x="1221" y="1707"/>
                  </a:lnTo>
                  <a:lnTo>
                    <a:pt x="1230" y="1726"/>
                  </a:lnTo>
                  <a:lnTo>
                    <a:pt x="1230" y="1772"/>
                  </a:lnTo>
                  <a:lnTo>
                    <a:pt x="1240" y="1715"/>
                  </a:lnTo>
                  <a:lnTo>
                    <a:pt x="1240" y="1782"/>
                  </a:lnTo>
                  <a:lnTo>
                    <a:pt x="1249" y="1782"/>
                  </a:lnTo>
                  <a:lnTo>
                    <a:pt x="1249" y="1744"/>
                  </a:lnTo>
                  <a:lnTo>
                    <a:pt x="1259" y="1763"/>
                  </a:lnTo>
                  <a:lnTo>
                    <a:pt x="1259" y="1782"/>
                  </a:lnTo>
                  <a:lnTo>
                    <a:pt x="1267" y="1772"/>
                  </a:lnTo>
                  <a:lnTo>
                    <a:pt x="1267" y="1753"/>
                  </a:lnTo>
                  <a:lnTo>
                    <a:pt x="1277" y="1753"/>
                  </a:lnTo>
                  <a:lnTo>
                    <a:pt x="1277" y="1782"/>
                  </a:lnTo>
                  <a:lnTo>
                    <a:pt x="1286" y="1782"/>
                  </a:lnTo>
                  <a:lnTo>
                    <a:pt x="1286" y="1772"/>
                  </a:lnTo>
                  <a:lnTo>
                    <a:pt x="1296" y="1782"/>
                  </a:lnTo>
                  <a:lnTo>
                    <a:pt x="1296" y="1763"/>
                  </a:lnTo>
                  <a:lnTo>
                    <a:pt x="1304" y="1753"/>
                  </a:lnTo>
                  <a:lnTo>
                    <a:pt x="1304" y="1782"/>
                  </a:lnTo>
                  <a:lnTo>
                    <a:pt x="1315" y="1772"/>
                  </a:lnTo>
                  <a:lnTo>
                    <a:pt x="1315" y="1782"/>
                  </a:lnTo>
                  <a:lnTo>
                    <a:pt x="1323" y="1753"/>
                  </a:lnTo>
                  <a:lnTo>
                    <a:pt x="1323" y="1782"/>
                  </a:lnTo>
                  <a:lnTo>
                    <a:pt x="1333" y="1782"/>
                  </a:lnTo>
                  <a:lnTo>
                    <a:pt x="1333" y="1753"/>
                  </a:lnTo>
                  <a:lnTo>
                    <a:pt x="1342" y="1753"/>
                  </a:lnTo>
                  <a:lnTo>
                    <a:pt x="1342" y="1772"/>
                  </a:lnTo>
                  <a:lnTo>
                    <a:pt x="1352" y="1763"/>
                  </a:lnTo>
                  <a:lnTo>
                    <a:pt x="1352" y="1782"/>
                  </a:lnTo>
                  <a:lnTo>
                    <a:pt x="1360" y="1782"/>
                  </a:lnTo>
                  <a:lnTo>
                    <a:pt x="1360" y="1753"/>
                  </a:lnTo>
                  <a:lnTo>
                    <a:pt x="1371" y="1753"/>
                  </a:lnTo>
                  <a:lnTo>
                    <a:pt x="1371" y="1782"/>
                  </a:lnTo>
                  <a:lnTo>
                    <a:pt x="1379" y="1763"/>
                  </a:lnTo>
                  <a:lnTo>
                    <a:pt x="1379" y="1782"/>
                  </a:lnTo>
                  <a:lnTo>
                    <a:pt x="1389" y="1772"/>
                  </a:lnTo>
                  <a:lnTo>
                    <a:pt x="1389" y="1782"/>
                  </a:lnTo>
                  <a:lnTo>
                    <a:pt x="1398" y="1782"/>
                  </a:lnTo>
                  <a:lnTo>
                    <a:pt x="1408" y="1782"/>
                  </a:lnTo>
                  <a:lnTo>
                    <a:pt x="1416" y="1782"/>
                  </a:lnTo>
                  <a:lnTo>
                    <a:pt x="1416" y="1763"/>
                  </a:lnTo>
                  <a:lnTo>
                    <a:pt x="1426" y="1753"/>
                  </a:lnTo>
                  <a:lnTo>
                    <a:pt x="1426" y="1772"/>
                  </a:lnTo>
                  <a:lnTo>
                    <a:pt x="1435" y="1772"/>
                  </a:lnTo>
                  <a:lnTo>
                    <a:pt x="1435" y="1688"/>
                  </a:lnTo>
                  <a:lnTo>
                    <a:pt x="1445" y="1688"/>
                  </a:lnTo>
                  <a:lnTo>
                    <a:pt x="1445" y="1772"/>
                  </a:lnTo>
                  <a:lnTo>
                    <a:pt x="1454" y="1782"/>
                  </a:lnTo>
                  <a:lnTo>
                    <a:pt x="1454" y="1744"/>
                  </a:lnTo>
                  <a:lnTo>
                    <a:pt x="1464" y="1772"/>
                  </a:lnTo>
                  <a:lnTo>
                    <a:pt x="1464" y="1707"/>
                  </a:lnTo>
                  <a:lnTo>
                    <a:pt x="1472" y="1744"/>
                  </a:lnTo>
                  <a:lnTo>
                    <a:pt x="1472" y="1782"/>
                  </a:lnTo>
                  <a:lnTo>
                    <a:pt x="1482" y="1782"/>
                  </a:lnTo>
                  <a:lnTo>
                    <a:pt x="1482" y="1763"/>
                  </a:lnTo>
                  <a:lnTo>
                    <a:pt x="1491" y="1782"/>
                  </a:lnTo>
                  <a:lnTo>
                    <a:pt x="1491" y="1677"/>
                  </a:lnTo>
                  <a:lnTo>
                    <a:pt x="1501" y="1715"/>
                  </a:lnTo>
                  <a:lnTo>
                    <a:pt x="1501" y="1669"/>
                  </a:lnTo>
                  <a:lnTo>
                    <a:pt x="1510" y="1715"/>
                  </a:lnTo>
                  <a:lnTo>
                    <a:pt x="1510" y="1669"/>
                  </a:lnTo>
                  <a:lnTo>
                    <a:pt x="1520" y="1696"/>
                  </a:lnTo>
                  <a:lnTo>
                    <a:pt x="1520" y="1726"/>
                  </a:lnTo>
                  <a:lnTo>
                    <a:pt x="1528" y="1707"/>
                  </a:lnTo>
                  <a:lnTo>
                    <a:pt x="1528" y="1763"/>
                  </a:lnTo>
                  <a:lnTo>
                    <a:pt x="1538" y="1734"/>
                  </a:lnTo>
                  <a:lnTo>
                    <a:pt x="1538" y="1763"/>
                  </a:lnTo>
                  <a:lnTo>
                    <a:pt x="1548" y="1772"/>
                  </a:lnTo>
                  <a:lnTo>
                    <a:pt x="1557" y="1744"/>
                  </a:lnTo>
                  <a:lnTo>
                    <a:pt x="1557" y="1763"/>
                  </a:lnTo>
                  <a:lnTo>
                    <a:pt x="1567" y="1763"/>
                  </a:lnTo>
                  <a:lnTo>
                    <a:pt x="1567" y="1782"/>
                  </a:lnTo>
                  <a:lnTo>
                    <a:pt x="1576" y="1782"/>
                  </a:lnTo>
                  <a:lnTo>
                    <a:pt x="1576" y="1772"/>
                  </a:lnTo>
                  <a:lnTo>
                    <a:pt x="1586" y="1772"/>
                  </a:lnTo>
                  <a:lnTo>
                    <a:pt x="1586" y="1744"/>
                  </a:lnTo>
                  <a:lnTo>
                    <a:pt x="1594" y="1734"/>
                  </a:lnTo>
                  <a:lnTo>
                    <a:pt x="1594" y="1753"/>
                  </a:lnTo>
                  <a:lnTo>
                    <a:pt x="1604" y="1753"/>
                  </a:lnTo>
                  <a:lnTo>
                    <a:pt x="1604" y="1688"/>
                  </a:lnTo>
                  <a:lnTo>
                    <a:pt x="1613" y="1696"/>
                  </a:lnTo>
                  <a:lnTo>
                    <a:pt x="1613" y="1024"/>
                  </a:lnTo>
                  <a:lnTo>
                    <a:pt x="1623" y="976"/>
                  </a:lnTo>
                  <a:lnTo>
                    <a:pt x="1623" y="161"/>
                  </a:lnTo>
                  <a:lnTo>
                    <a:pt x="1632" y="1014"/>
                  </a:lnTo>
                  <a:lnTo>
                    <a:pt x="1632" y="1650"/>
                  </a:lnTo>
                  <a:lnTo>
                    <a:pt x="1642" y="1658"/>
                  </a:lnTo>
                  <a:lnTo>
                    <a:pt x="1642" y="1763"/>
                  </a:lnTo>
                  <a:lnTo>
                    <a:pt x="1650" y="1744"/>
                  </a:lnTo>
                  <a:lnTo>
                    <a:pt x="1650" y="1782"/>
                  </a:lnTo>
                  <a:lnTo>
                    <a:pt x="1660" y="1782"/>
                  </a:lnTo>
                  <a:lnTo>
                    <a:pt x="1660" y="1763"/>
                  </a:lnTo>
                  <a:lnTo>
                    <a:pt x="1669" y="1782"/>
                  </a:lnTo>
                  <a:lnTo>
                    <a:pt x="1669" y="1744"/>
                  </a:lnTo>
                  <a:lnTo>
                    <a:pt x="1679" y="1763"/>
                  </a:lnTo>
                  <a:lnTo>
                    <a:pt x="1679" y="1782"/>
                  </a:lnTo>
                  <a:lnTo>
                    <a:pt x="1687" y="1782"/>
                  </a:lnTo>
                  <a:lnTo>
                    <a:pt x="1687" y="1772"/>
                  </a:lnTo>
                  <a:lnTo>
                    <a:pt x="1698" y="1772"/>
                  </a:lnTo>
                  <a:lnTo>
                    <a:pt x="1698" y="1782"/>
                  </a:lnTo>
                  <a:lnTo>
                    <a:pt x="1706" y="1782"/>
                  </a:lnTo>
                  <a:lnTo>
                    <a:pt x="1716" y="1782"/>
                  </a:lnTo>
                  <a:lnTo>
                    <a:pt x="1716" y="1772"/>
                  </a:lnTo>
                  <a:lnTo>
                    <a:pt x="1725" y="1772"/>
                  </a:lnTo>
                  <a:lnTo>
                    <a:pt x="1725" y="1782"/>
                  </a:lnTo>
                  <a:lnTo>
                    <a:pt x="1735" y="1782"/>
                  </a:lnTo>
                  <a:lnTo>
                    <a:pt x="1735" y="1707"/>
                  </a:lnTo>
                  <a:lnTo>
                    <a:pt x="1743" y="1669"/>
                  </a:lnTo>
                  <a:lnTo>
                    <a:pt x="1743" y="1734"/>
                  </a:lnTo>
                  <a:lnTo>
                    <a:pt x="1754" y="1734"/>
                  </a:lnTo>
                  <a:lnTo>
                    <a:pt x="1754" y="1677"/>
                  </a:lnTo>
                  <a:lnTo>
                    <a:pt x="1762" y="1677"/>
                  </a:lnTo>
                  <a:lnTo>
                    <a:pt x="1762" y="1726"/>
                  </a:lnTo>
                  <a:lnTo>
                    <a:pt x="1772" y="1707"/>
                  </a:lnTo>
                  <a:lnTo>
                    <a:pt x="1772" y="1753"/>
                  </a:lnTo>
                  <a:lnTo>
                    <a:pt x="1781" y="1744"/>
                  </a:lnTo>
                  <a:lnTo>
                    <a:pt x="1781" y="1677"/>
                  </a:lnTo>
                  <a:lnTo>
                    <a:pt x="1791" y="1688"/>
                  </a:lnTo>
                  <a:lnTo>
                    <a:pt x="1791" y="1763"/>
                  </a:lnTo>
                  <a:lnTo>
                    <a:pt x="1799" y="1753"/>
                  </a:lnTo>
                  <a:lnTo>
                    <a:pt x="1799" y="1782"/>
                  </a:lnTo>
                  <a:lnTo>
                    <a:pt x="1809" y="1772"/>
                  </a:lnTo>
                  <a:lnTo>
                    <a:pt x="1809" y="1726"/>
                  </a:lnTo>
                  <a:lnTo>
                    <a:pt x="1818" y="1726"/>
                  </a:lnTo>
                  <a:lnTo>
                    <a:pt x="1818" y="1782"/>
                  </a:lnTo>
                  <a:lnTo>
                    <a:pt x="1828" y="1744"/>
                  </a:lnTo>
                  <a:lnTo>
                    <a:pt x="1828" y="1782"/>
                  </a:lnTo>
                  <a:lnTo>
                    <a:pt x="1837" y="1782"/>
                  </a:lnTo>
                  <a:lnTo>
                    <a:pt x="1847" y="1782"/>
                  </a:lnTo>
                  <a:lnTo>
                    <a:pt x="1847" y="1763"/>
                  </a:lnTo>
                  <a:lnTo>
                    <a:pt x="1855" y="1763"/>
                  </a:lnTo>
                  <a:lnTo>
                    <a:pt x="1855" y="1744"/>
                  </a:lnTo>
                  <a:lnTo>
                    <a:pt x="1865" y="1763"/>
                  </a:lnTo>
                  <a:lnTo>
                    <a:pt x="1865" y="1734"/>
                  </a:lnTo>
                  <a:lnTo>
                    <a:pt x="1874" y="1763"/>
                  </a:lnTo>
                  <a:lnTo>
                    <a:pt x="1874" y="1734"/>
                  </a:lnTo>
                  <a:lnTo>
                    <a:pt x="1884" y="1744"/>
                  </a:lnTo>
                  <a:lnTo>
                    <a:pt x="1884" y="1707"/>
                  </a:lnTo>
                  <a:lnTo>
                    <a:pt x="1892" y="1707"/>
                  </a:lnTo>
                  <a:lnTo>
                    <a:pt x="1892" y="872"/>
                  </a:lnTo>
                  <a:lnTo>
                    <a:pt x="1903" y="872"/>
                  </a:lnTo>
                  <a:lnTo>
                    <a:pt x="1903" y="1601"/>
                  </a:lnTo>
                  <a:lnTo>
                    <a:pt x="1911" y="1612"/>
                  </a:lnTo>
                  <a:lnTo>
                    <a:pt x="1911" y="1763"/>
                  </a:lnTo>
                  <a:lnTo>
                    <a:pt x="1921" y="1772"/>
                  </a:lnTo>
                  <a:lnTo>
                    <a:pt x="1921" y="1753"/>
                  </a:lnTo>
                  <a:lnTo>
                    <a:pt x="1930" y="1763"/>
                  </a:lnTo>
                  <a:lnTo>
                    <a:pt x="1930" y="1744"/>
                  </a:lnTo>
                  <a:lnTo>
                    <a:pt x="1940" y="1734"/>
                  </a:lnTo>
                  <a:lnTo>
                    <a:pt x="1940" y="1772"/>
                  </a:lnTo>
                  <a:lnTo>
                    <a:pt x="1948" y="1772"/>
                  </a:lnTo>
                  <a:lnTo>
                    <a:pt x="1948" y="1753"/>
                  </a:lnTo>
                  <a:lnTo>
                    <a:pt x="1959" y="1772"/>
                  </a:lnTo>
                  <a:lnTo>
                    <a:pt x="1959" y="1715"/>
                  </a:lnTo>
                  <a:lnTo>
                    <a:pt x="1967" y="1726"/>
                  </a:lnTo>
                  <a:lnTo>
                    <a:pt x="1967" y="1772"/>
                  </a:lnTo>
                  <a:lnTo>
                    <a:pt x="1977" y="1772"/>
                  </a:lnTo>
                  <a:lnTo>
                    <a:pt x="1977" y="1782"/>
                  </a:lnTo>
                  <a:lnTo>
                    <a:pt x="1986" y="1782"/>
                  </a:lnTo>
                  <a:lnTo>
                    <a:pt x="1986" y="1744"/>
                  </a:lnTo>
                  <a:lnTo>
                    <a:pt x="1996" y="1744"/>
                  </a:lnTo>
                  <a:lnTo>
                    <a:pt x="1996" y="1782"/>
                  </a:lnTo>
                  <a:lnTo>
                    <a:pt x="2004" y="1782"/>
                  </a:lnTo>
                  <a:lnTo>
                    <a:pt x="2004" y="1744"/>
                  </a:lnTo>
                  <a:lnTo>
                    <a:pt x="2014" y="1753"/>
                  </a:lnTo>
                  <a:lnTo>
                    <a:pt x="2014" y="1772"/>
                  </a:lnTo>
                  <a:lnTo>
                    <a:pt x="2023" y="1772"/>
                  </a:lnTo>
                  <a:lnTo>
                    <a:pt x="2023" y="1734"/>
                  </a:lnTo>
                  <a:lnTo>
                    <a:pt x="2033" y="1715"/>
                  </a:lnTo>
                  <a:lnTo>
                    <a:pt x="2033" y="1753"/>
                  </a:lnTo>
                  <a:lnTo>
                    <a:pt x="2042" y="1753"/>
                  </a:lnTo>
                  <a:lnTo>
                    <a:pt x="2042" y="1782"/>
                  </a:lnTo>
                  <a:lnTo>
                    <a:pt x="2052" y="1763"/>
                  </a:lnTo>
                  <a:lnTo>
                    <a:pt x="2060" y="1772"/>
                  </a:lnTo>
                  <a:lnTo>
                    <a:pt x="2060" y="1763"/>
                  </a:lnTo>
                  <a:lnTo>
                    <a:pt x="2070" y="1772"/>
                  </a:lnTo>
                  <a:lnTo>
                    <a:pt x="2070" y="1715"/>
                  </a:lnTo>
                  <a:lnTo>
                    <a:pt x="2079" y="1707"/>
                  </a:lnTo>
                  <a:lnTo>
                    <a:pt x="2079" y="1763"/>
                  </a:lnTo>
                  <a:lnTo>
                    <a:pt x="2089" y="1744"/>
                  </a:lnTo>
                  <a:lnTo>
                    <a:pt x="2089" y="1782"/>
                  </a:lnTo>
                  <a:lnTo>
                    <a:pt x="2098" y="1782"/>
                  </a:lnTo>
                  <a:lnTo>
                    <a:pt x="2108" y="1782"/>
                  </a:lnTo>
                  <a:lnTo>
                    <a:pt x="2108" y="1753"/>
                  </a:lnTo>
                  <a:lnTo>
                    <a:pt x="2116" y="1753"/>
                  </a:lnTo>
                  <a:lnTo>
                    <a:pt x="2116" y="1782"/>
                  </a:lnTo>
                  <a:lnTo>
                    <a:pt x="2126" y="1763"/>
                  </a:lnTo>
                  <a:lnTo>
                    <a:pt x="2126" y="1782"/>
                  </a:lnTo>
                  <a:lnTo>
                    <a:pt x="2135" y="1782"/>
                  </a:lnTo>
                  <a:lnTo>
                    <a:pt x="2135" y="1734"/>
                  </a:lnTo>
                  <a:lnTo>
                    <a:pt x="2145" y="1772"/>
                  </a:lnTo>
                  <a:lnTo>
                    <a:pt x="2145" y="1726"/>
                  </a:lnTo>
                  <a:lnTo>
                    <a:pt x="2153" y="1753"/>
                  </a:lnTo>
                  <a:lnTo>
                    <a:pt x="2153" y="1782"/>
                  </a:lnTo>
                  <a:lnTo>
                    <a:pt x="2164" y="1782"/>
                  </a:lnTo>
                  <a:lnTo>
                    <a:pt x="2164" y="1772"/>
                  </a:lnTo>
                  <a:lnTo>
                    <a:pt x="2172" y="1772"/>
                  </a:lnTo>
                  <a:lnTo>
                    <a:pt x="2172" y="1753"/>
                  </a:lnTo>
                  <a:lnTo>
                    <a:pt x="2182" y="1744"/>
                  </a:lnTo>
                  <a:lnTo>
                    <a:pt x="2182" y="1763"/>
                  </a:lnTo>
                  <a:lnTo>
                    <a:pt x="2191" y="1763"/>
                  </a:lnTo>
                  <a:lnTo>
                    <a:pt x="2191" y="1782"/>
                  </a:lnTo>
                  <a:lnTo>
                    <a:pt x="2201" y="1782"/>
                  </a:lnTo>
                  <a:lnTo>
                    <a:pt x="2201" y="1763"/>
                  </a:lnTo>
                  <a:lnTo>
                    <a:pt x="2209" y="1753"/>
                  </a:lnTo>
                  <a:lnTo>
                    <a:pt x="2209" y="1734"/>
                  </a:lnTo>
                  <a:lnTo>
                    <a:pt x="2220" y="1734"/>
                  </a:lnTo>
                  <a:lnTo>
                    <a:pt x="2220" y="1772"/>
                  </a:lnTo>
                  <a:lnTo>
                    <a:pt x="2228" y="1763"/>
                  </a:lnTo>
                  <a:lnTo>
                    <a:pt x="2228" y="1782"/>
                  </a:lnTo>
                  <a:lnTo>
                    <a:pt x="2238" y="1772"/>
                  </a:lnTo>
                  <a:lnTo>
                    <a:pt x="2238" y="1715"/>
                  </a:lnTo>
                  <a:lnTo>
                    <a:pt x="2247" y="1669"/>
                  </a:lnTo>
                  <a:lnTo>
                    <a:pt x="2247" y="1763"/>
                  </a:lnTo>
                  <a:lnTo>
                    <a:pt x="2257" y="1763"/>
                  </a:lnTo>
                  <a:lnTo>
                    <a:pt x="2257" y="1744"/>
                  </a:lnTo>
                  <a:lnTo>
                    <a:pt x="2265" y="1744"/>
                  </a:lnTo>
                  <a:lnTo>
                    <a:pt x="2265" y="1772"/>
                  </a:lnTo>
                  <a:lnTo>
                    <a:pt x="2275" y="1772"/>
                  </a:lnTo>
                  <a:lnTo>
                    <a:pt x="2275" y="1782"/>
                  </a:lnTo>
                  <a:lnTo>
                    <a:pt x="2284" y="1782"/>
                  </a:lnTo>
                  <a:lnTo>
                    <a:pt x="2284" y="1753"/>
                  </a:lnTo>
                  <a:lnTo>
                    <a:pt x="2294" y="1734"/>
                  </a:lnTo>
                  <a:lnTo>
                    <a:pt x="2294" y="1772"/>
                  </a:lnTo>
                  <a:lnTo>
                    <a:pt x="2303" y="1782"/>
                  </a:lnTo>
                  <a:lnTo>
                    <a:pt x="2303" y="1772"/>
                  </a:lnTo>
                  <a:lnTo>
                    <a:pt x="2313" y="1772"/>
                  </a:lnTo>
                  <a:lnTo>
                    <a:pt x="2313" y="1763"/>
                  </a:lnTo>
                  <a:lnTo>
                    <a:pt x="2321" y="1782"/>
                  </a:lnTo>
                  <a:lnTo>
                    <a:pt x="2321" y="1753"/>
                  </a:lnTo>
                  <a:lnTo>
                    <a:pt x="2331" y="1763"/>
                  </a:lnTo>
                  <a:lnTo>
                    <a:pt x="2331" y="1744"/>
                  </a:lnTo>
                  <a:lnTo>
                    <a:pt x="2340" y="1753"/>
                  </a:lnTo>
                  <a:lnTo>
                    <a:pt x="2340" y="1782"/>
                  </a:lnTo>
                  <a:lnTo>
                    <a:pt x="2377" y="1782"/>
                  </a:lnTo>
                  <a:lnTo>
                    <a:pt x="2377" y="1763"/>
                  </a:lnTo>
                  <a:lnTo>
                    <a:pt x="2387" y="1763"/>
                  </a:lnTo>
                  <a:lnTo>
                    <a:pt x="2387" y="1772"/>
                  </a:lnTo>
                  <a:lnTo>
                    <a:pt x="2396" y="1772"/>
                  </a:lnTo>
                  <a:lnTo>
                    <a:pt x="2396" y="1782"/>
                  </a:lnTo>
                  <a:lnTo>
                    <a:pt x="2406" y="1782"/>
                  </a:lnTo>
                  <a:lnTo>
                    <a:pt x="2406" y="1753"/>
                  </a:lnTo>
                  <a:lnTo>
                    <a:pt x="2414" y="1753"/>
                  </a:lnTo>
                  <a:lnTo>
                    <a:pt x="2414" y="1763"/>
                  </a:lnTo>
                  <a:lnTo>
                    <a:pt x="2425" y="1763"/>
                  </a:lnTo>
                  <a:lnTo>
                    <a:pt x="2425" y="1782"/>
                  </a:lnTo>
                  <a:lnTo>
                    <a:pt x="2433" y="1782"/>
                  </a:lnTo>
                  <a:lnTo>
                    <a:pt x="2433" y="1763"/>
                  </a:lnTo>
                  <a:lnTo>
                    <a:pt x="2443" y="1753"/>
                  </a:lnTo>
                  <a:lnTo>
                    <a:pt x="2443" y="1772"/>
                  </a:lnTo>
                  <a:lnTo>
                    <a:pt x="2453" y="1753"/>
                  </a:lnTo>
                  <a:lnTo>
                    <a:pt x="2453" y="1772"/>
                  </a:lnTo>
                  <a:lnTo>
                    <a:pt x="2462" y="1772"/>
                  </a:lnTo>
                  <a:lnTo>
                    <a:pt x="2462" y="1744"/>
                  </a:lnTo>
                  <a:lnTo>
                    <a:pt x="2472" y="1753"/>
                  </a:lnTo>
                  <a:lnTo>
                    <a:pt x="2472" y="1772"/>
                  </a:lnTo>
                  <a:lnTo>
                    <a:pt x="2480" y="1763"/>
                  </a:lnTo>
                  <a:lnTo>
                    <a:pt x="2480" y="1782"/>
                  </a:lnTo>
                  <a:lnTo>
                    <a:pt x="2491" y="1782"/>
                  </a:lnTo>
                  <a:lnTo>
                    <a:pt x="2491" y="1763"/>
                  </a:lnTo>
                  <a:lnTo>
                    <a:pt x="2499" y="1772"/>
                  </a:lnTo>
                  <a:lnTo>
                    <a:pt x="2499" y="1782"/>
                  </a:lnTo>
                  <a:lnTo>
                    <a:pt x="2509" y="1782"/>
                  </a:lnTo>
                  <a:lnTo>
                    <a:pt x="2509" y="1772"/>
                  </a:lnTo>
                  <a:lnTo>
                    <a:pt x="2518" y="1772"/>
                  </a:lnTo>
                  <a:lnTo>
                    <a:pt x="2518" y="1753"/>
                  </a:lnTo>
                  <a:lnTo>
                    <a:pt x="2528" y="1753"/>
                  </a:lnTo>
                  <a:lnTo>
                    <a:pt x="2528" y="1782"/>
                  </a:lnTo>
                  <a:lnTo>
                    <a:pt x="2536" y="1782"/>
                  </a:lnTo>
                  <a:lnTo>
                    <a:pt x="2536" y="1726"/>
                  </a:lnTo>
                  <a:lnTo>
                    <a:pt x="2547" y="1772"/>
                  </a:lnTo>
                  <a:lnTo>
                    <a:pt x="2547" y="1707"/>
                  </a:lnTo>
                  <a:lnTo>
                    <a:pt x="2555" y="1734"/>
                  </a:lnTo>
                  <a:lnTo>
                    <a:pt x="2555" y="1782"/>
                  </a:lnTo>
                  <a:lnTo>
                    <a:pt x="2565" y="1782"/>
                  </a:lnTo>
                  <a:lnTo>
                    <a:pt x="2565" y="1726"/>
                  </a:lnTo>
                  <a:lnTo>
                    <a:pt x="2574" y="1715"/>
                  </a:lnTo>
                  <a:lnTo>
                    <a:pt x="2574" y="1782"/>
                  </a:lnTo>
                  <a:lnTo>
                    <a:pt x="2584" y="1734"/>
                  </a:lnTo>
                  <a:lnTo>
                    <a:pt x="2584" y="1782"/>
                  </a:lnTo>
                  <a:lnTo>
                    <a:pt x="2592" y="1753"/>
                  </a:lnTo>
                  <a:lnTo>
                    <a:pt x="2592" y="1782"/>
                  </a:lnTo>
                  <a:lnTo>
                    <a:pt x="2603" y="1763"/>
                  </a:lnTo>
                  <a:lnTo>
                    <a:pt x="2603" y="1336"/>
                  </a:lnTo>
                  <a:lnTo>
                    <a:pt x="2611" y="1317"/>
                  </a:lnTo>
                  <a:lnTo>
                    <a:pt x="2611" y="1715"/>
                  </a:lnTo>
                  <a:lnTo>
                    <a:pt x="2621" y="1726"/>
                  </a:lnTo>
                  <a:lnTo>
                    <a:pt x="2621" y="1772"/>
                  </a:lnTo>
                  <a:lnTo>
                    <a:pt x="2630" y="1782"/>
                  </a:lnTo>
                  <a:lnTo>
                    <a:pt x="2640" y="1772"/>
                  </a:lnTo>
                  <a:lnTo>
                    <a:pt x="2640" y="1782"/>
                  </a:lnTo>
                  <a:lnTo>
                    <a:pt x="2648" y="1782"/>
                  </a:lnTo>
                  <a:lnTo>
                    <a:pt x="2648" y="1753"/>
                  </a:lnTo>
                  <a:lnTo>
                    <a:pt x="2658" y="1782"/>
                  </a:lnTo>
                  <a:lnTo>
                    <a:pt x="2667" y="1782"/>
                  </a:lnTo>
                  <a:lnTo>
                    <a:pt x="2667" y="1763"/>
                  </a:lnTo>
                  <a:lnTo>
                    <a:pt x="2677" y="1782"/>
                  </a:lnTo>
                  <a:lnTo>
                    <a:pt x="2677" y="1763"/>
                  </a:lnTo>
                  <a:lnTo>
                    <a:pt x="2686" y="1753"/>
                  </a:lnTo>
                  <a:lnTo>
                    <a:pt x="2686" y="1772"/>
                  </a:lnTo>
                  <a:lnTo>
                    <a:pt x="2696" y="1753"/>
                  </a:lnTo>
                  <a:lnTo>
                    <a:pt x="2696" y="1782"/>
                  </a:lnTo>
                  <a:lnTo>
                    <a:pt x="2704" y="1782"/>
                  </a:lnTo>
                  <a:lnTo>
                    <a:pt x="2704" y="1772"/>
                  </a:lnTo>
                  <a:lnTo>
                    <a:pt x="2714" y="1772"/>
                  </a:lnTo>
                  <a:lnTo>
                    <a:pt x="2714" y="1782"/>
                  </a:lnTo>
                  <a:lnTo>
                    <a:pt x="2723" y="1782"/>
                  </a:lnTo>
                  <a:lnTo>
                    <a:pt x="2733" y="1782"/>
                  </a:lnTo>
                  <a:lnTo>
                    <a:pt x="2741" y="1782"/>
                  </a:lnTo>
                  <a:lnTo>
                    <a:pt x="2770" y="1782"/>
                  </a:lnTo>
                  <a:lnTo>
                    <a:pt x="2770" y="1772"/>
                  </a:lnTo>
                  <a:lnTo>
                    <a:pt x="2779" y="1772"/>
                  </a:lnTo>
                  <a:lnTo>
                    <a:pt x="2779" y="1763"/>
                  </a:lnTo>
                  <a:lnTo>
                    <a:pt x="2789" y="1772"/>
                  </a:lnTo>
                  <a:lnTo>
                    <a:pt x="2789" y="1753"/>
                  </a:lnTo>
                  <a:lnTo>
                    <a:pt x="2797" y="1763"/>
                  </a:lnTo>
                  <a:lnTo>
                    <a:pt x="2797" y="1782"/>
                  </a:lnTo>
                  <a:lnTo>
                    <a:pt x="2808" y="1782"/>
                  </a:lnTo>
                  <a:lnTo>
                    <a:pt x="2816" y="1782"/>
                  </a:lnTo>
                  <a:lnTo>
                    <a:pt x="2816" y="1744"/>
                  </a:lnTo>
                  <a:lnTo>
                    <a:pt x="2826" y="1772"/>
                  </a:lnTo>
                  <a:lnTo>
                    <a:pt x="2826" y="1726"/>
                  </a:lnTo>
                  <a:lnTo>
                    <a:pt x="2835" y="1753"/>
                  </a:lnTo>
                  <a:lnTo>
                    <a:pt x="2835" y="1772"/>
                  </a:lnTo>
                  <a:lnTo>
                    <a:pt x="2845" y="1782"/>
                  </a:lnTo>
                  <a:lnTo>
                    <a:pt x="2845" y="1753"/>
                  </a:lnTo>
                  <a:lnTo>
                    <a:pt x="2853" y="1782"/>
                  </a:lnTo>
                  <a:lnTo>
                    <a:pt x="2853" y="1734"/>
                  </a:lnTo>
                  <a:lnTo>
                    <a:pt x="2863" y="1726"/>
                  </a:lnTo>
                  <a:lnTo>
                    <a:pt x="2863" y="1677"/>
                  </a:lnTo>
                  <a:lnTo>
                    <a:pt x="2872" y="1688"/>
                  </a:lnTo>
                  <a:lnTo>
                    <a:pt x="2872" y="1753"/>
                  </a:lnTo>
                  <a:lnTo>
                    <a:pt x="2882" y="1763"/>
                  </a:lnTo>
                  <a:lnTo>
                    <a:pt x="2882" y="1744"/>
                  </a:lnTo>
                  <a:lnTo>
                    <a:pt x="2891" y="1753"/>
                  </a:lnTo>
                  <a:lnTo>
                    <a:pt x="2891" y="1734"/>
                  </a:lnTo>
                  <a:lnTo>
                    <a:pt x="2901" y="1726"/>
                  </a:lnTo>
                  <a:lnTo>
                    <a:pt x="2901" y="1772"/>
                  </a:lnTo>
                  <a:lnTo>
                    <a:pt x="2909" y="1744"/>
                  </a:lnTo>
                  <a:lnTo>
                    <a:pt x="2909" y="1782"/>
                  </a:lnTo>
                  <a:lnTo>
                    <a:pt x="2919" y="1772"/>
                  </a:lnTo>
                  <a:lnTo>
                    <a:pt x="2919" y="1782"/>
                  </a:lnTo>
                  <a:lnTo>
                    <a:pt x="2928" y="1772"/>
                  </a:lnTo>
                  <a:lnTo>
                    <a:pt x="2928" y="1744"/>
                  </a:lnTo>
                  <a:lnTo>
                    <a:pt x="2938" y="1763"/>
                  </a:lnTo>
                  <a:lnTo>
                    <a:pt x="2938" y="1782"/>
                  </a:lnTo>
                  <a:lnTo>
                    <a:pt x="2947" y="1782"/>
                  </a:lnTo>
                  <a:lnTo>
                    <a:pt x="2957" y="1782"/>
                  </a:lnTo>
                  <a:lnTo>
                    <a:pt x="2957" y="1753"/>
                  </a:lnTo>
                  <a:lnTo>
                    <a:pt x="2965" y="1763"/>
                  </a:lnTo>
                  <a:lnTo>
                    <a:pt x="2965" y="1744"/>
                  </a:lnTo>
                  <a:lnTo>
                    <a:pt x="2975" y="1744"/>
                  </a:lnTo>
                  <a:lnTo>
                    <a:pt x="2975" y="1772"/>
                  </a:lnTo>
                  <a:lnTo>
                    <a:pt x="2984" y="1782"/>
                  </a:lnTo>
                  <a:lnTo>
                    <a:pt x="2984" y="1753"/>
                  </a:lnTo>
                  <a:lnTo>
                    <a:pt x="2994" y="1744"/>
                  </a:lnTo>
                  <a:lnTo>
                    <a:pt x="2994" y="1763"/>
                  </a:lnTo>
                  <a:lnTo>
                    <a:pt x="3002" y="1763"/>
                  </a:lnTo>
                  <a:lnTo>
                    <a:pt x="3002" y="1744"/>
                  </a:lnTo>
                  <a:lnTo>
                    <a:pt x="3013" y="1734"/>
                  </a:lnTo>
                  <a:lnTo>
                    <a:pt x="3013" y="1744"/>
                  </a:lnTo>
                  <a:lnTo>
                    <a:pt x="3021" y="1744"/>
                  </a:lnTo>
                  <a:lnTo>
                    <a:pt x="3021" y="1696"/>
                  </a:lnTo>
                  <a:lnTo>
                    <a:pt x="3031" y="1688"/>
                  </a:lnTo>
                  <a:lnTo>
                    <a:pt x="3031" y="797"/>
                  </a:lnTo>
                  <a:lnTo>
                    <a:pt x="3040" y="407"/>
                  </a:lnTo>
                  <a:lnTo>
                    <a:pt x="3040" y="1298"/>
                  </a:lnTo>
                  <a:lnTo>
                    <a:pt x="3050" y="1327"/>
                  </a:lnTo>
                  <a:lnTo>
                    <a:pt x="3050" y="1612"/>
                  </a:lnTo>
                  <a:lnTo>
                    <a:pt x="3058" y="1612"/>
                  </a:lnTo>
                  <a:lnTo>
                    <a:pt x="3058" y="1763"/>
                  </a:lnTo>
                  <a:lnTo>
                    <a:pt x="3069" y="1753"/>
                  </a:lnTo>
                  <a:lnTo>
                    <a:pt x="3069" y="1772"/>
                  </a:lnTo>
                  <a:lnTo>
                    <a:pt x="3077" y="1772"/>
                  </a:lnTo>
                  <a:lnTo>
                    <a:pt x="3077" y="1658"/>
                  </a:lnTo>
                  <a:lnTo>
                    <a:pt x="3087" y="1620"/>
                  </a:lnTo>
                  <a:lnTo>
                    <a:pt x="3087" y="1707"/>
                  </a:lnTo>
                  <a:lnTo>
                    <a:pt x="3096" y="1707"/>
                  </a:lnTo>
                  <a:lnTo>
                    <a:pt x="3096" y="1734"/>
                  </a:lnTo>
                  <a:lnTo>
                    <a:pt x="3106" y="1734"/>
                  </a:lnTo>
                  <a:lnTo>
                    <a:pt x="3106" y="1014"/>
                  </a:lnTo>
                  <a:lnTo>
                    <a:pt x="3114" y="816"/>
                  </a:lnTo>
                  <a:lnTo>
                    <a:pt x="3114" y="1498"/>
                  </a:lnTo>
                  <a:lnTo>
                    <a:pt x="3124" y="1507"/>
                  </a:lnTo>
                  <a:lnTo>
                    <a:pt x="3124" y="1707"/>
                  </a:lnTo>
                  <a:lnTo>
                    <a:pt x="3133" y="1707"/>
                  </a:lnTo>
                  <a:lnTo>
                    <a:pt x="3133" y="1772"/>
                  </a:lnTo>
                  <a:lnTo>
                    <a:pt x="3143" y="1772"/>
                  </a:lnTo>
                  <a:lnTo>
                    <a:pt x="3143" y="1753"/>
                  </a:lnTo>
                  <a:lnTo>
                    <a:pt x="3152" y="1782"/>
                  </a:lnTo>
                  <a:lnTo>
                    <a:pt x="3152" y="1734"/>
                  </a:lnTo>
                  <a:lnTo>
                    <a:pt x="3162" y="1734"/>
                  </a:lnTo>
                  <a:lnTo>
                    <a:pt x="3162" y="1696"/>
                  </a:lnTo>
                  <a:lnTo>
                    <a:pt x="3170" y="1715"/>
                  </a:lnTo>
                  <a:lnTo>
                    <a:pt x="3170" y="1744"/>
                  </a:lnTo>
                  <a:lnTo>
                    <a:pt x="3180" y="1726"/>
                  </a:lnTo>
                  <a:lnTo>
                    <a:pt x="3180" y="1763"/>
                  </a:lnTo>
                  <a:lnTo>
                    <a:pt x="3189" y="1734"/>
                  </a:lnTo>
                  <a:lnTo>
                    <a:pt x="3189" y="1753"/>
                  </a:lnTo>
                  <a:lnTo>
                    <a:pt x="3199" y="1753"/>
                  </a:lnTo>
                  <a:lnTo>
                    <a:pt x="3199" y="1782"/>
                  </a:lnTo>
                  <a:lnTo>
                    <a:pt x="3207" y="1782"/>
                  </a:lnTo>
                  <a:lnTo>
                    <a:pt x="3207" y="1772"/>
                  </a:lnTo>
                  <a:lnTo>
                    <a:pt x="3218" y="1772"/>
                  </a:lnTo>
                  <a:lnTo>
                    <a:pt x="3218" y="1734"/>
                  </a:lnTo>
                  <a:lnTo>
                    <a:pt x="3226" y="1744"/>
                  </a:lnTo>
                  <a:lnTo>
                    <a:pt x="3226" y="1782"/>
                  </a:lnTo>
                  <a:lnTo>
                    <a:pt x="3236" y="1753"/>
                  </a:lnTo>
                  <a:lnTo>
                    <a:pt x="3236" y="1772"/>
                  </a:lnTo>
                  <a:lnTo>
                    <a:pt x="3245" y="1772"/>
                  </a:lnTo>
                  <a:lnTo>
                    <a:pt x="3255" y="1772"/>
                  </a:lnTo>
                  <a:lnTo>
                    <a:pt x="3255" y="1782"/>
                  </a:lnTo>
                  <a:lnTo>
                    <a:pt x="3263" y="1782"/>
                  </a:lnTo>
                  <a:lnTo>
                    <a:pt x="3263" y="1772"/>
                  </a:lnTo>
                  <a:lnTo>
                    <a:pt x="3274" y="1772"/>
                  </a:lnTo>
                  <a:lnTo>
                    <a:pt x="3274" y="1782"/>
                  </a:lnTo>
                  <a:lnTo>
                    <a:pt x="3282" y="1772"/>
                  </a:lnTo>
                  <a:lnTo>
                    <a:pt x="3282" y="1782"/>
                  </a:lnTo>
                  <a:lnTo>
                    <a:pt x="3292" y="1782"/>
                  </a:lnTo>
                  <a:lnTo>
                    <a:pt x="3292" y="1753"/>
                  </a:lnTo>
                  <a:lnTo>
                    <a:pt x="3301" y="1772"/>
                  </a:lnTo>
                  <a:lnTo>
                    <a:pt x="3301" y="1734"/>
                  </a:lnTo>
                  <a:lnTo>
                    <a:pt x="3311" y="1734"/>
                  </a:lnTo>
                  <a:lnTo>
                    <a:pt x="3311" y="1772"/>
                  </a:lnTo>
                  <a:lnTo>
                    <a:pt x="3319" y="1753"/>
                  </a:lnTo>
                  <a:lnTo>
                    <a:pt x="3319" y="1734"/>
                  </a:lnTo>
                  <a:lnTo>
                    <a:pt x="3329" y="1734"/>
                  </a:lnTo>
                  <a:lnTo>
                    <a:pt x="3329" y="1763"/>
                  </a:lnTo>
                  <a:lnTo>
                    <a:pt x="3338" y="1782"/>
                  </a:lnTo>
                  <a:lnTo>
                    <a:pt x="3338" y="1734"/>
                  </a:lnTo>
                  <a:lnTo>
                    <a:pt x="3348" y="1763"/>
                  </a:lnTo>
                  <a:lnTo>
                    <a:pt x="3348" y="1555"/>
                  </a:lnTo>
                  <a:lnTo>
                    <a:pt x="3358" y="1536"/>
                  </a:lnTo>
                  <a:lnTo>
                    <a:pt x="3358" y="778"/>
                  </a:lnTo>
                  <a:lnTo>
                    <a:pt x="3367" y="1062"/>
                  </a:lnTo>
                  <a:lnTo>
                    <a:pt x="3367" y="1612"/>
                  </a:lnTo>
                  <a:lnTo>
                    <a:pt x="3377" y="1612"/>
                  </a:lnTo>
                  <a:lnTo>
                    <a:pt x="3377" y="1707"/>
                  </a:lnTo>
                  <a:lnTo>
                    <a:pt x="3385" y="1744"/>
                  </a:lnTo>
                  <a:lnTo>
                    <a:pt x="3385" y="1696"/>
                  </a:lnTo>
                  <a:lnTo>
                    <a:pt x="3396" y="1744"/>
                  </a:lnTo>
                  <a:lnTo>
                    <a:pt x="3396" y="1536"/>
                  </a:lnTo>
                  <a:lnTo>
                    <a:pt x="3404" y="1365"/>
                  </a:lnTo>
                  <a:lnTo>
                    <a:pt x="3404" y="1631"/>
                  </a:lnTo>
                  <a:lnTo>
                    <a:pt x="3414" y="1639"/>
                  </a:lnTo>
                  <a:lnTo>
                    <a:pt x="3414" y="1715"/>
                  </a:lnTo>
                  <a:lnTo>
                    <a:pt x="3423" y="1726"/>
                  </a:lnTo>
                  <a:lnTo>
                    <a:pt x="3423" y="1772"/>
                  </a:lnTo>
                  <a:lnTo>
                    <a:pt x="3433" y="1772"/>
                  </a:lnTo>
                  <a:lnTo>
                    <a:pt x="3433" y="1782"/>
                  </a:lnTo>
                  <a:lnTo>
                    <a:pt x="3441" y="1763"/>
                  </a:lnTo>
                  <a:lnTo>
                    <a:pt x="3441" y="1782"/>
                  </a:lnTo>
                  <a:lnTo>
                    <a:pt x="3451" y="1782"/>
                  </a:lnTo>
                  <a:lnTo>
                    <a:pt x="3451" y="1763"/>
                  </a:lnTo>
                  <a:lnTo>
                    <a:pt x="3460" y="1772"/>
                  </a:lnTo>
                  <a:lnTo>
                    <a:pt x="3460" y="1753"/>
                  </a:lnTo>
                  <a:lnTo>
                    <a:pt x="3470" y="1734"/>
                  </a:lnTo>
                  <a:lnTo>
                    <a:pt x="3470" y="1772"/>
                  </a:lnTo>
                  <a:lnTo>
                    <a:pt x="3479" y="1772"/>
                  </a:lnTo>
                  <a:lnTo>
                    <a:pt x="3479" y="1782"/>
                  </a:lnTo>
                  <a:lnTo>
                    <a:pt x="3489" y="1782"/>
                  </a:lnTo>
                  <a:lnTo>
                    <a:pt x="3489" y="1734"/>
                  </a:lnTo>
                  <a:lnTo>
                    <a:pt x="3497" y="1734"/>
                  </a:lnTo>
                  <a:lnTo>
                    <a:pt x="3497" y="1772"/>
                  </a:lnTo>
                  <a:lnTo>
                    <a:pt x="3507" y="1763"/>
                  </a:lnTo>
                  <a:lnTo>
                    <a:pt x="3516" y="1707"/>
                  </a:lnTo>
                  <a:lnTo>
                    <a:pt x="3516" y="1763"/>
                  </a:lnTo>
                  <a:lnTo>
                    <a:pt x="3526" y="1744"/>
                  </a:lnTo>
                  <a:lnTo>
                    <a:pt x="3526" y="1782"/>
                  </a:lnTo>
                  <a:lnTo>
                    <a:pt x="3545" y="1782"/>
                  </a:lnTo>
                  <a:lnTo>
                    <a:pt x="3545" y="1772"/>
                  </a:lnTo>
                  <a:lnTo>
                    <a:pt x="3553" y="1782"/>
                  </a:lnTo>
                  <a:lnTo>
                    <a:pt x="3553" y="1753"/>
                  </a:lnTo>
                  <a:lnTo>
                    <a:pt x="3563" y="1753"/>
                  </a:lnTo>
                  <a:lnTo>
                    <a:pt x="3563" y="1782"/>
                  </a:lnTo>
                  <a:lnTo>
                    <a:pt x="3572" y="1772"/>
                  </a:lnTo>
                  <a:lnTo>
                    <a:pt x="3572" y="1782"/>
                  </a:lnTo>
                  <a:lnTo>
                    <a:pt x="3582" y="1782"/>
                  </a:lnTo>
                  <a:lnTo>
                    <a:pt x="3590" y="1782"/>
                  </a:lnTo>
                  <a:lnTo>
                    <a:pt x="3590" y="1753"/>
                  </a:lnTo>
                  <a:lnTo>
                    <a:pt x="3601" y="1753"/>
                  </a:lnTo>
                  <a:lnTo>
                    <a:pt x="3601" y="1782"/>
                  </a:lnTo>
                  <a:lnTo>
                    <a:pt x="3609" y="1782"/>
                  </a:lnTo>
                  <a:lnTo>
                    <a:pt x="3619" y="1782"/>
                  </a:lnTo>
                  <a:lnTo>
                    <a:pt x="3619" y="1763"/>
                  </a:lnTo>
                  <a:lnTo>
                    <a:pt x="3628" y="1772"/>
                  </a:lnTo>
                  <a:lnTo>
                    <a:pt x="3628" y="1744"/>
                  </a:lnTo>
                  <a:lnTo>
                    <a:pt x="3638" y="1744"/>
                  </a:lnTo>
                  <a:lnTo>
                    <a:pt x="3638" y="1772"/>
                  </a:lnTo>
                  <a:lnTo>
                    <a:pt x="3646" y="1772"/>
                  </a:lnTo>
                  <a:lnTo>
                    <a:pt x="3646" y="1782"/>
                  </a:lnTo>
                  <a:lnTo>
                    <a:pt x="3657" y="1782"/>
                  </a:lnTo>
                  <a:lnTo>
                    <a:pt x="3657" y="1772"/>
                  </a:lnTo>
                  <a:lnTo>
                    <a:pt x="3665" y="1772"/>
                  </a:lnTo>
                  <a:lnTo>
                    <a:pt x="3665" y="1734"/>
                  </a:lnTo>
                  <a:lnTo>
                    <a:pt x="3675" y="1744"/>
                  </a:lnTo>
                  <a:lnTo>
                    <a:pt x="3675" y="1763"/>
                  </a:lnTo>
                  <a:lnTo>
                    <a:pt x="3684" y="1763"/>
                  </a:lnTo>
                  <a:lnTo>
                    <a:pt x="3684" y="1782"/>
                  </a:lnTo>
                  <a:lnTo>
                    <a:pt x="3702" y="1782"/>
                  </a:lnTo>
                  <a:lnTo>
                    <a:pt x="3702" y="1772"/>
                  </a:lnTo>
                  <a:lnTo>
                    <a:pt x="3712" y="1763"/>
                  </a:lnTo>
                  <a:lnTo>
                    <a:pt x="3712" y="1782"/>
                  </a:lnTo>
                  <a:lnTo>
                    <a:pt x="3721" y="1782"/>
                  </a:lnTo>
                  <a:lnTo>
                    <a:pt x="3721" y="1753"/>
                  </a:lnTo>
                  <a:lnTo>
                    <a:pt x="3731" y="1763"/>
                  </a:lnTo>
                  <a:lnTo>
                    <a:pt x="3731" y="1782"/>
                  </a:lnTo>
                  <a:lnTo>
                    <a:pt x="3740" y="1782"/>
                  </a:lnTo>
                  <a:lnTo>
                    <a:pt x="3750" y="1782"/>
                  </a:lnTo>
                  <a:lnTo>
                    <a:pt x="3750" y="1753"/>
                  </a:lnTo>
                  <a:lnTo>
                    <a:pt x="3758" y="1772"/>
                  </a:lnTo>
                  <a:lnTo>
                    <a:pt x="3758" y="1744"/>
                  </a:lnTo>
                  <a:lnTo>
                    <a:pt x="3768" y="1753"/>
                  </a:lnTo>
                  <a:lnTo>
                    <a:pt x="3768" y="1772"/>
                  </a:lnTo>
                  <a:lnTo>
                    <a:pt x="3777" y="1782"/>
                  </a:lnTo>
                  <a:lnTo>
                    <a:pt x="3777" y="1753"/>
                  </a:lnTo>
                  <a:lnTo>
                    <a:pt x="3787" y="1753"/>
                  </a:lnTo>
                  <a:lnTo>
                    <a:pt x="3787" y="1763"/>
                  </a:lnTo>
                  <a:lnTo>
                    <a:pt x="3795" y="1763"/>
                  </a:lnTo>
                  <a:lnTo>
                    <a:pt x="3795" y="1715"/>
                  </a:lnTo>
                  <a:lnTo>
                    <a:pt x="3806" y="1715"/>
                  </a:lnTo>
                  <a:lnTo>
                    <a:pt x="3806" y="1157"/>
                  </a:lnTo>
                  <a:lnTo>
                    <a:pt x="3814" y="1127"/>
                  </a:lnTo>
                  <a:lnTo>
                    <a:pt x="3814" y="133"/>
                  </a:lnTo>
                  <a:lnTo>
                    <a:pt x="3824" y="142"/>
                  </a:lnTo>
                  <a:lnTo>
                    <a:pt x="3824" y="1336"/>
                  </a:lnTo>
                  <a:lnTo>
                    <a:pt x="3833" y="1355"/>
                  </a:lnTo>
                  <a:lnTo>
                    <a:pt x="3833" y="1696"/>
                  </a:lnTo>
                  <a:lnTo>
                    <a:pt x="3843" y="1707"/>
                  </a:lnTo>
                  <a:lnTo>
                    <a:pt x="3843" y="1772"/>
                  </a:lnTo>
                  <a:lnTo>
                    <a:pt x="3851" y="1782"/>
                  </a:lnTo>
                  <a:lnTo>
                    <a:pt x="3851" y="1772"/>
                  </a:lnTo>
                  <a:lnTo>
                    <a:pt x="3862" y="1772"/>
                  </a:lnTo>
                  <a:lnTo>
                    <a:pt x="3862" y="1753"/>
                  </a:lnTo>
                  <a:lnTo>
                    <a:pt x="3870" y="1753"/>
                  </a:lnTo>
                  <a:lnTo>
                    <a:pt x="3870" y="1772"/>
                  </a:lnTo>
                  <a:lnTo>
                    <a:pt x="3880" y="1772"/>
                  </a:lnTo>
                  <a:lnTo>
                    <a:pt x="3880" y="1782"/>
                  </a:lnTo>
                  <a:lnTo>
                    <a:pt x="3899" y="1782"/>
                  </a:lnTo>
                  <a:lnTo>
                    <a:pt x="3899" y="1772"/>
                  </a:lnTo>
                  <a:lnTo>
                    <a:pt x="3907" y="1772"/>
                  </a:lnTo>
                  <a:lnTo>
                    <a:pt x="3917" y="1782"/>
                  </a:lnTo>
                  <a:lnTo>
                    <a:pt x="3926" y="1782"/>
                  </a:lnTo>
                  <a:lnTo>
                    <a:pt x="3936" y="1772"/>
                  </a:lnTo>
                  <a:lnTo>
                    <a:pt x="3936" y="1753"/>
                  </a:lnTo>
                  <a:lnTo>
                    <a:pt x="3945" y="1772"/>
                  </a:lnTo>
                  <a:lnTo>
                    <a:pt x="3945" y="1734"/>
                  </a:lnTo>
                  <a:lnTo>
                    <a:pt x="3955" y="1753"/>
                  </a:lnTo>
                  <a:lnTo>
                    <a:pt x="3955" y="1707"/>
                  </a:lnTo>
                  <a:lnTo>
                    <a:pt x="3963" y="1734"/>
                  </a:lnTo>
                  <a:lnTo>
                    <a:pt x="3963" y="1763"/>
                  </a:lnTo>
                  <a:lnTo>
                    <a:pt x="3973" y="1772"/>
                  </a:lnTo>
                  <a:lnTo>
                    <a:pt x="3973" y="1782"/>
                  </a:lnTo>
                  <a:lnTo>
                    <a:pt x="3982" y="1772"/>
                  </a:lnTo>
                  <a:lnTo>
                    <a:pt x="3982" y="1763"/>
                  </a:lnTo>
                  <a:lnTo>
                    <a:pt x="3992" y="1763"/>
                  </a:lnTo>
                  <a:lnTo>
                    <a:pt x="3992" y="1734"/>
                  </a:lnTo>
                  <a:lnTo>
                    <a:pt x="4001" y="1763"/>
                  </a:lnTo>
                  <a:lnTo>
                    <a:pt x="4001" y="1631"/>
                  </a:lnTo>
                  <a:lnTo>
                    <a:pt x="4011" y="1601"/>
                  </a:lnTo>
                  <a:lnTo>
                    <a:pt x="4011" y="1726"/>
                  </a:lnTo>
                  <a:lnTo>
                    <a:pt x="4019" y="1726"/>
                  </a:lnTo>
                  <a:lnTo>
                    <a:pt x="4019" y="1763"/>
                  </a:lnTo>
                  <a:lnTo>
                    <a:pt x="4029" y="1763"/>
                  </a:lnTo>
                  <a:lnTo>
                    <a:pt x="4029" y="1782"/>
                  </a:lnTo>
                  <a:lnTo>
                    <a:pt x="4038" y="1782"/>
                  </a:lnTo>
                  <a:lnTo>
                    <a:pt x="4038" y="1726"/>
                  </a:lnTo>
                  <a:lnTo>
                    <a:pt x="4048" y="1772"/>
                  </a:lnTo>
                  <a:lnTo>
                    <a:pt x="4048" y="1707"/>
                  </a:lnTo>
                  <a:lnTo>
                    <a:pt x="4056" y="1715"/>
                  </a:lnTo>
                  <a:lnTo>
                    <a:pt x="4056" y="1772"/>
                  </a:lnTo>
                  <a:lnTo>
                    <a:pt x="4067" y="1772"/>
                  </a:lnTo>
                  <a:lnTo>
                    <a:pt x="4067" y="1726"/>
                  </a:lnTo>
                  <a:lnTo>
                    <a:pt x="4075" y="1715"/>
                  </a:lnTo>
                  <a:lnTo>
                    <a:pt x="4075" y="1772"/>
                  </a:lnTo>
                  <a:lnTo>
                    <a:pt x="4085" y="1744"/>
                  </a:lnTo>
                  <a:lnTo>
                    <a:pt x="4085" y="1772"/>
                  </a:lnTo>
                  <a:lnTo>
                    <a:pt x="4094" y="1772"/>
                  </a:lnTo>
                  <a:lnTo>
                    <a:pt x="4094" y="1763"/>
                  </a:lnTo>
                  <a:lnTo>
                    <a:pt x="4104" y="1782"/>
                  </a:lnTo>
                  <a:lnTo>
                    <a:pt x="4104" y="1763"/>
                  </a:lnTo>
                  <a:lnTo>
                    <a:pt x="4112" y="1753"/>
                  </a:lnTo>
                  <a:lnTo>
                    <a:pt x="4112" y="1772"/>
                  </a:lnTo>
                  <a:lnTo>
                    <a:pt x="4123" y="1753"/>
                  </a:lnTo>
                  <a:lnTo>
                    <a:pt x="4123" y="1782"/>
                  </a:lnTo>
                  <a:lnTo>
                    <a:pt x="4131" y="1772"/>
                  </a:lnTo>
                  <a:lnTo>
                    <a:pt x="4131" y="1782"/>
                  </a:lnTo>
                  <a:lnTo>
                    <a:pt x="4141" y="1782"/>
                  </a:lnTo>
                  <a:lnTo>
                    <a:pt x="4141" y="1772"/>
                  </a:lnTo>
                  <a:lnTo>
                    <a:pt x="4150" y="1782"/>
                  </a:lnTo>
                  <a:lnTo>
                    <a:pt x="4150" y="1763"/>
                  </a:lnTo>
                  <a:lnTo>
                    <a:pt x="4160" y="1763"/>
                  </a:lnTo>
                  <a:lnTo>
                    <a:pt x="4160" y="1782"/>
                  </a:lnTo>
                  <a:lnTo>
                    <a:pt x="4168" y="1782"/>
                  </a:lnTo>
                  <a:lnTo>
                    <a:pt x="4178" y="1782"/>
                  </a:lnTo>
                  <a:lnTo>
                    <a:pt x="4178" y="1763"/>
                  </a:lnTo>
                  <a:lnTo>
                    <a:pt x="4187" y="1782"/>
                  </a:lnTo>
                  <a:lnTo>
                    <a:pt x="4187" y="1763"/>
                  </a:lnTo>
                  <a:lnTo>
                    <a:pt x="4197" y="1782"/>
                  </a:lnTo>
                  <a:lnTo>
                    <a:pt x="4197" y="1744"/>
                  </a:lnTo>
                  <a:lnTo>
                    <a:pt x="4206" y="1772"/>
                  </a:lnTo>
                  <a:lnTo>
                    <a:pt x="4206" y="1744"/>
                  </a:lnTo>
                  <a:lnTo>
                    <a:pt x="4216" y="1763"/>
                  </a:lnTo>
                  <a:lnTo>
                    <a:pt x="4216" y="1782"/>
                  </a:lnTo>
                  <a:lnTo>
                    <a:pt x="4224" y="1782"/>
                  </a:lnTo>
                  <a:lnTo>
                    <a:pt x="4234" y="1782"/>
                  </a:lnTo>
                  <a:lnTo>
                    <a:pt x="4234" y="1688"/>
                  </a:lnTo>
                  <a:lnTo>
                    <a:pt x="4243" y="1631"/>
                  </a:lnTo>
                  <a:lnTo>
                    <a:pt x="4243" y="1726"/>
                  </a:lnTo>
                  <a:lnTo>
                    <a:pt x="4253" y="1734"/>
                  </a:lnTo>
                  <a:lnTo>
                    <a:pt x="4253" y="1772"/>
                  </a:lnTo>
                  <a:lnTo>
                    <a:pt x="4263" y="1772"/>
                  </a:lnTo>
                  <a:lnTo>
                    <a:pt x="4263" y="1782"/>
                  </a:lnTo>
                  <a:lnTo>
                    <a:pt x="4282" y="1782"/>
                  </a:lnTo>
                  <a:lnTo>
                    <a:pt x="4282" y="1772"/>
                  </a:lnTo>
                  <a:lnTo>
                    <a:pt x="4290" y="1772"/>
                  </a:lnTo>
                  <a:lnTo>
                    <a:pt x="4290" y="1744"/>
                  </a:lnTo>
                  <a:lnTo>
                    <a:pt x="4300" y="1744"/>
                  </a:lnTo>
                  <a:lnTo>
                    <a:pt x="4300" y="95"/>
                  </a:lnTo>
                  <a:lnTo>
                    <a:pt x="4309" y="0"/>
                  </a:lnTo>
                  <a:lnTo>
                    <a:pt x="4309" y="1298"/>
                  </a:lnTo>
                  <a:lnTo>
                    <a:pt x="4319" y="1317"/>
                  </a:lnTo>
                  <a:lnTo>
                    <a:pt x="4319" y="1620"/>
                  </a:lnTo>
                  <a:lnTo>
                    <a:pt x="4328" y="1631"/>
                  </a:lnTo>
                  <a:lnTo>
                    <a:pt x="4328" y="1772"/>
                  </a:lnTo>
                  <a:lnTo>
                    <a:pt x="4338" y="1772"/>
                  </a:lnTo>
                  <a:lnTo>
                    <a:pt x="4346" y="1772"/>
                  </a:lnTo>
                  <a:lnTo>
                    <a:pt x="4346" y="1782"/>
                  </a:lnTo>
                  <a:lnTo>
                    <a:pt x="4356" y="1744"/>
                  </a:lnTo>
                  <a:lnTo>
                    <a:pt x="4356" y="1782"/>
                  </a:lnTo>
                  <a:lnTo>
                    <a:pt x="4365" y="1726"/>
                  </a:lnTo>
                  <a:lnTo>
                    <a:pt x="4365" y="1782"/>
                  </a:lnTo>
                  <a:lnTo>
                    <a:pt x="4375" y="1753"/>
                  </a:lnTo>
                  <a:lnTo>
                    <a:pt x="4375" y="1782"/>
                  </a:lnTo>
                  <a:lnTo>
                    <a:pt x="4383" y="1753"/>
                  </a:lnTo>
                  <a:lnTo>
                    <a:pt x="4383" y="1782"/>
                  </a:lnTo>
                  <a:lnTo>
                    <a:pt x="4394" y="1782"/>
                  </a:lnTo>
                  <a:lnTo>
                    <a:pt x="4394" y="1715"/>
                  </a:lnTo>
                  <a:lnTo>
                    <a:pt x="4402" y="1715"/>
                  </a:lnTo>
                  <a:lnTo>
                    <a:pt x="4402" y="1669"/>
                  </a:lnTo>
                  <a:lnTo>
                    <a:pt x="4412" y="1631"/>
                  </a:lnTo>
                  <a:lnTo>
                    <a:pt x="4412" y="1734"/>
                  </a:lnTo>
                  <a:lnTo>
                    <a:pt x="4421" y="1734"/>
                  </a:lnTo>
                  <a:lnTo>
                    <a:pt x="4421" y="1763"/>
                  </a:lnTo>
                  <a:lnTo>
                    <a:pt x="4431" y="1753"/>
                  </a:lnTo>
                  <a:lnTo>
                    <a:pt x="4431" y="1715"/>
                  </a:lnTo>
                  <a:lnTo>
                    <a:pt x="4439" y="1715"/>
                  </a:lnTo>
                  <a:lnTo>
                    <a:pt x="4439" y="1744"/>
                  </a:lnTo>
                  <a:lnTo>
                    <a:pt x="4450" y="1763"/>
                  </a:lnTo>
                  <a:lnTo>
                    <a:pt x="4450" y="1734"/>
                  </a:lnTo>
                  <a:lnTo>
                    <a:pt x="4458" y="1753"/>
                  </a:lnTo>
                  <a:lnTo>
                    <a:pt x="4458" y="1782"/>
                  </a:lnTo>
                  <a:lnTo>
                    <a:pt x="4468" y="1782"/>
                  </a:lnTo>
                  <a:lnTo>
                    <a:pt x="4477" y="1772"/>
                  </a:lnTo>
                  <a:lnTo>
                    <a:pt x="4477" y="1753"/>
                  </a:lnTo>
                  <a:lnTo>
                    <a:pt x="4487" y="1772"/>
                  </a:lnTo>
                  <a:lnTo>
                    <a:pt x="4487" y="1782"/>
                  </a:lnTo>
                  <a:lnTo>
                    <a:pt x="4506" y="1782"/>
                  </a:lnTo>
                  <a:lnTo>
                    <a:pt x="4506" y="1763"/>
                  </a:lnTo>
                  <a:lnTo>
                    <a:pt x="4514" y="1763"/>
                  </a:lnTo>
                  <a:lnTo>
                    <a:pt x="4514" y="1744"/>
                  </a:lnTo>
                  <a:lnTo>
                    <a:pt x="4524" y="1744"/>
                  </a:lnTo>
                  <a:lnTo>
                    <a:pt x="4524" y="1763"/>
                  </a:lnTo>
                  <a:lnTo>
                    <a:pt x="4533" y="1763"/>
                  </a:lnTo>
                  <a:lnTo>
                    <a:pt x="4533" y="1782"/>
                  </a:lnTo>
                  <a:lnTo>
                    <a:pt x="4543" y="1763"/>
                  </a:lnTo>
                  <a:lnTo>
                    <a:pt x="4543" y="1744"/>
                  </a:lnTo>
                  <a:lnTo>
                    <a:pt x="4551" y="1744"/>
                  </a:lnTo>
                  <a:lnTo>
                    <a:pt x="4551" y="1772"/>
                  </a:lnTo>
                  <a:lnTo>
                    <a:pt x="4561" y="1772"/>
                  </a:lnTo>
                  <a:lnTo>
                    <a:pt x="4561" y="1763"/>
                  </a:lnTo>
                  <a:lnTo>
                    <a:pt x="4570" y="1772"/>
                  </a:lnTo>
                  <a:lnTo>
                    <a:pt x="4570" y="1782"/>
                  </a:lnTo>
                  <a:lnTo>
                    <a:pt x="4580" y="1772"/>
                  </a:lnTo>
                  <a:lnTo>
                    <a:pt x="4580" y="1782"/>
                  </a:lnTo>
                  <a:lnTo>
                    <a:pt x="4589" y="1763"/>
                  </a:lnTo>
                  <a:lnTo>
                    <a:pt x="4589" y="1782"/>
                  </a:lnTo>
                  <a:lnTo>
                    <a:pt x="4599" y="1772"/>
                  </a:lnTo>
                  <a:lnTo>
                    <a:pt x="4599" y="1782"/>
                  </a:lnTo>
                  <a:lnTo>
                    <a:pt x="4607" y="1782"/>
                  </a:lnTo>
                  <a:lnTo>
                    <a:pt x="4607" y="1753"/>
                  </a:lnTo>
                  <a:lnTo>
                    <a:pt x="4617" y="1744"/>
                  </a:lnTo>
                  <a:lnTo>
                    <a:pt x="4617" y="1782"/>
                  </a:lnTo>
                  <a:lnTo>
                    <a:pt x="4626" y="1763"/>
                  </a:lnTo>
                  <a:lnTo>
                    <a:pt x="4626" y="1782"/>
                  </a:lnTo>
                  <a:lnTo>
                    <a:pt x="4673" y="1782"/>
                  </a:lnTo>
                  <a:lnTo>
                    <a:pt x="4682" y="1782"/>
                  </a:lnTo>
                  <a:lnTo>
                    <a:pt x="4692" y="1782"/>
                  </a:lnTo>
                  <a:lnTo>
                    <a:pt x="4692" y="1772"/>
                  </a:lnTo>
                  <a:lnTo>
                    <a:pt x="4700" y="1782"/>
                  </a:lnTo>
                  <a:lnTo>
                    <a:pt x="4711" y="1782"/>
                  </a:lnTo>
                  <a:lnTo>
                    <a:pt x="4711" y="1763"/>
                  </a:lnTo>
                  <a:lnTo>
                    <a:pt x="4719" y="1763"/>
                  </a:lnTo>
                  <a:lnTo>
                    <a:pt x="4719" y="1753"/>
                  </a:lnTo>
                  <a:lnTo>
                    <a:pt x="4729" y="1782"/>
                  </a:lnTo>
                  <a:lnTo>
                    <a:pt x="4729" y="1734"/>
                  </a:lnTo>
                  <a:lnTo>
                    <a:pt x="4738" y="1763"/>
                  </a:lnTo>
                  <a:lnTo>
                    <a:pt x="4738" y="1734"/>
                  </a:lnTo>
                  <a:lnTo>
                    <a:pt x="4748" y="1744"/>
                  </a:lnTo>
                  <a:lnTo>
                    <a:pt x="4748" y="1772"/>
                  </a:lnTo>
                  <a:lnTo>
                    <a:pt x="4756" y="1763"/>
                  </a:lnTo>
                  <a:lnTo>
                    <a:pt x="4756" y="1734"/>
                  </a:lnTo>
                  <a:lnTo>
                    <a:pt x="4766" y="1753"/>
                  </a:lnTo>
                  <a:lnTo>
                    <a:pt x="4766" y="1763"/>
                  </a:lnTo>
                  <a:lnTo>
                    <a:pt x="4775" y="1753"/>
                  </a:lnTo>
                  <a:lnTo>
                    <a:pt x="4775" y="1782"/>
                  </a:lnTo>
                  <a:lnTo>
                    <a:pt x="4785" y="1763"/>
                  </a:lnTo>
                  <a:lnTo>
                    <a:pt x="4785" y="1782"/>
                  </a:lnTo>
                  <a:lnTo>
                    <a:pt x="4794" y="1763"/>
                  </a:lnTo>
                  <a:lnTo>
                    <a:pt x="4794" y="1744"/>
                  </a:lnTo>
                  <a:lnTo>
                    <a:pt x="4804" y="1744"/>
                  </a:lnTo>
                  <a:lnTo>
                    <a:pt x="4804" y="1772"/>
                  </a:lnTo>
                  <a:lnTo>
                    <a:pt x="4812" y="1753"/>
                  </a:lnTo>
                  <a:lnTo>
                    <a:pt x="4812" y="1772"/>
                  </a:lnTo>
                  <a:lnTo>
                    <a:pt x="4822" y="1753"/>
                  </a:lnTo>
                  <a:lnTo>
                    <a:pt x="4822" y="1782"/>
                  </a:lnTo>
                  <a:lnTo>
                    <a:pt x="4831" y="1782"/>
                  </a:lnTo>
                  <a:lnTo>
                    <a:pt x="4849" y="1782"/>
                  </a:lnTo>
                  <a:lnTo>
                    <a:pt x="4849" y="1772"/>
                  </a:lnTo>
                  <a:lnTo>
                    <a:pt x="4860" y="1772"/>
                  </a:lnTo>
                  <a:lnTo>
                    <a:pt x="4860" y="1782"/>
                  </a:lnTo>
                  <a:lnTo>
                    <a:pt x="4868" y="1782"/>
                  </a:lnTo>
                  <a:lnTo>
                    <a:pt x="4868" y="1772"/>
                  </a:lnTo>
                  <a:lnTo>
                    <a:pt x="4878" y="1782"/>
                  </a:lnTo>
                  <a:lnTo>
                    <a:pt x="4878" y="1753"/>
                  </a:lnTo>
                  <a:lnTo>
                    <a:pt x="4887" y="1782"/>
                  </a:lnTo>
                  <a:lnTo>
                    <a:pt x="4887" y="1734"/>
                  </a:lnTo>
                  <a:lnTo>
                    <a:pt x="4897" y="1734"/>
                  </a:lnTo>
                  <a:lnTo>
                    <a:pt x="4897" y="1772"/>
                  </a:lnTo>
                  <a:lnTo>
                    <a:pt x="4905" y="1782"/>
                  </a:lnTo>
                  <a:lnTo>
                    <a:pt x="4905" y="1753"/>
                  </a:lnTo>
                  <a:lnTo>
                    <a:pt x="4916" y="1744"/>
                  </a:lnTo>
                  <a:lnTo>
                    <a:pt x="4916" y="1763"/>
                  </a:lnTo>
                  <a:lnTo>
                    <a:pt x="4924" y="1763"/>
                  </a:lnTo>
                  <a:lnTo>
                    <a:pt x="4924" y="1782"/>
                  </a:lnTo>
                  <a:lnTo>
                    <a:pt x="4934" y="1782"/>
                  </a:lnTo>
                  <a:lnTo>
                    <a:pt x="4934" y="1772"/>
                  </a:lnTo>
                  <a:lnTo>
                    <a:pt x="4943" y="1772"/>
                  </a:lnTo>
                  <a:lnTo>
                    <a:pt x="4943" y="1782"/>
                  </a:lnTo>
                  <a:lnTo>
                    <a:pt x="4953" y="1782"/>
                  </a:lnTo>
                  <a:lnTo>
                    <a:pt x="4953" y="1763"/>
                  </a:lnTo>
                  <a:lnTo>
                    <a:pt x="4961" y="1763"/>
                  </a:lnTo>
                  <a:lnTo>
                    <a:pt x="4961" y="1782"/>
                  </a:lnTo>
                  <a:lnTo>
                    <a:pt x="4972" y="1782"/>
                  </a:lnTo>
                  <a:lnTo>
                    <a:pt x="4972" y="1772"/>
                  </a:lnTo>
                  <a:lnTo>
                    <a:pt x="4980" y="1782"/>
                  </a:lnTo>
                  <a:lnTo>
                    <a:pt x="4980" y="1763"/>
                  </a:lnTo>
                  <a:lnTo>
                    <a:pt x="4990" y="1734"/>
                  </a:lnTo>
                  <a:lnTo>
                    <a:pt x="4990" y="1772"/>
                  </a:lnTo>
                  <a:lnTo>
                    <a:pt x="4999" y="1753"/>
                  </a:lnTo>
                  <a:lnTo>
                    <a:pt x="4999" y="1782"/>
                  </a:lnTo>
                  <a:lnTo>
                    <a:pt x="5017" y="1782"/>
                  </a:lnTo>
                  <a:lnTo>
                    <a:pt x="5017" y="1753"/>
                  </a:lnTo>
                  <a:lnTo>
                    <a:pt x="5027" y="1782"/>
                  </a:lnTo>
                  <a:lnTo>
                    <a:pt x="5027" y="1744"/>
                  </a:lnTo>
                  <a:lnTo>
                    <a:pt x="5036" y="1782"/>
                  </a:lnTo>
                  <a:lnTo>
                    <a:pt x="5036" y="1772"/>
                  </a:lnTo>
                  <a:lnTo>
                    <a:pt x="5046" y="1763"/>
                  </a:lnTo>
                  <a:lnTo>
                    <a:pt x="5046" y="1782"/>
                  </a:lnTo>
                  <a:lnTo>
                    <a:pt x="5055" y="1772"/>
                  </a:lnTo>
                  <a:lnTo>
                    <a:pt x="5055" y="1782"/>
                  </a:lnTo>
                  <a:lnTo>
                    <a:pt x="5065" y="1782"/>
                  </a:lnTo>
                  <a:lnTo>
                    <a:pt x="5065" y="1744"/>
                  </a:lnTo>
                  <a:lnTo>
                    <a:pt x="5073" y="1734"/>
                  </a:lnTo>
                  <a:lnTo>
                    <a:pt x="5073" y="1669"/>
                  </a:lnTo>
                  <a:lnTo>
                    <a:pt x="5083" y="1782"/>
                  </a:lnTo>
                  <a:lnTo>
                    <a:pt x="5092" y="1782"/>
                  </a:lnTo>
                  <a:lnTo>
                    <a:pt x="5092" y="1772"/>
                  </a:lnTo>
                  <a:lnTo>
                    <a:pt x="5102" y="1772"/>
                  </a:lnTo>
                  <a:lnTo>
                    <a:pt x="5102" y="1763"/>
                  </a:lnTo>
                  <a:lnTo>
                    <a:pt x="5110" y="1763"/>
                  </a:lnTo>
                  <a:lnTo>
                    <a:pt x="5110" y="1772"/>
                  </a:lnTo>
                  <a:lnTo>
                    <a:pt x="5121" y="1753"/>
                  </a:lnTo>
                  <a:lnTo>
                    <a:pt x="5121" y="1772"/>
                  </a:lnTo>
                  <a:lnTo>
                    <a:pt x="5129" y="1772"/>
                  </a:lnTo>
                  <a:lnTo>
                    <a:pt x="5129" y="1715"/>
                  </a:lnTo>
                  <a:lnTo>
                    <a:pt x="5139" y="1744"/>
                  </a:lnTo>
                  <a:lnTo>
                    <a:pt x="5139" y="1782"/>
                  </a:lnTo>
                  <a:lnTo>
                    <a:pt x="5166" y="1782"/>
                  </a:lnTo>
                  <a:lnTo>
                    <a:pt x="5166" y="1772"/>
                  </a:lnTo>
                  <a:lnTo>
                    <a:pt x="5177" y="1782"/>
                  </a:lnTo>
                  <a:lnTo>
                    <a:pt x="5177" y="1753"/>
                  </a:lnTo>
                  <a:lnTo>
                    <a:pt x="5187" y="1782"/>
                  </a:lnTo>
                  <a:lnTo>
                    <a:pt x="5187" y="1772"/>
                  </a:lnTo>
                  <a:lnTo>
                    <a:pt x="5195" y="1772"/>
                  </a:lnTo>
                  <a:lnTo>
                    <a:pt x="5195" y="1763"/>
                  </a:lnTo>
                  <a:lnTo>
                    <a:pt x="5205" y="1763"/>
                  </a:lnTo>
                  <a:lnTo>
                    <a:pt x="5205" y="1726"/>
                  </a:lnTo>
                  <a:lnTo>
                    <a:pt x="5214" y="1726"/>
                  </a:lnTo>
                  <a:lnTo>
                    <a:pt x="5214" y="1772"/>
                  </a:lnTo>
                  <a:lnTo>
                    <a:pt x="5224" y="1753"/>
                  </a:lnTo>
                  <a:lnTo>
                    <a:pt x="5224" y="1782"/>
                  </a:lnTo>
                  <a:lnTo>
                    <a:pt x="5243" y="1782"/>
                  </a:lnTo>
                  <a:lnTo>
                    <a:pt x="5243" y="1772"/>
                  </a:lnTo>
                  <a:lnTo>
                    <a:pt x="5251" y="1782"/>
                  </a:lnTo>
                  <a:lnTo>
                    <a:pt x="5251" y="1763"/>
                  </a:lnTo>
                  <a:lnTo>
                    <a:pt x="5261" y="1772"/>
                  </a:lnTo>
                  <a:lnTo>
                    <a:pt x="5261" y="1744"/>
                  </a:lnTo>
                  <a:lnTo>
                    <a:pt x="5270" y="1753"/>
                  </a:lnTo>
                  <a:lnTo>
                    <a:pt x="5270" y="1782"/>
                  </a:lnTo>
                  <a:lnTo>
                    <a:pt x="5288" y="1782"/>
                  </a:lnTo>
                  <a:lnTo>
                    <a:pt x="5288" y="1763"/>
                  </a:lnTo>
                  <a:lnTo>
                    <a:pt x="5299" y="1734"/>
                  </a:lnTo>
                  <a:lnTo>
                    <a:pt x="5299" y="1763"/>
                  </a:lnTo>
                  <a:lnTo>
                    <a:pt x="5307" y="1763"/>
                  </a:lnTo>
                  <a:lnTo>
                    <a:pt x="5307" y="1744"/>
                  </a:lnTo>
                  <a:lnTo>
                    <a:pt x="5317" y="1782"/>
                  </a:lnTo>
                  <a:lnTo>
                    <a:pt x="5326" y="1772"/>
                  </a:lnTo>
                  <a:lnTo>
                    <a:pt x="5326" y="1782"/>
                  </a:lnTo>
                  <a:lnTo>
                    <a:pt x="5336" y="1782"/>
                  </a:lnTo>
                  <a:lnTo>
                    <a:pt x="5336" y="1772"/>
                  </a:lnTo>
                  <a:lnTo>
                    <a:pt x="5344" y="1782"/>
                  </a:lnTo>
                  <a:lnTo>
                    <a:pt x="5344" y="1753"/>
                  </a:lnTo>
                  <a:lnTo>
                    <a:pt x="5354" y="1782"/>
                  </a:lnTo>
                  <a:lnTo>
                    <a:pt x="5354" y="1753"/>
                  </a:lnTo>
                  <a:lnTo>
                    <a:pt x="5363" y="1763"/>
                  </a:lnTo>
                  <a:lnTo>
                    <a:pt x="5363" y="1772"/>
                  </a:lnTo>
                  <a:lnTo>
                    <a:pt x="5373" y="1772"/>
                  </a:lnTo>
                  <a:lnTo>
                    <a:pt x="5373" y="1782"/>
                  </a:lnTo>
                  <a:lnTo>
                    <a:pt x="5392" y="1782"/>
                  </a:lnTo>
                  <a:lnTo>
                    <a:pt x="5392" y="1753"/>
                  </a:lnTo>
                  <a:lnTo>
                    <a:pt x="5400" y="1772"/>
                  </a:lnTo>
                  <a:lnTo>
                    <a:pt x="5400" y="1753"/>
                  </a:lnTo>
                  <a:lnTo>
                    <a:pt x="5410" y="1763"/>
                  </a:lnTo>
                  <a:lnTo>
                    <a:pt x="5410" y="1782"/>
                  </a:lnTo>
                  <a:lnTo>
                    <a:pt x="5419" y="1782"/>
                  </a:lnTo>
                  <a:lnTo>
                    <a:pt x="5419" y="1772"/>
                  </a:lnTo>
                  <a:lnTo>
                    <a:pt x="5438" y="1772"/>
                  </a:lnTo>
                  <a:lnTo>
                    <a:pt x="5438" y="1782"/>
                  </a:lnTo>
                  <a:lnTo>
                    <a:pt x="5448" y="1772"/>
                  </a:lnTo>
                  <a:lnTo>
                    <a:pt x="5448" y="1744"/>
                  </a:lnTo>
                  <a:lnTo>
                    <a:pt x="5456" y="1744"/>
                  </a:lnTo>
                  <a:lnTo>
                    <a:pt x="5456" y="1696"/>
                  </a:lnTo>
                  <a:lnTo>
                    <a:pt x="5466" y="1688"/>
                  </a:lnTo>
                  <a:lnTo>
                    <a:pt x="5466" y="1488"/>
                  </a:lnTo>
                  <a:lnTo>
                    <a:pt x="5475" y="1582"/>
                  </a:lnTo>
                  <a:lnTo>
                    <a:pt x="5475" y="1763"/>
                  </a:lnTo>
                  <a:lnTo>
                    <a:pt x="5485" y="1753"/>
                  </a:lnTo>
                  <a:lnTo>
                    <a:pt x="5485" y="1782"/>
                  </a:lnTo>
                  <a:lnTo>
                    <a:pt x="5493" y="1782"/>
                  </a:lnTo>
                  <a:lnTo>
                    <a:pt x="5504" y="1782"/>
                  </a:lnTo>
                  <a:lnTo>
                    <a:pt x="5504" y="1696"/>
                  </a:lnTo>
                  <a:lnTo>
                    <a:pt x="5512" y="1696"/>
                  </a:lnTo>
                  <a:lnTo>
                    <a:pt x="5512" y="1763"/>
                  </a:lnTo>
                  <a:lnTo>
                    <a:pt x="5522" y="1753"/>
                  </a:lnTo>
                  <a:lnTo>
                    <a:pt x="5522" y="1772"/>
                  </a:lnTo>
                  <a:lnTo>
                    <a:pt x="5531" y="1772"/>
                  </a:lnTo>
                  <a:lnTo>
                    <a:pt x="5531" y="1782"/>
                  </a:lnTo>
                  <a:lnTo>
                    <a:pt x="5549" y="1782"/>
                  </a:lnTo>
                  <a:lnTo>
                    <a:pt x="5549" y="1772"/>
                  </a:lnTo>
                  <a:lnTo>
                    <a:pt x="5568" y="1772"/>
                  </a:lnTo>
                  <a:lnTo>
                    <a:pt x="5568" y="1782"/>
                  </a:lnTo>
                  <a:lnTo>
                    <a:pt x="5587" y="1782"/>
                  </a:lnTo>
                  <a:lnTo>
                    <a:pt x="5587" y="1772"/>
                  </a:lnTo>
                  <a:lnTo>
                    <a:pt x="5597" y="1772"/>
                  </a:lnTo>
                  <a:lnTo>
                    <a:pt x="5597" y="1753"/>
                  </a:lnTo>
                  <a:lnTo>
                    <a:pt x="5605" y="1763"/>
                  </a:lnTo>
                  <a:lnTo>
                    <a:pt x="5605" y="1753"/>
                  </a:lnTo>
                  <a:lnTo>
                    <a:pt x="5615" y="1782"/>
                  </a:lnTo>
                  <a:lnTo>
                    <a:pt x="5615" y="1744"/>
                  </a:lnTo>
                  <a:lnTo>
                    <a:pt x="5624" y="1753"/>
                  </a:lnTo>
                  <a:lnTo>
                    <a:pt x="5624" y="1772"/>
                  </a:lnTo>
                  <a:lnTo>
                    <a:pt x="5634" y="1763"/>
                  </a:lnTo>
                  <a:lnTo>
                    <a:pt x="5634" y="1782"/>
                  </a:lnTo>
                  <a:lnTo>
                    <a:pt x="5653" y="1763"/>
                  </a:lnTo>
                  <a:lnTo>
                    <a:pt x="5653" y="1772"/>
                  </a:lnTo>
                  <a:lnTo>
                    <a:pt x="5661" y="1772"/>
                  </a:lnTo>
                  <a:lnTo>
                    <a:pt x="5661" y="1782"/>
                  </a:lnTo>
                  <a:lnTo>
                    <a:pt x="5671" y="1782"/>
                  </a:lnTo>
                  <a:lnTo>
                    <a:pt x="5680" y="1782"/>
                  </a:lnTo>
                  <a:lnTo>
                    <a:pt x="5680" y="1753"/>
                  </a:lnTo>
                  <a:lnTo>
                    <a:pt x="5690" y="1753"/>
                  </a:lnTo>
                  <a:lnTo>
                    <a:pt x="5690" y="1772"/>
                  </a:lnTo>
                  <a:lnTo>
                    <a:pt x="5698" y="1782"/>
                  </a:lnTo>
                  <a:lnTo>
                    <a:pt x="5698" y="1772"/>
                  </a:lnTo>
                  <a:lnTo>
                    <a:pt x="5709" y="1782"/>
                  </a:lnTo>
                  <a:lnTo>
                    <a:pt x="5709" y="1734"/>
                  </a:lnTo>
                  <a:lnTo>
                    <a:pt x="5717" y="1772"/>
                  </a:lnTo>
                  <a:lnTo>
                    <a:pt x="5717" y="1707"/>
                  </a:lnTo>
                  <a:lnTo>
                    <a:pt x="5727" y="1715"/>
                  </a:lnTo>
                  <a:lnTo>
                    <a:pt x="5727" y="1753"/>
                  </a:lnTo>
                  <a:lnTo>
                    <a:pt x="5736" y="1734"/>
                  </a:lnTo>
                  <a:lnTo>
                    <a:pt x="5736" y="1772"/>
                  </a:lnTo>
                  <a:lnTo>
                    <a:pt x="5746" y="1772"/>
                  </a:lnTo>
                  <a:lnTo>
                    <a:pt x="5746" y="1715"/>
                  </a:lnTo>
                  <a:lnTo>
                    <a:pt x="5754" y="1726"/>
                  </a:lnTo>
                  <a:lnTo>
                    <a:pt x="5754" y="1782"/>
                  </a:lnTo>
                  <a:lnTo>
                    <a:pt x="5765" y="1734"/>
                  </a:lnTo>
                  <a:lnTo>
                    <a:pt x="5765" y="1763"/>
                  </a:lnTo>
                  <a:lnTo>
                    <a:pt x="5773" y="1763"/>
                  </a:lnTo>
                  <a:lnTo>
                    <a:pt x="5773" y="1772"/>
                  </a:lnTo>
                  <a:lnTo>
                    <a:pt x="5783" y="1772"/>
                  </a:lnTo>
                  <a:lnTo>
                    <a:pt x="5783" y="1753"/>
                  </a:lnTo>
                  <a:lnTo>
                    <a:pt x="5792" y="1753"/>
                  </a:lnTo>
                  <a:lnTo>
                    <a:pt x="5792" y="1782"/>
                  </a:lnTo>
                  <a:lnTo>
                    <a:pt x="5802" y="1772"/>
                  </a:lnTo>
                  <a:lnTo>
                    <a:pt x="5802" y="1782"/>
                  </a:lnTo>
                  <a:lnTo>
                    <a:pt x="5820" y="1782"/>
                  </a:lnTo>
                  <a:lnTo>
                    <a:pt x="5829" y="1782"/>
                  </a:lnTo>
                  <a:lnTo>
                    <a:pt x="5839" y="1772"/>
                  </a:lnTo>
                  <a:lnTo>
                    <a:pt x="5839" y="1782"/>
                  </a:lnTo>
                  <a:lnTo>
                    <a:pt x="5848" y="1772"/>
                  </a:lnTo>
                  <a:lnTo>
                    <a:pt x="5848" y="1782"/>
                  </a:lnTo>
                  <a:lnTo>
                    <a:pt x="5866" y="1782"/>
                  </a:lnTo>
                  <a:lnTo>
                    <a:pt x="5866" y="1763"/>
                  </a:lnTo>
                  <a:lnTo>
                    <a:pt x="5876" y="1782"/>
                  </a:lnTo>
                  <a:lnTo>
                    <a:pt x="5876" y="1772"/>
                  </a:lnTo>
                  <a:lnTo>
                    <a:pt x="5885" y="1782"/>
                  </a:lnTo>
                  <a:lnTo>
                    <a:pt x="5885" y="1753"/>
                  </a:lnTo>
                  <a:lnTo>
                    <a:pt x="5895" y="1772"/>
                  </a:lnTo>
                  <a:lnTo>
                    <a:pt x="5895" y="1734"/>
                  </a:lnTo>
                  <a:lnTo>
                    <a:pt x="5904" y="1744"/>
                  </a:lnTo>
                  <a:lnTo>
                    <a:pt x="5904" y="1782"/>
                  </a:lnTo>
                  <a:lnTo>
                    <a:pt x="5932" y="1782"/>
                  </a:lnTo>
                  <a:lnTo>
                    <a:pt x="5997" y="1782"/>
                  </a:lnTo>
                  <a:lnTo>
                    <a:pt x="5997" y="1772"/>
                  </a:lnTo>
                  <a:lnTo>
                    <a:pt x="6007" y="1772"/>
                  </a:lnTo>
                  <a:lnTo>
                    <a:pt x="6007" y="1763"/>
                  </a:lnTo>
                  <a:lnTo>
                    <a:pt x="6015" y="1772"/>
                  </a:lnTo>
                  <a:lnTo>
                    <a:pt x="6026" y="1753"/>
                  </a:lnTo>
                  <a:lnTo>
                    <a:pt x="6026" y="1772"/>
                  </a:lnTo>
                  <a:lnTo>
                    <a:pt x="6034" y="1763"/>
                  </a:lnTo>
                  <a:lnTo>
                    <a:pt x="6034" y="1782"/>
                  </a:lnTo>
                  <a:lnTo>
                    <a:pt x="6053" y="1782"/>
                  </a:lnTo>
                  <a:lnTo>
                    <a:pt x="6053" y="1763"/>
                  </a:lnTo>
                  <a:lnTo>
                    <a:pt x="6063" y="1782"/>
                  </a:lnTo>
                  <a:lnTo>
                    <a:pt x="6063" y="1744"/>
                  </a:lnTo>
                  <a:lnTo>
                    <a:pt x="6071" y="1734"/>
                  </a:lnTo>
                  <a:lnTo>
                    <a:pt x="6071" y="1782"/>
                  </a:lnTo>
                  <a:lnTo>
                    <a:pt x="6081" y="1763"/>
                  </a:lnTo>
                  <a:lnTo>
                    <a:pt x="6081" y="1782"/>
                  </a:lnTo>
                  <a:lnTo>
                    <a:pt x="6092" y="1782"/>
                  </a:lnTo>
                  <a:lnTo>
                    <a:pt x="6092" y="1753"/>
                  </a:lnTo>
                  <a:lnTo>
                    <a:pt x="6100" y="1782"/>
                  </a:lnTo>
                  <a:lnTo>
                    <a:pt x="6100" y="1734"/>
                  </a:lnTo>
                  <a:lnTo>
                    <a:pt x="6110" y="1734"/>
                  </a:lnTo>
                  <a:lnTo>
                    <a:pt x="6110" y="1688"/>
                  </a:lnTo>
                  <a:lnTo>
                    <a:pt x="6119" y="1715"/>
                  </a:lnTo>
                  <a:lnTo>
                    <a:pt x="6119" y="1669"/>
                  </a:lnTo>
                  <a:lnTo>
                    <a:pt x="6129" y="1734"/>
                  </a:lnTo>
                  <a:lnTo>
                    <a:pt x="6129" y="1574"/>
                  </a:lnTo>
                  <a:lnTo>
                    <a:pt x="6137" y="1564"/>
                  </a:lnTo>
                  <a:lnTo>
                    <a:pt x="6137" y="1403"/>
                  </a:lnTo>
                  <a:lnTo>
                    <a:pt x="6148" y="1564"/>
                  </a:lnTo>
                  <a:lnTo>
                    <a:pt x="6148" y="1715"/>
                  </a:lnTo>
                  <a:lnTo>
                    <a:pt x="6156" y="1715"/>
                  </a:lnTo>
                  <a:lnTo>
                    <a:pt x="6156" y="1753"/>
                  </a:lnTo>
                  <a:lnTo>
                    <a:pt x="6166" y="1763"/>
                  </a:lnTo>
                  <a:lnTo>
                    <a:pt x="6166" y="1726"/>
                  </a:lnTo>
                  <a:lnTo>
                    <a:pt x="6175" y="1753"/>
                  </a:lnTo>
                  <a:lnTo>
                    <a:pt x="6175" y="1726"/>
                  </a:lnTo>
                  <a:lnTo>
                    <a:pt x="6185" y="1726"/>
                  </a:lnTo>
                  <a:lnTo>
                    <a:pt x="6185" y="1677"/>
                  </a:lnTo>
                  <a:lnTo>
                    <a:pt x="6193" y="1707"/>
                  </a:lnTo>
                  <a:lnTo>
                    <a:pt x="6193" y="1753"/>
                  </a:lnTo>
                  <a:lnTo>
                    <a:pt x="6203" y="1744"/>
                  </a:lnTo>
                  <a:lnTo>
                    <a:pt x="6203" y="1772"/>
                  </a:lnTo>
                  <a:lnTo>
                    <a:pt x="6212" y="1772"/>
                  </a:lnTo>
                  <a:lnTo>
                    <a:pt x="6212" y="1782"/>
                  </a:lnTo>
                  <a:lnTo>
                    <a:pt x="6222" y="1782"/>
                  </a:lnTo>
                  <a:lnTo>
                    <a:pt x="6231" y="1782"/>
                  </a:lnTo>
                  <a:lnTo>
                    <a:pt x="6231" y="1744"/>
                  </a:lnTo>
                  <a:lnTo>
                    <a:pt x="6241" y="1744"/>
                  </a:lnTo>
                  <a:lnTo>
                    <a:pt x="6241" y="1734"/>
                  </a:lnTo>
                  <a:lnTo>
                    <a:pt x="6249" y="1744"/>
                  </a:lnTo>
                  <a:lnTo>
                    <a:pt x="6249" y="1772"/>
                  </a:lnTo>
                  <a:lnTo>
                    <a:pt x="6259" y="1772"/>
                  </a:lnTo>
                  <a:lnTo>
                    <a:pt x="6259" y="1744"/>
                  </a:lnTo>
                  <a:lnTo>
                    <a:pt x="6268" y="1753"/>
                  </a:lnTo>
                  <a:lnTo>
                    <a:pt x="6268" y="1669"/>
                  </a:lnTo>
                  <a:lnTo>
                    <a:pt x="6278" y="1658"/>
                  </a:lnTo>
                  <a:lnTo>
                    <a:pt x="6278" y="1365"/>
                  </a:lnTo>
                  <a:lnTo>
                    <a:pt x="6286" y="1412"/>
                  </a:lnTo>
                  <a:lnTo>
                    <a:pt x="6286" y="1707"/>
                  </a:lnTo>
                  <a:lnTo>
                    <a:pt x="6297" y="1707"/>
                  </a:lnTo>
                  <a:lnTo>
                    <a:pt x="6297" y="1763"/>
                  </a:lnTo>
                  <a:lnTo>
                    <a:pt x="6305" y="1753"/>
                  </a:lnTo>
                  <a:lnTo>
                    <a:pt x="6305" y="1782"/>
                  </a:lnTo>
                  <a:lnTo>
                    <a:pt x="6315" y="1782"/>
                  </a:lnTo>
                  <a:lnTo>
                    <a:pt x="6315" y="1744"/>
                  </a:lnTo>
                  <a:lnTo>
                    <a:pt x="6324" y="1753"/>
                  </a:lnTo>
                  <a:lnTo>
                    <a:pt x="6324" y="1782"/>
                  </a:lnTo>
                  <a:lnTo>
                    <a:pt x="6334" y="1763"/>
                  </a:lnTo>
                  <a:lnTo>
                    <a:pt x="6334" y="1782"/>
                  </a:lnTo>
                  <a:lnTo>
                    <a:pt x="6342" y="1782"/>
                  </a:lnTo>
                  <a:lnTo>
                    <a:pt x="6342" y="1744"/>
                  </a:lnTo>
                  <a:lnTo>
                    <a:pt x="6353" y="1753"/>
                  </a:lnTo>
                  <a:lnTo>
                    <a:pt x="6353" y="1782"/>
                  </a:lnTo>
                  <a:lnTo>
                    <a:pt x="6361" y="1763"/>
                  </a:lnTo>
                  <a:lnTo>
                    <a:pt x="6361" y="1782"/>
                  </a:lnTo>
                  <a:lnTo>
                    <a:pt x="6371" y="1782"/>
                  </a:lnTo>
                  <a:lnTo>
                    <a:pt x="6408" y="1782"/>
                  </a:lnTo>
                  <a:lnTo>
                    <a:pt x="6427" y="1782"/>
                  </a:lnTo>
                  <a:lnTo>
                    <a:pt x="6427" y="1772"/>
                  </a:lnTo>
                  <a:lnTo>
                    <a:pt x="6436" y="1782"/>
                  </a:lnTo>
                  <a:lnTo>
                    <a:pt x="6454" y="1782"/>
                  </a:lnTo>
                  <a:lnTo>
                    <a:pt x="6454" y="1763"/>
                  </a:lnTo>
                  <a:lnTo>
                    <a:pt x="6464" y="1772"/>
                  </a:lnTo>
                  <a:lnTo>
                    <a:pt x="6464" y="1753"/>
                  </a:lnTo>
                  <a:lnTo>
                    <a:pt x="6473" y="1782"/>
                  </a:lnTo>
                  <a:lnTo>
                    <a:pt x="6473" y="1734"/>
                  </a:lnTo>
                  <a:lnTo>
                    <a:pt x="6483" y="1744"/>
                  </a:lnTo>
                  <a:lnTo>
                    <a:pt x="6483" y="1763"/>
                  </a:lnTo>
                  <a:lnTo>
                    <a:pt x="6492" y="1744"/>
                  </a:lnTo>
                  <a:lnTo>
                    <a:pt x="6492" y="1772"/>
                  </a:lnTo>
                  <a:lnTo>
                    <a:pt x="6502" y="1763"/>
                  </a:lnTo>
                  <a:lnTo>
                    <a:pt x="6502" y="1734"/>
                  </a:lnTo>
                  <a:lnTo>
                    <a:pt x="6510" y="1734"/>
                  </a:lnTo>
                  <a:lnTo>
                    <a:pt x="6510" y="1763"/>
                  </a:lnTo>
                  <a:lnTo>
                    <a:pt x="6520" y="1763"/>
                  </a:lnTo>
                  <a:lnTo>
                    <a:pt x="6520" y="1782"/>
                  </a:lnTo>
                  <a:lnTo>
                    <a:pt x="6529" y="1782"/>
                  </a:lnTo>
                  <a:lnTo>
                    <a:pt x="6539" y="1782"/>
                  </a:lnTo>
                  <a:lnTo>
                    <a:pt x="6539" y="1763"/>
                  </a:lnTo>
                  <a:lnTo>
                    <a:pt x="6547" y="1763"/>
                  </a:lnTo>
                  <a:lnTo>
                    <a:pt x="6547" y="1744"/>
                  </a:lnTo>
                  <a:lnTo>
                    <a:pt x="6558" y="1753"/>
                  </a:lnTo>
                  <a:lnTo>
                    <a:pt x="6558" y="1772"/>
                  </a:lnTo>
                  <a:lnTo>
                    <a:pt x="6566" y="1782"/>
                  </a:lnTo>
                  <a:lnTo>
                    <a:pt x="6566" y="1763"/>
                  </a:lnTo>
                  <a:lnTo>
                    <a:pt x="6576" y="1763"/>
                  </a:lnTo>
                  <a:lnTo>
                    <a:pt x="6576" y="1782"/>
                  </a:lnTo>
                  <a:lnTo>
                    <a:pt x="6603" y="1782"/>
                  </a:lnTo>
                  <a:lnTo>
                    <a:pt x="6603" y="1772"/>
                  </a:lnTo>
                  <a:lnTo>
                    <a:pt x="6614" y="1782"/>
                  </a:lnTo>
                  <a:lnTo>
                    <a:pt x="6622" y="1782"/>
                  </a:lnTo>
                  <a:lnTo>
                    <a:pt x="6622" y="1772"/>
                  </a:lnTo>
                  <a:lnTo>
                    <a:pt x="6632" y="1763"/>
                  </a:lnTo>
                  <a:lnTo>
                    <a:pt x="6632" y="1782"/>
                  </a:lnTo>
                  <a:lnTo>
                    <a:pt x="6641" y="1753"/>
                  </a:lnTo>
                  <a:lnTo>
                    <a:pt x="6641" y="1772"/>
                  </a:lnTo>
                  <a:lnTo>
                    <a:pt x="6651" y="1763"/>
                  </a:lnTo>
                  <a:lnTo>
                    <a:pt x="6651" y="1734"/>
                  </a:lnTo>
                  <a:lnTo>
                    <a:pt x="6659" y="1744"/>
                  </a:lnTo>
                  <a:lnTo>
                    <a:pt x="6659" y="1782"/>
                  </a:lnTo>
                  <a:lnTo>
                    <a:pt x="6669" y="1782"/>
                  </a:lnTo>
                  <a:lnTo>
                    <a:pt x="6669" y="1753"/>
                  </a:lnTo>
                  <a:lnTo>
                    <a:pt x="6678" y="1753"/>
                  </a:lnTo>
                  <a:lnTo>
                    <a:pt x="6678" y="1696"/>
                  </a:lnTo>
                  <a:lnTo>
                    <a:pt x="6688" y="1707"/>
                  </a:lnTo>
                  <a:lnTo>
                    <a:pt x="6688" y="1763"/>
                  </a:lnTo>
                  <a:lnTo>
                    <a:pt x="6697" y="1782"/>
                  </a:lnTo>
                  <a:lnTo>
                    <a:pt x="6697" y="1753"/>
                  </a:lnTo>
                  <a:lnTo>
                    <a:pt x="6707" y="1753"/>
                  </a:lnTo>
                  <a:lnTo>
                    <a:pt x="6707" y="1782"/>
                  </a:lnTo>
                  <a:lnTo>
                    <a:pt x="6715" y="1782"/>
                  </a:lnTo>
                  <a:lnTo>
                    <a:pt x="6715" y="1734"/>
                  </a:lnTo>
                  <a:lnTo>
                    <a:pt x="6725" y="1734"/>
                  </a:lnTo>
                  <a:lnTo>
                    <a:pt x="6725" y="1593"/>
                  </a:lnTo>
                  <a:lnTo>
                    <a:pt x="6734" y="1574"/>
                  </a:lnTo>
                  <a:lnTo>
                    <a:pt x="6734" y="1271"/>
                  </a:lnTo>
                  <a:lnTo>
                    <a:pt x="6744" y="1327"/>
                  </a:lnTo>
                  <a:lnTo>
                    <a:pt x="6744" y="1545"/>
                  </a:lnTo>
                  <a:lnTo>
                    <a:pt x="6752" y="1555"/>
                  </a:lnTo>
                  <a:lnTo>
                    <a:pt x="6752" y="1688"/>
                  </a:lnTo>
                  <a:lnTo>
                    <a:pt x="6763" y="1677"/>
                  </a:lnTo>
                  <a:lnTo>
                    <a:pt x="6763" y="1763"/>
                  </a:lnTo>
                  <a:lnTo>
                    <a:pt x="6771" y="1753"/>
                  </a:lnTo>
                  <a:lnTo>
                    <a:pt x="6771" y="1782"/>
                  </a:lnTo>
                  <a:lnTo>
                    <a:pt x="6781" y="1782"/>
                  </a:lnTo>
                  <a:lnTo>
                    <a:pt x="6790" y="1782"/>
                  </a:lnTo>
                  <a:lnTo>
                    <a:pt x="6790" y="1744"/>
                  </a:lnTo>
                  <a:lnTo>
                    <a:pt x="6800" y="1772"/>
                  </a:lnTo>
                  <a:lnTo>
                    <a:pt x="6800" y="1744"/>
                  </a:lnTo>
                  <a:lnTo>
                    <a:pt x="6808" y="1744"/>
                  </a:lnTo>
                  <a:lnTo>
                    <a:pt x="6808" y="1763"/>
                  </a:lnTo>
                  <a:lnTo>
                    <a:pt x="6819" y="1744"/>
                  </a:lnTo>
                  <a:lnTo>
                    <a:pt x="6819" y="1355"/>
                  </a:lnTo>
                  <a:lnTo>
                    <a:pt x="6827" y="1289"/>
                  </a:lnTo>
                  <a:lnTo>
                    <a:pt x="6827" y="1536"/>
                  </a:lnTo>
                  <a:lnTo>
                    <a:pt x="6837" y="1536"/>
                  </a:lnTo>
                  <a:lnTo>
                    <a:pt x="6837" y="1631"/>
                  </a:lnTo>
                  <a:lnTo>
                    <a:pt x="6846" y="1601"/>
                  </a:lnTo>
                  <a:lnTo>
                    <a:pt x="6846" y="1715"/>
                  </a:lnTo>
                  <a:lnTo>
                    <a:pt x="6856" y="1715"/>
                  </a:lnTo>
                  <a:lnTo>
                    <a:pt x="6856" y="1763"/>
                  </a:lnTo>
                  <a:lnTo>
                    <a:pt x="6864" y="1753"/>
                  </a:lnTo>
                  <a:lnTo>
                    <a:pt x="6864" y="1782"/>
                  </a:lnTo>
                  <a:lnTo>
                    <a:pt x="6874" y="1782"/>
                  </a:lnTo>
                  <a:lnTo>
                    <a:pt x="6874" y="1753"/>
                  </a:lnTo>
                  <a:lnTo>
                    <a:pt x="6883" y="1763"/>
                  </a:lnTo>
                  <a:lnTo>
                    <a:pt x="6883" y="1772"/>
                  </a:lnTo>
                  <a:lnTo>
                    <a:pt x="6893" y="1763"/>
                  </a:lnTo>
                  <a:lnTo>
                    <a:pt x="6893" y="1772"/>
                  </a:lnTo>
                  <a:lnTo>
                    <a:pt x="6902" y="1772"/>
                  </a:lnTo>
                  <a:lnTo>
                    <a:pt x="6902" y="1753"/>
                  </a:lnTo>
                  <a:lnTo>
                    <a:pt x="6912" y="1763"/>
                  </a:lnTo>
                  <a:lnTo>
                    <a:pt x="6912" y="1715"/>
                  </a:lnTo>
                  <a:lnTo>
                    <a:pt x="6920" y="1715"/>
                  </a:lnTo>
                  <a:lnTo>
                    <a:pt x="6920" y="1772"/>
                  </a:lnTo>
                  <a:lnTo>
                    <a:pt x="6930" y="1734"/>
                  </a:lnTo>
                  <a:lnTo>
                    <a:pt x="6930" y="1782"/>
                  </a:lnTo>
                  <a:lnTo>
                    <a:pt x="6958" y="1782"/>
                  </a:lnTo>
                  <a:lnTo>
                    <a:pt x="6958" y="1763"/>
                  </a:lnTo>
                  <a:lnTo>
                    <a:pt x="6968" y="1753"/>
                  </a:lnTo>
                  <a:lnTo>
                    <a:pt x="6968" y="1772"/>
                  </a:lnTo>
                  <a:lnTo>
                    <a:pt x="6976" y="1772"/>
                  </a:lnTo>
                  <a:lnTo>
                    <a:pt x="6986" y="1772"/>
                  </a:lnTo>
                  <a:lnTo>
                    <a:pt x="6986" y="1744"/>
                  </a:lnTo>
                  <a:lnTo>
                    <a:pt x="6997" y="1744"/>
                  </a:lnTo>
                  <a:lnTo>
                    <a:pt x="6997" y="1726"/>
                  </a:lnTo>
                  <a:lnTo>
                    <a:pt x="7005" y="1734"/>
                  </a:lnTo>
                  <a:lnTo>
                    <a:pt x="7005" y="1763"/>
                  </a:lnTo>
                  <a:lnTo>
                    <a:pt x="7015" y="1772"/>
                  </a:lnTo>
                  <a:lnTo>
                    <a:pt x="7015" y="1744"/>
                  </a:lnTo>
                  <a:lnTo>
                    <a:pt x="7024" y="1763"/>
                  </a:lnTo>
                  <a:lnTo>
                    <a:pt x="7024" y="1782"/>
                  </a:lnTo>
                  <a:lnTo>
                    <a:pt x="7034" y="1782"/>
                  </a:lnTo>
                  <a:lnTo>
                    <a:pt x="7034" y="1772"/>
                  </a:lnTo>
                  <a:lnTo>
                    <a:pt x="7042" y="1782"/>
                  </a:lnTo>
                  <a:lnTo>
                    <a:pt x="7042" y="1772"/>
                  </a:lnTo>
                  <a:lnTo>
                    <a:pt x="7052" y="1772"/>
                  </a:lnTo>
                  <a:lnTo>
                    <a:pt x="7052" y="1763"/>
                  </a:lnTo>
                  <a:lnTo>
                    <a:pt x="7061" y="1753"/>
                  </a:lnTo>
                  <a:lnTo>
                    <a:pt x="7061" y="1744"/>
                  </a:lnTo>
                  <a:lnTo>
                    <a:pt x="7071" y="1753"/>
                  </a:lnTo>
                  <a:lnTo>
                    <a:pt x="7071" y="1782"/>
                  </a:lnTo>
                  <a:lnTo>
                    <a:pt x="7090" y="1782"/>
                  </a:lnTo>
                  <a:lnTo>
                    <a:pt x="7090" y="1772"/>
                  </a:lnTo>
                  <a:lnTo>
                    <a:pt x="7098" y="1772"/>
                  </a:lnTo>
                  <a:lnTo>
                    <a:pt x="7098" y="1744"/>
                  </a:lnTo>
                  <a:lnTo>
                    <a:pt x="7108" y="1763"/>
                  </a:lnTo>
                  <a:lnTo>
                    <a:pt x="7108" y="1753"/>
                  </a:lnTo>
                  <a:lnTo>
                    <a:pt x="7117" y="1753"/>
                  </a:lnTo>
                  <a:lnTo>
                    <a:pt x="7117" y="1782"/>
                  </a:lnTo>
                  <a:lnTo>
                    <a:pt x="7127" y="1782"/>
                  </a:lnTo>
                  <a:lnTo>
                    <a:pt x="7135" y="1782"/>
                  </a:lnTo>
                  <a:lnTo>
                    <a:pt x="7135" y="1772"/>
                  </a:lnTo>
                  <a:lnTo>
                    <a:pt x="7146" y="1763"/>
                  </a:lnTo>
                  <a:lnTo>
                    <a:pt x="7146" y="1782"/>
                  </a:lnTo>
                  <a:lnTo>
                    <a:pt x="7154" y="1753"/>
                  </a:lnTo>
                  <a:lnTo>
                    <a:pt x="7154" y="1782"/>
                  </a:lnTo>
                  <a:lnTo>
                    <a:pt x="7164" y="1782"/>
                  </a:lnTo>
                  <a:lnTo>
                    <a:pt x="7164" y="1753"/>
                  </a:lnTo>
                  <a:lnTo>
                    <a:pt x="7173" y="1772"/>
                  </a:lnTo>
                  <a:lnTo>
                    <a:pt x="7183" y="1772"/>
                  </a:lnTo>
                  <a:lnTo>
                    <a:pt x="7183" y="1782"/>
                  </a:lnTo>
                  <a:lnTo>
                    <a:pt x="7191" y="1782"/>
                  </a:lnTo>
                  <a:lnTo>
                    <a:pt x="7202" y="1782"/>
                  </a:lnTo>
                  <a:lnTo>
                    <a:pt x="7202" y="1744"/>
                  </a:lnTo>
                  <a:lnTo>
                    <a:pt x="7210" y="1744"/>
                  </a:lnTo>
                  <a:lnTo>
                    <a:pt x="7210" y="1772"/>
                  </a:lnTo>
                  <a:lnTo>
                    <a:pt x="7220" y="1753"/>
                  </a:lnTo>
                  <a:lnTo>
                    <a:pt x="7220" y="1782"/>
                  </a:lnTo>
                  <a:lnTo>
                    <a:pt x="7229" y="1782"/>
                  </a:lnTo>
                  <a:lnTo>
                    <a:pt x="7239" y="1782"/>
                  </a:lnTo>
                  <a:lnTo>
                    <a:pt x="7239" y="1772"/>
                  </a:lnTo>
                  <a:lnTo>
                    <a:pt x="7247" y="1772"/>
                  </a:lnTo>
                  <a:lnTo>
                    <a:pt x="7247" y="1782"/>
                  </a:lnTo>
                  <a:lnTo>
                    <a:pt x="7257" y="1782"/>
                  </a:lnTo>
                  <a:lnTo>
                    <a:pt x="7257" y="1772"/>
                  </a:lnTo>
                  <a:lnTo>
                    <a:pt x="7266" y="1772"/>
                  </a:lnTo>
                  <a:lnTo>
                    <a:pt x="7266" y="1753"/>
                  </a:lnTo>
                  <a:lnTo>
                    <a:pt x="7276" y="1753"/>
                  </a:lnTo>
                  <a:lnTo>
                    <a:pt x="7276" y="1782"/>
                  </a:lnTo>
                  <a:lnTo>
                    <a:pt x="7285" y="1782"/>
                  </a:lnTo>
                  <a:lnTo>
                    <a:pt x="7332" y="1782"/>
                  </a:lnTo>
                  <a:lnTo>
                    <a:pt x="7332" y="1772"/>
                  </a:lnTo>
                  <a:lnTo>
                    <a:pt x="7341" y="1772"/>
                  </a:lnTo>
                  <a:lnTo>
                    <a:pt x="7341" y="1753"/>
                  </a:lnTo>
                  <a:lnTo>
                    <a:pt x="7351" y="1753"/>
                  </a:lnTo>
                  <a:lnTo>
                    <a:pt x="7351" y="1782"/>
                  </a:lnTo>
                  <a:lnTo>
                    <a:pt x="7359" y="1782"/>
                  </a:lnTo>
                  <a:lnTo>
                    <a:pt x="7378" y="1782"/>
                  </a:lnTo>
                  <a:lnTo>
                    <a:pt x="7388" y="1782"/>
                  </a:lnTo>
                  <a:lnTo>
                    <a:pt x="7388" y="1772"/>
                  </a:lnTo>
                  <a:lnTo>
                    <a:pt x="7396" y="1782"/>
                  </a:lnTo>
                  <a:lnTo>
                    <a:pt x="7425" y="1782"/>
                  </a:lnTo>
                  <a:lnTo>
                    <a:pt x="7425" y="1763"/>
                  </a:lnTo>
                  <a:lnTo>
                    <a:pt x="7434" y="1763"/>
                  </a:lnTo>
                  <a:lnTo>
                    <a:pt x="7434" y="1782"/>
                  </a:lnTo>
                  <a:lnTo>
                    <a:pt x="7444" y="1772"/>
                  </a:lnTo>
                  <a:lnTo>
                    <a:pt x="7444" y="1782"/>
                  </a:lnTo>
                  <a:lnTo>
                    <a:pt x="7452" y="1782"/>
                  </a:lnTo>
                  <a:lnTo>
                    <a:pt x="7452" y="1753"/>
                  </a:lnTo>
                  <a:lnTo>
                    <a:pt x="7463" y="1763"/>
                  </a:lnTo>
                  <a:lnTo>
                    <a:pt x="7463" y="1772"/>
                  </a:lnTo>
                  <a:lnTo>
                    <a:pt x="7471" y="1772"/>
                  </a:lnTo>
                  <a:lnTo>
                    <a:pt x="7471" y="1782"/>
                  </a:lnTo>
                  <a:lnTo>
                    <a:pt x="7481" y="1772"/>
                  </a:lnTo>
                  <a:lnTo>
                    <a:pt x="7490" y="1763"/>
                  </a:lnTo>
                  <a:lnTo>
                    <a:pt x="7490" y="1782"/>
                  </a:lnTo>
                  <a:lnTo>
                    <a:pt x="7500" y="1772"/>
                  </a:lnTo>
                  <a:lnTo>
                    <a:pt x="7500" y="1782"/>
                  </a:lnTo>
                  <a:lnTo>
                    <a:pt x="7518" y="1782"/>
                  </a:lnTo>
                  <a:lnTo>
                    <a:pt x="7518" y="1763"/>
                  </a:lnTo>
                  <a:lnTo>
                    <a:pt x="7527" y="1763"/>
                  </a:lnTo>
                  <a:lnTo>
                    <a:pt x="7527" y="1734"/>
                  </a:lnTo>
                  <a:lnTo>
                    <a:pt x="7537" y="1726"/>
                  </a:lnTo>
                  <a:lnTo>
                    <a:pt x="7537" y="1753"/>
                  </a:lnTo>
                  <a:lnTo>
                    <a:pt x="7546" y="1753"/>
                  </a:lnTo>
                  <a:lnTo>
                    <a:pt x="7546" y="1782"/>
                  </a:lnTo>
                  <a:lnTo>
                    <a:pt x="7556" y="1772"/>
                  </a:lnTo>
                  <a:lnTo>
                    <a:pt x="7556" y="1726"/>
                  </a:lnTo>
                  <a:lnTo>
                    <a:pt x="7564" y="1772"/>
                  </a:lnTo>
                  <a:lnTo>
                    <a:pt x="7564" y="1707"/>
                  </a:lnTo>
                  <a:lnTo>
                    <a:pt x="7574" y="1763"/>
                  </a:lnTo>
                  <a:lnTo>
                    <a:pt x="7574" y="1726"/>
                  </a:lnTo>
                  <a:lnTo>
                    <a:pt x="7583" y="1782"/>
                  </a:lnTo>
                  <a:lnTo>
                    <a:pt x="7583" y="1744"/>
                  </a:lnTo>
                  <a:lnTo>
                    <a:pt x="7593" y="1772"/>
                  </a:lnTo>
                  <a:lnTo>
                    <a:pt x="7593" y="1715"/>
                  </a:lnTo>
                  <a:lnTo>
                    <a:pt x="7601" y="1715"/>
                  </a:lnTo>
                  <a:lnTo>
                    <a:pt x="7601" y="1772"/>
                  </a:lnTo>
                  <a:lnTo>
                    <a:pt x="7612" y="1744"/>
                  </a:lnTo>
                  <a:lnTo>
                    <a:pt x="7612" y="1782"/>
                  </a:lnTo>
                  <a:lnTo>
                    <a:pt x="7620" y="1772"/>
                  </a:lnTo>
                  <a:lnTo>
                    <a:pt x="7620" y="1763"/>
                  </a:lnTo>
                  <a:lnTo>
                    <a:pt x="7630" y="1782"/>
                  </a:lnTo>
                  <a:lnTo>
                    <a:pt x="7630" y="1753"/>
                  </a:lnTo>
                  <a:lnTo>
                    <a:pt x="7639" y="1772"/>
                  </a:lnTo>
                  <a:lnTo>
                    <a:pt x="7639" y="1753"/>
                  </a:lnTo>
                  <a:lnTo>
                    <a:pt x="7649" y="1753"/>
                  </a:lnTo>
                  <a:lnTo>
                    <a:pt x="7649" y="1782"/>
                  </a:lnTo>
                  <a:lnTo>
                    <a:pt x="7657" y="1772"/>
                  </a:lnTo>
                  <a:lnTo>
                    <a:pt x="7657" y="1782"/>
                  </a:lnTo>
                  <a:lnTo>
                    <a:pt x="7668" y="1782"/>
                  </a:lnTo>
                  <a:lnTo>
                    <a:pt x="7676" y="1782"/>
                  </a:lnTo>
                  <a:lnTo>
                    <a:pt x="7686" y="1782"/>
                  </a:lnTo>
                  <a:lnTo>
                    <a:pt x="7686" y="1763"/>
                  </a:lnTo>
                  <a:lnTo>
                    <a:pt x="7695" y="1753"/>
                  </a:lnTo>
                  <a:lnTo>
                    <a:pt x="7695" y="1782"/>
                  </a:lnTo>
                  <a:lnTo>
                    <a:pt x="7705" y="1753"/>
                  </a:lnTo>
                  <a:lnTo>
                    <a:pt x="7705" y="1782"/>
                  </a:lnTo>
                  <a:lnTo>
                    <a:pt x="7723" y="1782"/>
                  </a:lnTo>
                  <a:lnTo>
                    <a:pt x="7723" y="1753"/>
                  </a:lnTo>
                  <a:lnTo>
                    <a:pt x="7732" y="1772"/>
                  </a:lnTo>
                  <a:lnTo>
                    <a:pt x="7732" y="1696"/>
                  </a:lnTo>
                  <a:lnTo>
                    <a:pt x="7742" y="1688"/>
                  </a:lnTo>
                  <a:lnTo>
                    <a:pt x="7742" y="1403"/>
                  </a:lnTo>
                  <a:lnTo>
                    <a:pt x="7751" y="1403"/>
                  </a:lnTo>
                  <a:lnTo>
                    <a:pt x="7751" y="1715"/>
                  </a:lnTo>
                  <a:lnTo>
                    <a:pt x="7761" y="1715"/>
                  </a:lnTo>
                  <a:lnTo>
                    <a:pt x="7761" y="1763"/>
                  </a:lnTo>
                  <a:lnTo>
                    <a:pt x="7769" y="1763"/>
                  </a:lnTo>
                  <a:lnTo>
                    <a:pt x="7769" y="1782"/>
                  </a:lnTo>
                  <a:lnTo>
                    <a:pt x="7779" y="1772"/>
                  </a:lnTo>
                  <a:lnTo>
                    <a:pt x="7779" y="1782"/>
                  </a:lnTo>
                  <a:lnTo>
                    <a:pt x="7788" y="1782"/>
                  </a:lnTo>
                  <a:lnTo>
                    <a:pt x="7873" y="1782"/>
                  </a:lnTo>
                  <a:lnTo>
                    <a:pt x="7873" y="1763"/>
                  </a:lnTo>
                  <a:lnTo>
                    <a:pt x="7881" y="1763"/>
                  </a:lnTo>
                  <a:lnTo>
                    <a:pt x="7881" y="1772"/>
                  </a:lnTo>
                  <a:lnTo>
                    <a:pt x="7891" y="1782"/>
                  </a:lnTo>
                  <a:lnTo>
                    <a:pt x="7891" y="1763"/>
                  </a:lnTo>
                  <a:lnTo>
                    <a:pt x="7901" y="1753"/>
                  </a:lnTo>
                  <a:lnTo>
                    <a:pt x="7901" y="1772"/>
                  </a:lnTo>
                  <a:lnTo>
                    <a:pt x="7910" y="1763"/>
                  </a:lnTo>
                  <a:lnTo>
                    <a:pt x="7910" y="1782"/>
                  </a:lnTo>
                  <a:lnTo>
                    <a:pt x="7939" y="1782"/>
                  </a:lnTo>
                  <a:lnTo>
                    <a:pt x="7939" y="1744"/>
                  </a:lnTo>
                  <a:lnTo>
                    <a:pt x="7947" y="1772"/>
                  </a:lnTo>
                  <a:lnTo>
                    <a:pt x="7947" y="1734"/>
                  </a:lnTo>
                  <a:lnTo>
                    <a:pt x="7957" y="1782"/>
                  </a:lnTo>
                  <a:lnTo>
                    <a:pt x="7957" y="1763"/>
                  </a:lnTo>
                  <a:lnTo>
                    <a:pt x="7966" y="1782"/>
                  </a:lnTo>
                  <a:lnTo>
                    <a:pt x="7966" y="1763"/>
                  </a:lnTo>
                  <a:lnTo>
                    <a:pt x="7976" y="1763"/>
                  </a:lnTo>
                  <a:lnTo>
                    <a:pt x="7976" y="1782"/>
                  </a:lnTo>
                  <a:lnTo>
                    <a:pt x="7984" y="1772"/>
                  </a:lnTo>
                  <a:lnTo>
                    <a:pt x="7984" y="1744"/>
                  </a:lnTo>
                  <a:lnTo>
                    <a:pt x="7995" y="1734"/>
                  </a:lnTo>
                  <a:lnTo>
                    <a:pt x="7995" y="1696"/>
                  </a:lnTo>
                  <a:lnTo>
                    <a:pt x="8003" y="1707"/>
                  </a:lnTo>
                  <a:lnTo>
                    <a:pt x="8003" y="1734"/>
                  </a:lnTo>
                  <a:lnTo>
                    <a:pt x="8013" y="1734"/>
                  </a:lnTo>
                  <a:lnTo>
                    <a:pt x="8013" y="1763"/>
                  </a:lnTo>
                  <a:lnTo>
                    <a:pt x="8022" y="1772"/>
                  </a:lnTo>
                  <a:lnTo>
                    <a:pt x="8022" y="1753"/>
                  </a:lnTo>
                  <a:lnTo>
                    <a:pt x="8032" y="1763"/>
                  </a:lnTo>
                  <a:lnTo>
                    <a:pt x="8032" y="1734"/>
                  </a:lnTo>
                  <a:lnTo>
                    <a:pt x="8040" y="1734"/>
                  </a:lnTo>
                  <a:lnTo>
                    <a:pt x="8051" y="1772"/>
                  </a:lnTo>
                  <a:lnTo>
                    <a:pt x="8051" y="1734"/>
                  </a:lnTo>
                  <a:lnTo>
                    <a:pt x="8059" y="1734"/>
                  </a:lnTo>
                  <a:lnTo>
                    <a:pt x="8059" y="1763"/>
                  </a:lnTo>
                  <a:lnTo>
                    <a:pt x="8069" y="1763"/>
                  </a:lnTo>
                  <a:lnTo>
                    <a:pt x="8069" y="1669"/>
                  </a:lnTo>
                  <a:lnTo>
                    <a:pt x="8078" y="1658"/>
                  </a:lnTo>
                  <a:lnTo>
                    <a:pt x="8078" y="1715"/>
                  </a:lnTo>
                  <a:lnTo>
                    <a:pt x="8088" y="1715"/>
                  </a:lnTo>
                  <a:lnTo>
                    <a:pt x="8088" y="1753"/>
                  </a:lnTo>
                  <a:lnTo>
                    <a:pt x="8096" y="1744"/>
                  </a:lnTo>
                  <a:lnTo>
                    <a:pt x="8096" y="1782"/>
                  </a:lnTo>
                  <a:lnTo>
                    <a:pt x="8106" y="1772"/>
                  </a:lnTo>
                  <a:lnTo>
                    <a:pt x="8106" y="1782"/>
                  </a:lnTo>
                  <a:lnTo>
                    <a:pt x="8115" y="1782"/>
                  </a:lnTo>
                  <a:lnTo>
                    <a:pt x="8125" y="1782"/>
                  </a:lnTo>
                  <a:lnTo>
                    <a:pt x="8125" y="1744"/>
                  </a:lnTo>
                  <a:lnTo>
                    <a:pt x="8134" y="1744"/>
                  </a:lnTo>
                  <a:lnTo>
                    <a:pt x="8134" y="1688"/>
                  </a:lnTo>
                  <a:lnTo>
                    <a:pt x="8144" y="1688"/>
                  </a:lnTo>
                  <a:lnTo>
                    <a:pt x="8144" y="1763"/>
                  </a:lnTo>
                  <a:lnTo>
                    <a:pt x="8152" y="1763"/>
                  </a:lnTo>
                  <a:lnTo>
                    <a:pt x="8152" y="1772"/>
                  </a:lnTo>
                  <a:lnTo>
                    <a:pt x="8162" y="1772"/>
                  </a:lnTo>
                  <a:lnTo>
                    <a:pt x="8162" y="1753"/>
                  </a:lnTo>
                  <a:lnTo>
                    <a:pt x="8171" y="1753"/>
                  </a:lnTo>
                  <a:lnTo>
                    <a:pt x="8171" y="1772"/>
                  </a:lnTo>
                  <a:lnTo>
                    <a:pt x="8189" y="1763"/>
                  </a:lnTo>
                  <a:lnTo>
                    <a:pt x="8189" y="1753"/>
                  </a:lnTo>
                  <a:lnTo>
                    <a:pt x="8200" y="1763"/>
                  </a:lnTo>
                  <a:lnTo>
                    <a:pt x="8200" y="1772"/>
                  </a:lnTo>
                  <a:lnTo>
                    <a:pt x="8208" y="1763"/>
                  </a:lnTo>
                  <a:lnTo>
                    <a:pt x="8208" y="1782"/>
                  </a:lnTo>
                  <a:lnTo>
                    <a:pt x="8218" y="1782"/>
                  </a:lnTo>
                  <a:lnTo>
                    <a:pt x="8218" y="1763"/>
                  </a:lnTo>
                  <a:lnTo>
                    <a:pt x="8227" y="1782"/>
                  </a:lnTo>
                  <a:lnTo>
                    <a:pt x="8227" y="1763"/>
                  </a:lnTo>
                  <a:lnTo>
                    <a:pt x="8237" y="1763"/>
                  </a:lnTo>
                  <a:lnTo>
                    <a:pt x="8237" y="1782"/>
                  </a:lnTo>
                  <a:lnTo>
                    <a:pt x="8245" y="1782"/>
                  </a:lnTo>
                  <a:lnTo>
                    <a:pt x="8245" y="1753"/>
                  </a:lnTo>
                  <a:lnTo>
                    <a:pt x="8256" y="1744"/>
                  </a:lnTo>
                  <a:lnTo>
                    <a:pt x="8256" y="1782"/>
                  </a:lnTo>
                  <a:lnTo>
                    <a:pt x="8264" y="1772"/>
                  </a:lnTo>
                  <a:lnTo>
                    <a:pt x="8264" y="1782"/>
                  </a:lnTo>
                  <a:lnTo>
                    <a:pt x="8339" y="1782"/>
                  </a:lnTo>
                  <a:lnTo>
                    <a:pt x="8339" y="1772"/>
                  </a:lnTo>
                  <a:lnTo>
                    <a:pt x="8349" y="1772"/>
                  </a:lnTo>
                  <a:lnTo>
                    <a:pt x="8349" y="1782"/>
                  </a:lnTo>
                  <a:lnTo>
                    <a:pt x="8357" y="1782"/>
                  </a:lnTo>
                  <a:lnTo>
                    <a:pt x="8367" y="1782"/>
                  </a:lnTo>
                  <a:lnTo>
                    <a:pt x="8367" y="1763"/>
                  </a:lnTo>
                  <a:lnTo>
                    <a:pt x="8376" y="1763"/>
                  </a:lnTo>
                  <a:lnTo>
                    <a:pt x="8386" y="1782"/>
                  </a:lnTo>
                  <a:lnTo>
                    <a:pt x="8386" y="1744"/>
                  </a:lnTo>
                  <a:lnTo>
                    <a:pt x="8395" y="1726"/>
                  </a:lnTo>
                  <a:lnTo>
                    <a:pt x="8395" y="1763"/>
                  </a:lnTo>
                  <a:lnTo>
                    <a:pt x="8405" y="1744"/>
                  </a:lnTo>
                  <a:lnTo>
                    <a:pt x="8405" y="1763"/>
                  </a:lnTo>
                  <a:lnTo>
                    <a:pt x="8413" y="1772"/>
                  </a:lnTo>
                </a:path>
              </a:pathLst>
            </a:custGeom>
            <a:noFill/>
            <a:ln w="1588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79" name="Freeform 32"/>
            <p:cNvSpPr>
              <a:spLocks/>
            </p:cNvSpPr>
            <p:nvPr/>
          </p:nvSpPr>
          <p:spPr bwMode="auto">
            <a:xfrm>
              <a:off x="975" y="3878"/>
              <a:ext cx="4207" cy="42"/>
            </a:xfrm>
            <a:custGeom>
              <a:avLst/>
              <a:gdLst>
                <a:gd name="T0" fmla="*/ 0 w 8413"/>
                <a:gd name="T1" fmla="*/ 0 h 85"/>
                <a:gd name="T2" fmla="*/ 54 w 8413"/>
                <a:gd name="T3" fmla="*/ 0 h 85"/>
                <a:gd name="T4" fmla="*/ 54 w 8413"/>
                <a:gd name="T5" fmla="*/ 12 h 85"/>
                <a:gd name="T6" fmla="*/ 54 w 8413"/>
                <a:gd name="T7" fmla="*/ 0 h 85"/>
                <a:gd name="T8" fmla="*/ 177 w 8413"/>
                <a:gd name="T9" fmla="*/ 0 h 85"/>
                <a:gd name="T10" fmla="*/ 177 w 8413"/>
                <a:gd name="T11" fmla="*/ 16 h 85"/>
                <a:gd name="T12" fmla="*/ 177 w 8413"/>
                <a:gd name="T13" fmla="*/ 0 h 85"/>
                <a:gd name="T14" fmla="*/ 301 w 8413"/>
                <a:gd name="T15" fmla="*/ 0 h 85"/>
                <a:gd name="T16" fmla="*/ 301 w 8413"/>
                <a:gd name="T17" fmla="*/ 12 h 85"/>
                <a:gd name="T18" fmla="*/ 301 w 8413"/>
                <a:gd name="T19" fmla="*/ 0 h 85"/>
                <a:gd name="T20" fmla="*/ 425 w 8413"/>
                <a:gd name="T21" fmla="*/ 0 h 85"/>
                <a:gd name="T22" fmla="*/ 425 w 8413"/>
                <a:gd name="T23" fmla="*/ 21 h 85"/>
                <a:gd name="T24" fmla="*/ 425 w 8413"/>
                <a:gd name="T25" fmla="*/ 0 h 85"/>
                <a:gd name="T26" fmla="*/ 548 w 8413"/>
                <a:gd name="T27" fmla="*/ 0 h 85"/>
                <a:gd name="T28" fmla="*/ 548 w 8413"/>
                <a:gd name="T29" fmla="*/ 12 h 85"/>
                <a:gd name="T30" fmla="*/ 548 w 8413"/>
                <a:gd name="T31" fmla="*/ 0 h 85"/>
                <a:gd name="T32" fmla="*/ 672 w 8413"/>
                <a:gd name="T33" fmla="*/ 0 h 85"/>
                <a:gd name="T34" fmla="*/ 672 w 8413"/>
                <a:gd name="T35" fmla="*/ 16 h 85"/>
                <a:gd name="T36" fmla="*/ 672 w 8413"/>
                <a:gd name="T37" fmla="*/ 0 h 85"/>
                <a:gd name="T38" fmla="*/ 795 w 8413"/>
                <a:gd name="T39" fmla="*/ 0 h 85"/>
                <a:gd name="T40" fmla="*/ 795 w 8413"/>
                <a:gd name="T41" fmla="*/ 12 h 85"/>
                <a:gd name="T42" fmla="*/ 795 w 8413"/>
                <a:gd name="T43" fmla="*/ 0 h 85"/>
                <a:gd name="T44" fmla="*/ 919 w 8413"/>
                <a:gd name="T45" fmla="*/ 0 h 85"/>
                <a:gd name="T46" fmla="*/ 919 w 8413"/>
                <a:gd name="T47" fmla="*/ 21 h 85"/>
                <a:gd name="T48" fmla="*/ 919 w 8413"/>
                <a:gd name="T49" fmla="*/ 0 h 85"/>
                <a:gd name="T50" fmla="*/ 1042 w 8413"/>
                <a:gd name="T51" fmla="*/ 0 h 85"/>
                <a:gd name="T52" fmla="*/ 1042 w 8413"/>
                <a:gd name="T53" fmla="*/ 12 h 85"/>
                <a:gd name="T54" fmla="*/ 1042 w 8413"/>
                <a:gd name="T55" fmla="*/ 0 h 85"/>
                <a:gd name="T56" fmla="*/ 1166 w 8413"/>
                <a:gd name="T57" fmla="*/ 0 h 85"/>
                <a:gd name="T58" fmla="*/ 1166 w 8413"/>
                <a:gd name="T59" fmla="*/ 16 h 85"/>
                <a:gd name="T60" fmla="*/ 1166 w 8413"/>
                <a:gd name="T61" fmla="*/ 0 h 85"/>
                <a:gd name="T62" fmla="*/ 1290 w 8413"/>
                <a:gd name="T63" fmla="*/ 0 h 85"/>
                <a:gd name="T64" fmla="*/ 1290 w 8413"/>
                <a:gd name="T65" fmla="*/ 12 h 85"/>
                <a:gd name="T66" fmla="*/ 1290 w 8413"/>
                <a:gd name="T67" fmla="*/ 0 h 85"/>
                <a:gd name="T68" fmla="*/ 1414 w 8413"/>
                <a:gd name="T69" fmla="*/ 0 h 85"/>
                <a:gd name="T70" fmla="*/ 1414 w 8413"/>
                <a:gd name="T71" fmla="*/ 21 h 85"/>
                <a:gd name="T72" fmla="*/ 1414 w 8413"/>
                <a:gd name="T73" fmla="*/ 0 h 85"/>
                <a:gd name="T74" fmla="*/ 1537 w 8413"/>
                <a:gd name="T75" fmla="*/ 0 h 85"/>
                <a:gd name="T76" fmla="*/ 1537 w 8413"/>
                <a:gd name="T77" fmla="*/ 12 h 85"/>
                <a:gd name="T78" fmla="*/ 1537 w 8413"/>
                <a:gd name="T79" fmla="*/ 0 h 85"/>
                <a:gd name="T80" fmla="*/ 1661 w 8413"/>
                <a:gd name="T81" fmla="*/ 0 h 85"/>
                <a:gd name="T82" fmla="*/ 1661 w 8413"/>
                <a:gd name="T83" fmla="*/ 16 h 85"/>
                <a:gd name="T84" fmla="*/ 1661 w 8413"/>
                <a:gd name="T85" fmla="*/ 0 h 85"/>
                <a:gd name="T86" fmla="*/ 1784 w 8413"/>
                <a:gd name="T87" fmla="*/ 0 h 85"/>
                <a:gd name="T88" fmla="*/ 1784 w 8413"/>
                <a:gd name="T89" fmla="*/ 12 h 85"/>
                <a:gd name="T90" fmla="*/ 1784 w 8413"/>
                <a:gd name="T91" fmla="*/ 0 h 85"/>
                <a:gd name="T92" fmla="*/ 1908 w 8413"/>
                <a:gd name="T93" fmla="*/ 0 h 85"/>
                <a:gd name="T94" fmla="*/ 1908 w 8413"/>
                <a:gd name="T95" fmla="*/ 21 h 85"/>
                <a:gd name="T96" fmla="*/ 1908 w 8413"/>
                <a:gd name="T97" fmla="*/ 0 h 85"/>
                <a:gd name="T98" fmla="*/ 2032 w 8413"/>
                <a:gd name="T99" fmla="*/ 0 h 85"/>
                <a:gd name="T100" fmla="*/ 2032 w 8413"/>
                <a:gd name="T101" fmla="*/ 12 h 85"/>
                <a:gd name="T102" fmla="*/ 2032 w 8413"/>
                <a:gd name="T103" fmla="*/ 0 h 85"/>
                <a:gd name="T104" fmla="*/ 2104 w 8413"/>
                <a:gd name="T105" fmla="*/ 0 h 8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413" h="85">
                  <a:moveTo>
                    <a:pt x="0" y="0"/>
                  </a:moveTo>
                  <a:lnTo>
                    <a:pt x="213" y="0"/>
                  </a:lnTo>
                  <a:lnTo>
                    <a:pt x="213" y="49"/>
                  </a:lnTo>
                  <a:lnTo>
                    <a:pt x="213" y="0"/>
                  </a:lnTo>
                  <a:lnTo>
                    <a:pt x="708" y="0"/>
                  </a:lnTo>
                  <a:lnTo>
                    <a:pt x="708" y="66"/>
                  </a:lnTo>
                  <a:lnTo>
                    <a:pt x="708" y="0"/>
                  </a:lnTo>
                  <a:lnTo>
                    <a:pt x="1203" y="0"/>
                  </a:lnTo>
                  <a:lnTo>
                    <a:pt x="1203" y="49"/>
                  </a:lnTo>
                  <a:lnTo>
                    <a:pt x="1203" y="0"/>
                  </a:lnTo>
                  <a:lnTo>
                    <a:pt x="1698" y="0"/>
                  </a:lnTo>
                  <a:lnTo>
                    <a:pt x="1698" y="85"/>
                  </a:lnTo>
                  <a:lnTo>
                    <a:pt x="1698" y="0"/>
                  </a:lnTo>
                  <a:lnTo>
                    <a:pt x="2191" y="0"/>
                  </a:lnTo>
                  <a:lnTo>
                    <a:pt x="2191" y="49"/>
                  </a:lnTo>
                  <a:lnTo>
                    <a:pt x="2191" y="0"/>
                  </a:lnTo>
                  <a:lnTo>
                    <a:pt x="2686" y="0"/>
                  </a:lnTo>
                  <a:lnTo>
                    <a:pt x="2686" y="66"/>
                  </a:lnTo>
                  <a:lnTo>
                    <a:pt x="2686" y="0"/>
                  </a:lnTo>
                  <a:lnTo>
                    <a:pt x="3180" y="0"/>
                  </a:lnTo>
                  <a:lnTo>
                    <a:pt x="3180" y="49"/>
                  </a:lnTo>
                  <a:lnTo>
                    <a:pt x="3180" y="0"/>
                  </a:lnTo>
                  <a:lnTo>
                    <a:pt x="3675" y="0"/>
                  </a:lnTo>
                  <a:lnTo>
                    <a:pt x="3675" y="85"/>
                  </a:lnTo>
                  <a:lnTo>
                    <a:pt x="3675" y="0"/>
                  </a:lnTo>
                  <a:lnTo>
                    <a:pt x="4168" y="0"/>
                  </a:lnTo>
                  <a:lnTo>
                    <a:pt x="4168" y="49"/>
                  </a:lnTo>
                  <a:lnTo>
                    <a:pt x="4168" y="0"/>
                  </a:lnTo>
                  <a:lnTo>
                    <a:pt x="4663" y="0"/>
                  </a:lnTo>
                  <a:lnTo>
                    <a:pt x="4663" y="66"/>
                  </a:lnTo>
                  <a:lnTo>
                    <a:pt x="4663" y="0"/>
                  </a:lnTo>
                  <a:lnTo>
                    <a:pt x="5158" y="0"/>
                  </a:lnTo>
                  <a:lnTo>
                    <a:pt x="5158" y="49"/>
                  </a:lnTo>
                  <a:lnTo>
                    <a:pt x="5158" y="0"/>
                  </a:lnTo>
                  <a:lnTo>
                    <a:pt x="5653" y="0"/>
                  </a:lnTo>
                  <a:lnTo>
                    <a:pt x="5653" y="85"/>
                  </a:lnTo>
                  <a:lnTo>
                    <a:pt x="5653" y="0"/>
                  </a:lnTo>
                  <a:lnTo>
                    <a:pt x="6148" y="0"/>
                  </a:lnTo>
                  <a:lnTo>
                    <a:pt x="6148" y="49"/>
                  </a:lnTo>
                  <a:lnTo>
                    <a:pt x="6148" y="0"/>
                  </a:lnTo>
                  <a:lnTo>
                    <a:pt x="6641" y="0"/>
                  </a:lnTo>
                  <a:lnTo>
                    <a:pt x="6641" y="66"/>
                  </a:lnTo>
                  <a:lnTo>
                    <a:pt x="6641" y="0"/>
                  </a:lnTo>
                  <a:lnTo>
                    <a:pt x="7135" y="0"/>
                  </a:lnTo>
                  <a:lnTo>
                    <a:pt x="7135" y="49"/>
                  </a:lnTo>
                  <a:lnTo>
                    <a:pt x="7135" y="0"/>
                  </a:lnTo>
                  <a:lnTo>
                    <a:pt x="7630" y="0"/>
                  </a:lnTo>
                  <a:lnTo>
                    <a:pt x="7630" y="85"/>
                  </a:lnTo>
                  <a:lnTo>
                    <a:pt x="7630" y="0"/>
                  </a:lnTo>
                  <a:lnTo>
                    <a:pt x="8125" y="0"/>
                  </a:lnTo>
                  <a:lnTo>
                    <a:pt x="8125" y="49"/>
                  </a:lnTo>
                  <a:lnTo>
                    <a:pt x="8125" y="0"/>
                  </a:lnTo>
                  <a:lnTo>
                    <a:pt x="84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80" name="Rectangle 33"/>
            <p:cNvSpPr>
              <a:spLocks noChangeArrowheads="1"/>
            </p:cNvSpPr>
            <p:nvPr/>
          </p:nvSpPr>
          <p:spPr bwMode="auto">
            <a:xfrm>
              <a:off x="1740" y="393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5000</a:t>
              </a:r>
              <a:endParaRPr lang="cs-CZ" altLang="cs-CZ" sz="2400"/>
            </a:p>
          </p:txBody>
        </p:sp>
        <p:sp>
          <p:nvSpPr>
            <p:cNvPr id="14381" name="Rectangle 34"/>
            <p:cNvSpPr>
              <a:spLocks noChangeArrowheads="1"/>
            </p:cNvSpPr>
            <p:nvPr/>
          </p:nvSpPr>
          <p:spPr bwMode="auto">
            <a:xfrm>
              <a:off x="2729" y="393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7000</a:t>
              </a:r>
              <a:endParaRPr lang="cs-CZ" altLang="cs-CZ" sz="2400"/>
            </a:p>
          </p:txBody>
        </p:sp>
        <p:sp>
          <p:nvSpPr>
            <p:cNvPr id="14382" name="Rectangle 35"/>
            <p:cNvSpPr>
              <a:spLocks noChangeArrowheads="1"/>
            </p:cNvSpPr>
            <p:nvPr/>
          </p:nvSpPr>
          <p:spPr bwMode="auto">
            <a:xfrm>
              <a:off x="3718" y="393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9000</a:t>
              </a:r>
              <a:endParaRPr lang="cs-CZ" altLang="cs-CZ" sz="2400"/>
            </a:p>
          </p:txBody>
        </p:sp>
        <p:sp>
          <p:nvSpPr>
            <p:cNvPr id="14383" name="Rectangle 36"/>
            <p:cNvSpPr>
              <a:spLocks noChangeArrowheads="1"/>
            </p:cNvSpPr>
            <p:nvPr/>
          </p:nvSpPr>
          <p:spPr bwMode="auto">
            <a:xfrm>
              <a:off x="4688" y="3930"/>
              <a:ext cx="2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11000</a:t>
              </a:r>
              <a:endParaRPr lang="cs-CZ" altLang="cs-CZ" sz="2400"/>
            </a:p>
          </p:txBody>
        </p:sp>
        <p:sp>
          <p:nvSpPr>
            <p:cNvPr id="14384" name="Rectangle 37"/>
            <p:cNvSpPr>
              <a:spLocks noChangeArrowheads="1"/>
            </p:cNvSpPr>
            <p:nvPr/>
          </p:nvSpPr>
          <p:spPr bwMode="auto">
            <a:xfrm>
              <a:off x="5066" y="3930"/>
              <a:ext cx="1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m/z</a:t>
              </a:r>
              <a:endParaRPr lang="cs-CZ" altLang="cs-CZ" sz="2400"/>
            </a:p>
          </p:txBody>
        </p:sp>
        <p:sp>
          <p:nvSpPr>
            <p:cNvPr id="14385" name="Freeform 38"/>
            <p:cNvSpPr>
              <a:spLocks/>
            </p:cNvSpPr>
            <p:nvPr/>
          </p:nvSpPr>
          <p:spPr bwMode="auto">
            <a:xfrm>
              <a:off x="915" y="520"/>
              <a:ext cx="42" cy="3349"/>
            </a:xfrm>
            <a:custGeom>
              <a:avLst/>
              <a:gdLst>
                <a:gd name="T0" fmla="*/ 21 w 83"/>
                <a:gd name="T1" fmla="*/ 1618 h 6697"/>
                <a:gd name="T2" fmla="*/ 21 w 83"/>
                <a:gd name="T3" fmla="*/ 1618 h 6697"/>
                <a:gd name="T4" fmla="*/ 12 w 83"/>
                <a:gd name="T5" fmla="*/ 1558 h 6697"/>
                <a:gd name="T6" fmla="*/ 21 w 83"/>
                <a:gd name="T7" fmla="*/ 1499 h 6697"/>
                <a:gd name="T8" fmla="*/ 21 w 83"/>
                <a:gd name="T9" fmla="*/ 1499 h 6697"/>
                <a:gd name="T10" fmla="*/ 12 w 83"/>
                <a:gd name="T11" fmla="*/ 1440 h 6697"/>
                <a:gd name="T12" fmla="*/ 21 w 83"/>
                <a:gd name="T13" fmla="*/ 1378 h 6697"/>
                <a:gd name="T14" fmla="*/ 21 w 83"/>
                <a:gd name="T15" fmla="*/ 1378 h 6697"/>
                <a:gd name="T16" fmla="*/ 12 w 83"/>
                <a:gd name="T17" fmla="*/ 1319 h 6697"/>
                <a:gd name="T18" fmla="*/ 21 w 83"/>
                <a:gd name="T19" fmla="*/ 1260 h 6697"/>
                <a:gd name="T20" fmla="*/ 21 w 83"/>
                <a:gd name="T21" fmla="*/ 1260 h 6697"/>
                <a:gd name="T22" fmla="*/ 12 w 83"/>
                <a:gd name="T23" fmla="*/ 1200 h 6697"/>
                <a:gd name="T24" fmla="*/ 21 w 83"/>
                <a:gd name="T25" fmla="*/ 1141 h 6697"/>
                <a:gd name="T26" fmla="*/ 21 w 83"/>
                <a:gd name="T27" fmla="*/ 1141 h 6697"/>
                <a:gd name="T28" fmla="*/ 0 w 83"/>
                <a:gd name="T29" fmla="*/ 1082 h 6697"/>
                <a:gd name="T30" fmla="*/ 21 w 83"/>
                <a:gd name="T31" fmla="*/ 1022 h 6697"/>
                <a:gd name="T32" fmla="*/ 21 w 83"/>
                <a:gd name="T33" fmla="*/ 1022 h 6697"/>
                <a:gd name="T34" fmla="*/ 12 w 83"/>
                <a:gd name="T35" fmla="*/ 961 h 6697"/>
                <a:gd name="T36" fmla="*/ 21 w 83"/>
                <a:gd name="T37" fmla="*/ 902 h 6697"/>
                <a:gd name="T38" fmla="*/ 21 w 83"/>
                <a:gd name="T39" fmla="*/ 902 h 6697"/>
                <a:gd name="T40" fmla="*/ 12 w 83"/>
                <a:gd name="T41" fmla="*/ 842 h 6697"/>
                <a:gd name="T42" fmla="*/ 21 w 83"/>
                <a:gd name="T43" fmla="*/ 783 h 6697"/>
                <a:gd name="T44" fmla="*/ 21 w 83"/>
                <a:gd name="T45" fmla="*/ 783 h 6697"/>
                <a:gd name="T46" fmla="*/ 12 w 83"/>
                <a:gd name="T47" fmla="*/ 724 h 6697"/>
                <a:gd name="T48" fmla="*/ 21 w 83"/>
                <a:gd name="T49" fmla="*/ 664 h 6697"/>
                <a:gd name="T50" fmla="*/ 21 w 83"/>
                <a:gd name="T51" fmla="*/ 664 h 6697"/>
                <a:gd name="T52" fmla="*/ 12 w 83"/>
                <a:gd name="T53" fmla="*/ 605 h 6697"/>
                <a:gd name="T54" fmla="*/ 21 w 83"/>
                <a:gd name="T55" fmla="*/ 546 h 6697"/>
                <a:gd name="T56" fmla="*/ 21 w 83"/>
                <a:gd name="T57" fmla="*/ 546 h 6697"/>
                <a:gd name="T58" fmla="*/ 0 w 83"/>
                <a:gd name="T59" fmla="*/ 484 h 6697"/>
                <a:gd name="T60" fmla="*/ 21 w 83"/>
                <a:gd name="T61" fmla="*/ 425 h 6697"/>
                <a:gd name="T62" fmla="*/ 21 w 83"/>
                <a:gd name="T63" fmla="*/ 425 h 6697"/>
                <a:gd name="T64" fmla="*/ 12 w 83"/>
                <a:gd name="T65" fmla="*/ 366 h 6697"/>
                <a:gd name="T66" fmla="*/ 21 w 83"/>
                <a:gd name="T67" fmla="*/ 306 h 6697"/>
                <a:gd name="T68" fmla="*/ 21 w 83"/>
                <a:gd name="T69" fmla="*/ 306 h 6697"/>
                <a:gd name="T70" fmla="*/ 12 w 83"/>
                <a:gd name="T71" fmla="*/ 247 h 6697"/>
                <a:gd name="T72" fmla="*/ 21 w 83"/>
                <a:gd name="T73" fmla="*/ 188 h 6697"/>
                <a:gd name="T74" fmla="*/ 21 w 83"/>
                <a:gd name="T75" fmla="*/ 188 h 6697"/>
                <a:gd name="T76" fmla="*/ 12 w 83"/>
                <a:gd name="T77" fmla="*/ 129 h 6697"/>
                <a:gd name="T78" fmla="*/ 21 w 83"/>
                <a:gd name="T79" fmla="*/ 67 h 6697"/>
                <a:gd name="T80" fmla="*/ 21 w 83"/>
                <a:gd name="T81" fmla="*/ 67 h 6697"/>
                <a:gd name="T82" fmla="*/ 12 w 83"/>
                <a:gd name="T83" fmla="*/ 8 h 6697"/>
                <a:gd name="T84" fmla="*/ 21 w 83"/>
                <a:gd name="T85" fmla="*/ 0 h 669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3" h="6697">
                  <a:moveTo>
                    <a:pt x="83" y="6697"/>
                  </a:moveTo>
                  <a:lnTo>
                    <a:pt x="83" y="6470"/>
                  </a:lnTo>
                  <a:lnTo>
                    <a:pt x="46" y="6470"/>
                  </a:lnTo>
                  <a:lnTo>
                    <a:pt x="83" y="6470"/>
                  </a:lnTo>
                  <a:lnTo>
                    <a:pt x="83" y="6232"/>
                  </a:lnTo>
                  <a:lnTo>
                    <a:pt x="46" y="6232"/>
                  </a:lnTo>
                  <a:lnTo>
                    <a:pt x="83" y="6232"/>
                  </a:lnTo>
                  <a:lnTo>
                    <a:pt x="83" y="5996"/>
                  </a:lnTo>
                  <a:lnTo>
                    <a:pt x="46" y="5996"/>
                  </a:lnTo>
                  <a:lnTo>
                    <a:pt x="83" y="5996"/>
                  </a:lnTo>
                  <a:lnTo>
                    <a:pt x="83" y="5758"/>
                  </a:lnTo>
                  <a:lnTo>
                    <a:pt x="46" y="5758"/>
                  </a:lnTo>
                  <a:lnTo>
                    <a:pt x="83" y="5758"/>
                  </a:lnTo>
                  <a:lnTo>
                    <a:pt x="83" y="5512"/>
                  </a:lnTo>
                  <a:lnTo>
                    <a:pt x="0" y="5512"/>
                  </a:lnTo>
                  <a:lnTo>
                    <a:pt x="83" y="5512"/>
                  </a:lnTo>
                  <a:lnTo>
                    <a:pt x="83" y="5274"/>
                  </a:lnTo>
                  <a:lnTo>
                    <a:pt x="46" y="5274"/>
                  </a:lnTo>
                  <a:lnTo>
                    <a:pt x="83" y="5274"/>
                  </a:lnTo>
                  <a:lnTo>
                    <a:pt x="83" y="5038"/>
                  </a:lnTo>
                  <a:lnTo>
                    <a:pt x="46" y="5038"/>
                  </a:lnTo>
                  <a:lnTo>
                    <a:pt x="83" y="5038"/>
                  </a:lnTo>
                  <a:lnTo>
                    <a:pt x="83" y="4800"/>
                  </a:lnTo>
                  <a:lnTo>
                    <a:pt x="46" y="4800"/>
                  </a:lnTo>
                  <a:lnTo>
                    <a:pt x="83" y="4800"/>
                  </a:lnTo>
                  <a:lnTo>
                    <a:pt x="83" y="4564"/>
                  </a:lnTo>
                  <a:lnTo>
                    <a:pt x="46" y="4564"/>
                  </a:lnTo>
                  <a:lnTo>
                    <a:pt x="83" y="4564"/>
                  </a:lnTo>
                  <a:lnTo>
                    <a:pt x="83" y="4326"/>
                  </a:lnTo>
                  <a:lnTo>
                    <a:pt x="0" y="4326"/>
                  </a:lnTo>
                  <a:lnTo>
                    <a:pt x="83" y="4326"/>
                  </a:lnTo>
                  <a:lnTo>
                    <a:pt x="83" y="4088"/>
                  </a:lnTo>
                  <a:lnTo>
                    <a:pt x="46" y="4088"/>
                  </a:lnTo>
                  <a:lnTo>
                    <a:pt x="83" y="4088"/>
                  </a:lnTo>
                  <a:lnTo>
                    <a:pt x="83" y="3842"/>
                  </a:lnTo>
                  <a:lnTo>
                    <a:pt x="46" y="3842"/>
                  </a:lnTo>
                  <a:lnTo>
                    <a:pt x="83" y="3842"/>
                  </a:lnTo>
                  <a:lnTo>
                    <a:pt x="83" y="3605"/>
                  </a:lnTo>
                  <a:lnTo>
                    <a:pt x="46" y="3605"/>
                  </a:lnTo>
                  <a:lnTo>
                    <a:pt x="83" y="3605"/>
                  </a:lnTo>
                  <a:lnTo>
                    <a:pt x="83" y="3368"/>
                  </a:lnTo>
                  <a:lnTo>
                    <a:pt x="46" y="3368"/>
                  </a:lnTo>
                  <a:lnTo>
                    <a:pt x="83" y="3368"/>
                  </a:lnTo>
                  <a:lnTo>
                    <a:pt x="83" y="3131"/>
                  </a:lnTo>
                  <a:lnTo>
                    <a:pt x="0" y="3131"/>
                  </a:lnTo>
                  <a:lnTo>
                    <a:pt x="83" y="3131"/>
                  </a:lnTo>
                  <a:lnTo>
                    <a:pt x="83" y="2894"/>
                  </a:lnTo>
                  <a:lnTo>
                    <a:pt x="46" y="2894"/>
                  </a:lnTo>
                  <a:lnTo>
                    <a:pt x="83" y="2894"/>
                  </a:lnTo>
                  <a:lnTo>
                    <a:pt x="83" y="2656"/>
                  </a:lnTo>
                  <a:lnTo>
                    <a:pt x="46" y="2656"/>
                  </a:lnTo>
                  <a:lnTo>
                    <a:pt x="83" y="2656"/>
                  </a:lnTo>
                  <a:lnTo>
                    <a:pt x="83" y="2420"/>
                  </a:lnTo>
                  <a:lnTo>
                    <a:pt x="46" y="2420"/>
                  </a:lnTo>
                  <a:lnTo>
                    <a:pt x="83" y="2420"/>
                  </a:lnTo>
                  <a:lnTo>
                    <a:pt x="83" y="2182"/>
                  </a:lnTo>
                  <a:lnTo>
                    <a:pt x="46" y="2182"/>
                  </a:lnTo>
                  <a:lnTo>
                    <a:pt x="83" y="2182"/>
                  </a:lnTo>
                  <a:lnTo>
                    <a:pt x="83" y="1935"/>
                  </a:lnTo>
                  <a:lnTo>
                    <a:pt x="0" y="1935"/>
                  </a:lnTo>
                  <a:lnTo>
                    <a:pt x="83" y="1935"/>
                  </a:lnTo>
                  <a:lnTo>
                    <a:pt x="83" y="1697"/>
                  </a:lnTo>
                  <a:lnTo>
                    <a:pt x="46" y="1697"/>
                  </a:lnTo>
                  <a:lnTo>
                    <a:pt x="83" y="1697"/>
                  </a:lnTo>
                  <a:lnTo>
                    <a:pt x="83" y="1461"/>
                  </a:lnTo>
                  <a:lnTo>
                    <a:pt x="46" y="1461"/>
                  </a:lnTo>
                  <a:lnTo>
                    <a:pt x="83" y="1461"/>
                  </a:lnTo>
                  <a:lnTo>
                    <a:pt x="83" y="1224"/>
                  </a:lnTo>
                  <a:lnTo>
                    <a:pt x="46" y="1224"/>
                  </a:lnTo>
                  <a:lnTo>
                    <a:pt x="83" y="1224"/>
                  </a:lnTo>
                  <a:lnTo>
                    <a:pt x="83" y="987"/>
                  </a:lnTo>
                  <a:lnTo>
                    <a:pt x="46" y="987"/>
                  </a:lnTo>
                  <a:lnTo>
                    <a:pt x="83" y="987"/>
                  </a:lnTo>
                  <a:lnTo>
                    <a:pt x="83" y="750"/>
                  </a:lnTo>
                  <a:lnTo>
                    <a:pt x="0" y="750"/>
                  </a:lnTo>
                  <a:lnTo>
                    <a:pt x="83" y="750"/>
                  </a:lnTo>
                  <a:lnTo>
                    <a:pt x="83" y="513"/>
                  </a:lnTo>
                  <a:lnTo>
                    <a:pt x="46" y="513"/>
                  </a:lnTo>
                  <a:lnTo>
                    <a:pt x="83" y="513"/>
                  </a:lnTo>
                  <a:lnTo>
                    <a:pt x="83" y="265"/>
                  </a:lnTo>
                  <a:lnTo>
                    <a:pt x="46" y="265"/>
                  </a:lnTo>
                  <a:lnTo>
                    <a:pt x="83" y="265"/>
                  </a:lnTo>
                  <a:lnTo>
                    <a:pt x="83" y="29"/>
                  </a:lnTo>
                  <a:lnTo>
                    <a:pt x="46" y="29"/>
                  </a:lnTo>
                  <a:lnTo>
                    <a:pt x="83" y="29"/>
                  </a:lnTo>
                  <a:lnTo>
                    <a:pt x="8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86" name="Rectangle 39"/>
            <p:cNvSpPr>
              <a:spLocks noChangeArrowheads="1"/>
            </p:cNvSpPr>
            <p:nvPr/>
          </p:nvSpPr>
          <p:spPr bwMode="auto">
            <a:xfrm>
              <a:off x="836" y="3839"/>
              <a:ext cx="4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0</a:t>
              </a:r>
              <a:endParaRPr lang="cs-CZ" altLang="cs-CZ" sz="2400"/>
            </a:p>
          </p:txBody>
        </p:sp>
        <p:sp>
          <p:nvSpPr>
            <p:cNvPr id="14387" name="Rectangle 40"/>
            <p:cNvSpPr>
              <a:spLocks noChangeArrowheads="1"/>
            </p:cNvSpPr>
            <p:nvPr/>
          </p:nvSpPr>
          <p:spPr bwMode="auto">
            <a:xfrm>
              <a:off x="742" y="3242"/>
              <a:ext cx="1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500</a:t>
              </a:r>
              <a:endParaRPr lang="cs-CZ" altLang="cs-CZ" sz="2400"/>
            </a:p>
          </p:txBody>
        </p:sp>
        <p:sp>
          <p:nvSpPr>
            <p:cNvPr id="14388" name="Rectangle 41"/>
            <p:cNvSpPr>
              <a:spLocks noChangeArrowheads="1"/>
            </p:cNvSpPr>
            <p:nvPr/>
          </p:nvSpPr>
          <p:spPr bwMode="auto">
            <a:xfrm>
              <a:off x="696" y="2644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1000</a:t>
              </a:r>
              <a:endParaRPr lang="cs-CZ" altLang="cs-CZ" sz="2400"/>
            </a:p>
          </p:txBody>
        </p:sp>
        <p:sp>
          <p:nvSpPr>
            <p:cNvPr id="14389" name="Rectangle 42"/>
            <p:cNvSpPr>
              <a:spLocks noChangeArrowheads="1"/>
            </p:cNvSpPr>
            <p:nvPr/>
          </p:nvSpPr>
          <p:spPr bwMode="auto">
            <a:xfrm>
              <a:off x="696" y="2052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1500</a:t>
              </a:r>
              <a:endParaRPr lang="cs-CZ" altLang="cs-CZ" sz="2400"/>
            </a:p>
          </p:txBody>
        </p:sp>
        <p:sp>
          <p:nvSpPr>
            <p:cNvPr id="14390" name="Rectangle 43"/>
            <p:cNvSpPr>
              <a:spLocks noChangeArrowheads="1"/>
            </p:cNvSpPr>
            <p:nvPr/>
          </p:nvSpPr>
          <p:spPr bwMode="auto">
            <a:xfrm>
              <a:off x="696" y="1454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2000</a:t>
              </a:r>
              <a:endParaRPr lang="cs-CZ" altLang="cs-CZ" sz="2400"/>
            </a:p>
          </p:txBody>
        </p:sp>
        <p:sp>
          <p:nvSpPr>
            <p:cNvPr id="14391" name="Rectangle 44"/>
            <p:cNvSpPr>
              <a:spLocks noChangeArrowheads="1"/>
            </p:cNvSpPr>
            <p:nvPr/>
          </p:nvSpPr>
          <p:spPr bwMode="auto">
            <a:xfrm>
              <a:off x="696" y="856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2500</a:t>
              </a:r>
              <a:endParaRPr lang="cs-CZ" altLang="cs-CZ" sz="2400"/>
            </a:p>
          </p:txBody>
        </p:sp>
        <p:sp>
          <p:nvSpPr>
            <p:cNvPr id="14392" name="Rectangle 45"/>
            <p:cNvSpPr>
              <a:spLocks noChangeArrowheads="1"/>
            </p:cNvSpPr>
            <p:nvPr/>
          </p:nvSpPr>
          <p:spPr bwMode="auto">
            <a:xfrm>
              <a:off x="686" y="52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a.i.</a:t>
              </a:r>
              <a:endParaRPr lang="cs-CZ" altLang="cs-CZ" sz="2400"/>
            </a:p>
          </p:txBody>
        </p:sp>
        <p:sp>
          <p:nvSpPr>
            <p:cNvPr id="14393" name="Rectangle 46"/>
            <p:cNvSpPr>
              <a:spLocks noChangeArrowheads="1"/>
            </p:cNvSpPr>
            <p:nvPr/>
          </p:nvSpPr>
          <p:spPr bwMode="auto">
            <a:xfrm>
              <a:off x="5150" y="3252"/>
              <a:ext cx="28" cy="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4394" name="Rectangle 47"/>
            <p:cNvSpPr>
              <a:spLocks noChangeArrowheads="1"/>
            </p:cNvSpPr>
            <p:nvPr/>
          </p:nvSpPr>
          <p:spPr bwMode="auto">
            <a:xfrm>
              <a:off x="5150" y="3252"/>
              <a:ext cx="28" cy="24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4395" name="Rectangle 48"/>
            <p:cNvSpPr>
              <a:spLocks noChangeArrowheads="1"/>
            </p:cNvSpPr>
            <p:nvPr/>
          </p:nvSpPr>
          <p:spPr bwMode="auto">
            <a:xfrm>
              <a:off x="975" y="3252"/>
              <a:ext cx="24" cy="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4396" name="Rectangle 49"/>
            <p:cNvSpPr>
              <a:spLocks noChangeArrowheads="1"/>
            </p:cNvSpPr>
            <p:nvPr/>
          </p:nvSpPr>
          <p:spPr bwMode="auto">
            <a:xfrm>
              <a:off x="975" y="3252"/>
              <a:ext cx="24" cy="24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4397" name="Rectangle 50"/>
            <p:cNvSpPr>
              <a:spLocks noChangeArrowheads="1"/>
            </p:cNvSpPr>
            <p:nvPr/>
          </p:nvSpPr>
          <p:spPr bwMode="auto">
            <a:xfrm>
              <a:off x="3923" y="3158"/>
              <a:ext cx="14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 b="1" i="1">
                  <a:solidFill>
                    <a:srgbClr val="CC0000"/>
                  </a:solidFill>
                </a:rPr>
                <a:t>Alcaligenes faecalis</a:t>
              </a:r>
            </a:p>
          </p:txBody>
        </p:sp>
      </p:grpSp>
      <p:grpSp>
        <p:nvGrpSpPr>
          <p:cNvPr id="87091" name="Group 51"/>
          <p:cNvGrpSpPr>
            <a:grpSpLocks/>
          </p:cNvGrpSpPr>
          <p:nvPr/>
        </p:nvGrpSpPr>
        <p:grpSpPr bwMode="auto">
          <a:xfrm>
            <a:off x="1547813" y="817563"/>
            <a:ext cx="6678612" cy="1362075"/>
            <a:chOff x="975" y="1262"/>
            <a:chExt cx="4207" cy="901"/>
          </a:xfrm>
        </p:grpSpPr>
        <p:sp>
          <p:nvSpPr>
            <p:cNvPr id="14348" name="Freeform 52"/>
            <p:cNvSpPr>
              <a:spLocks/>
            </p:cNvSpPr>
            <p:nvPr/>
          </p:nvSpPr>
          <p:spPr bwMode="auto">
            <a:xfrm>
              <a:off x="975" y="1262"/>
              <a:ext cx="4207" cy="901"/>
            </a:xfrm>
            <a:custGeom>
              <a:avLst/>
              <a:gdLst>
                <a:gd name="T0" fmla="*/ 30 w 8413"/>
                <a:gd name="T1" fmla="*/ 432 h 1801"/>
                <a:gd name="T2" fmla="*/ 61 w 8413"/>
                <a:gd name="T3" fmla="*/ 446 h 1801"/>
                <a:gd name="T4" fmla="*/ 93 w 8413"/>
                <a:gd name="T5" fmla="*/ 436 h 1801"/>
                <a:gd name="T6" fmla="*/ 124 w 8413"/>
                <a:gd name="T7" fmla="*/ 448 h 1801"/>
                <a:gd name="T8" fmla="*/ 157 w 8413"/>
                <a:gd name="T9" fmla="*/ 451 h 1801"/>
                <a:gd name="T10" fmla="*/ 187 w 8413"/>
                <a:gd name="T11" fmla="*/ 446 h 1801"/>
                <a:gd name="T12" fmla="*/ 219 w 8413"/>
                <a:gd name="T13" fmla="*/ 446 h 1801"/>
                <a:gd name="T14" fmla="*/ 250 w 8413"/>
                <a:gd name="T15" fmla="*/ 439 h 1801"/>
                <a:gd name="T16" fmla="*/ 282 w 8413"/>
                <a:gd name="T17" fmla="*/ 446 h 1801"/>
                <a:gd name="T18" fmla="*/ 313 w 8413"/>
                <a:gd name="T19" fmla="*/ 439 h 1801"/>
                <a:gd name="T20" fmla="*/ 345 w 8413"/>
                <a:gd name="T21" fmla="*/ 451 h 1801"/>
                <a:gd name="T22" fmla="*/ 378 w 8413"/>
                <a:gd name="T23" fmla="*/ 451 h 1801"/>
                <a:gd name="T24" fmla="*/ 411 w 8413"/>
                <a:gd name="T25" fmla="*/ 432 h 1801"/>
                <a:gd name="T26" fmla="*/ 441 w 8413"/>
                <a:gd name="T27" fmla="*/ 415 h 1801"/>
                <a:gd name="T28" fmla="*/ 473 w 8413"/>
                <a:gd name="T29" fmla="*/ 434 h 1801"/>
                <a:gd name="T30" fmla="*/ 506 w 8413"/>
                <a:gd name="T31" fmla="*/ 441 h 1801"/>
                <a:gd name="T32" fmla="*/ 539 w 8413"/>
                <a:gd name="T33" fmla="*/ 451 h 1801"/>
                <a:gd name="T34" fmla="*/ 569 w 8413"/>
                <a:gd name="T35" fmla="*/ 446 h 1801"/>
                <a:gd name="T36" fmla="*/ 602 w 8413"/>
                <a:gd name="T37" fmla="*/ 446 h 1801"/>
                <a:gd name="T38" fmla="*/ 632 w 8413"/>
                <a:gd name="T39" fmla="*/ 451 h 1801"/>
                <a:gd name="T40" fmla="*/ 665 w 8413"/>
                <a:gd name="T41" fmla="*/ 448 h 1801"/>
                <a:gd name="T42" fmla="*/ 698 w 8413"/>
                <a:gd name="T43" fmla="*/ 441 h 1801"/>
                <a:gd name="T44" fmla="*/ 728 w 8413"/>
                <a:gd name="T45" fmla="*/ 436 h 1801"/>
                <a:gd name="T46" fmla="*/ 760 w 8413"/>
                <a:gd name="T47" fmla="*/ 268 h 1801"/>
                <a:gd name="T48" fmla="*/ 791 w 8413"/>
                <a:gd name="T49" fmla="*/ 446 h 1801"/>
                <a:gd name="T50" fmla="*/ 823 w 8413"/>
                <a:gd name="T51" fmla="*/ 451 h 1801"/>
                <a:gd name="T52" fmla="*/ 856 w 8413"/>
                <a:gd name="T53" fmla="*/ 448 h 1801"/>
                <a:gd name="T54" fmla="*/ 887 w 8413"/>
                <a:gd name="T55" fmla="*/ 444 h 1801"/>
                <a:gd name="T56" fmla="*/ 924 w 8413"/>
                <a:gd name="T57" fmla="*/ 444 h 1801"/>
                <a:gd name="T58" fmla="*/ 956 w 8413"/>
                <a:gd name="T59" fmla="*/ 451 h 1801"/>
                <a:gd name="T60" fmla="*/ 989 w 8413"/>
                <a:gd name="T61" fmla="*/ 436 h 1801"/>
                <a:gd name="T62" fmla="*/ 1019 w 8413"/>
                <a:gd name="T63" fmla="*/ 436 h 1801"/>
                <a:gd name="T64" fmla="*/ 1054 w 8413"/>
                <a:gd name="T65" fmla="*/ 441 h 1801"/>
                <a:gd name="T66" fmla="*/ 1087 w 8413"/>
                <a:gd name="T67" fmla="*/ 446 h 1801"/>
                <a:gd name="T68" fmla="*/ 1120 w 8413"/>
                <a:gd name="T69" fmla="*/ 441 h 1801"/>
                <a:gd name="T70" fmla="*/ 1152 w 8413"/>
                <a:gd name="T71" fmla="*/ 451 h 1801"/>
                <a:gd name="T72" fmla="*/ 1185 w 8413"/>
                <a:gd name="T73" fmla="*/ 446 h 1801"/>
                <a:gd name="T74" fmla="*/ 1220 w 8413"/>
                <a:gd name="T75" fmla="*/ 448 h 1801"/>
                <a:gd name="T76" fmla="*/ 1253 w 8413"/>
                <a:gd name="T77" fmla="*/ 434 h 1801"/>
                <a:gd name="T78" fmla="*/ 1285 w 8413"/>
                <a:gd name="T79" fmla="*/ 446 h 1801"/>
                <a:gd name="T80" fmla="*/ 1320 w 8413"/>
                <a:gd name="T81" fmla="*/ 448 h 1801"/>
                <a:gd name="T82" fmla="*/ 1353 w 8413"/>
                <a:gd name="T83" fmla="*/ 446 h 1801"/>
                <a:gd name="T84" fmla="*/ 1390 w 8413"/>
                <a:gd name="T85" fmla="*/ 441 h 1801"/>
                <a:gd name="T86" fmla="*/ 1423 w 8413"/>
                <a:gd name="T87" fmla="*/ 448 h 1801"/>
                <a:gd name="T88" fmla="*/ 1455 w 8413"/>
                <a:gd name="T89" fmla="*/ 448 h 1801"/>
                <a:gd name="T90" fmla="*/ 1488 w 8413"/>
                <a:gd name="T91" fmla="*/ 448 h 1801"/>
                <a:gd name="T92" fmla="*/ 1521 w 8413"/>
                <a:gd name="T93" fmla="*/ 444 h 1801"/>
                <a:gd name="T94" fmla="*/ 1553 w 8413"/>
                <a:gd name="T95" fmla="*/ 446 h 1801"/>
                <a:gd name="T96" fmla="*/ 1589 w 8413"/>
                <a:gd name="T97" fmla="*/ 448 h 1801"/>
                <a:gd name="T98" fmla="*/ 1619 w 8413"/>
                <a:gd name="T99" fmla="*/ 441 h 1801"/>
                <a:gd name="T100" fmla="*/ 1663 w 8413"/>
                <a:gd name="T101" fmla="*/ 448 h 1801"/>
                <a:gd name="T102" fmla="*/ 1696 w 8413"/>
                <a:gd name="T103" fmla="*/ 434 h 1801"/>
                <a:gd name="T104" fmla="*/ 1726 w 8413"/>
                <a:gd name="T105" fmla="*/ 444 h 1801"/>
                <a:gd name="T106" fmla="*/ 1761 w 8413"/>
                <a:gd name="T107" fmla="*/ 451 h 1801"/>
                <a:gd name="T108" fmla="*/ 1798 w 8413"/>
                <a:gd name="T109" fmla="*/ 444 h 1801"/>
                <a:gd name="T110" fmla="*/ 1833 w 8413"/>
                <a:gd name="T111" fmla="*/ 444 h 1801"/>
                <a:gd name="T112" fmla="*/ 1866 w 8413"/>
                <a:gd name="T113" fmla="*/ 446 h 1801"/>
                <a:gd name="T114" fmla="*/ 1899 w 8413"/>
                <a:gd name="T115" fmla="*/ 396 h 1801"/>
                <a:gd name="T116" fmla="*/ 1933 w 8413"/>
                <a:gd name="T117" fmla="*/ 436 h 1801"/>
                <a:gd name="T118" fmla="*/ 1971 w 8413"/>
                <a:gd name="T119" fmla="*/ 446 h 1801"/>
                <a:gd name="T120" fmla="*/ 2006 w 8413"/>
                <a:gd name="T121" fmla="*/ 451 h 1801"/>
                <a:gd name="T122" fmla="*/ 2041 w 8413"/>
                <a:gd name="T123" fmla="*/ 446 h 1801"/>
                <a:gd name="T124" fmla="*/ 2078 w 8413"/>
                <a:gd name="T125" fmla="*/ 451 h 18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413" h="1801">
                  <a:moveTo>
                    <a:pt x="0" y="1792"/>
                  </a:moveTo>
                  <a:lnTo>
                    <a:pt x="0" y="1754"/>
                  </a:lnTo>
                  <a:lnTo>
                    <a:pt x="8" y="1744"/>
                  </a:lnTo>
                  <a:lnTo>
                    <a:pt x="8" y="1792"/>
                  </a:lnTo>
                  <a:lnTo>
                    <a:pt x="18" y="1744"/>
                  </a:lnTo>
                  <a:lnTo>
                    <a:pt x="18" y="1801"/>
                  </a:lnTo>
                  <a:lnTo>
                    <a:pt x="27" y="1801"/>
                  </a:lnTo>
                  <a:lnTo>
                    <a:pt x="27" y="1763"/>
                  </a:lnTo>
                  <a:lnTo>
                    <a:pt x="37" y="1725"/>
                  </a:lnTo>
                  <a:lnTo>
                    <a:pt x="37" y="1763"/>
                  </a:lnTo>
                  <a:lnTo>
                    <a:pt x="45" y="1735"/>
                  </a:lnTo>
                  <a:lnTo>
                    <a:pt x="45" y="1773"/>
                  </a:lnTo>
                  <a:lnTo>
                    <a:pt x="56" y="1782"/>
                  </a:lnTo>
                  <a:lnTo>
                    <a:pt x="56" y="1754"/>
                  </a:lnTo>
                  <a:lnTo>
                    <a:pt x="64" y="1744"/>
                  </a:lnTo>
                  <a:lnTo>
                    <a:pt x="64" y="1792"/>
                  </a:lnTo>
                  <a:lnTo>
                    <a:pt x="74" y="1763"/>
                  </a:lnTo>
                  <a:lnTo>
                    <a:pt x="74" y="1801"/>
                  </a:lnTo>
                  <a:lnTo>
                    <a:pt x="83" y="1773"/>
                  </a:lnTo>
                  <a:lnTo>
                    <a:pt x="83" y="1687"/>
                  </a:lnTo>
                  <a:lnTo>
                    <a:pt x="93" y="1697"/>
                  </a:lnTo>
                  <a:lnTo>
                    <a:pt x="93" y="1773"/>
                  </a:lnTo>
                  <a:lnTo>
                    <a:pt x="101" y="1735"/>
                  </a:lnTo>
                  <a:lnTo>
                    <a:pt x="101" y="1773"/>
                  </a:lnTo>
                  <a:lnTo>
                    <a:pt x="112" y="1782"/>
                  </a:lnTo>
                  <a:lnTo>
                    <a:pt x="112" y="1735"/>
                  </a:lnTo>
                  <a:lnTo>
                    <a:pt x="120" y="1725"/>
                  </a:lnTo>
                  <a:lnTo>
                    <a:pt x="120" y="1763"/>
                  </a:lnTo>
                  <a:lnTo>
                    <a:pt x="130" y="1735"/>
                  </a:lnTo>
                  <a:lnTo>
                    <a:pt x="130" y="1773"/>
                  </a:lnTo>
                  <a:lnTo>
                    <a:pt x="139" y="1754"/>
                  </a:lnTo>
                  <a:lnTo>
                    <a:pt x="139" y="1792"/>
                  </a:lnTo>
                  <a:lnTo>
                    <a:pt x="149" y="1782"/>
                  </a:lnTo>
                  <a:lnTo>
                    <a:pt x="149" y="1801"/>
                  </a:lnTo>
                  <a:lnTo>
                    <a:pt x="157" y="1792"/>
                  </a:lnTo>
                  <a:lnTo>
                    <a:pt x="157" y="1744"/>
                  </a:lnTo>
                  <a:lnTo>
                    <a:pt x="167" y="1763"/>
                  </a:lnTo>
                  <a:lnTo>
                    <a:pt x="167" y="1792"/>
                  </a:lnTo>
                  <a:lnTo>
                    <a:pt x="176" y="1792"/>
                  </a:lnTo>
                  <a:lnTo>
                    <a:pt x="176" y="1763"/>
                  </a:lnTo>
                  <a:lnTo>
                    <a:pt x="186" y="1763"/>
                  </a:lnTo>
                  <a:lnTo>
                    <a:pt x="186" y="1801"/>
                  </a:lnTo>
                  <a:lnTo>
                    <a:pt x="195" y="1801"/>
                  </a:lnTo>
                  <a:lnTo>
                    <a:pt x="195" y="1735"/>
                  </a:lnTo>
                  <a:lnTo>
                    <a:pt x="205" y="1754"/>
                  </a:lnTo>
                  <a:lnTo>
                    <a:pt x="205" y="1801"/>
                  </a:lnTo>
                  <a:lnTo>
                    <a:pt x="213" y="1763"/>
                  </a:lnTo>
                  <a:lnTo>
                    <a:pt x="213" y="1782"/>
                  </a:lnTo>
                  <a:lnTo>
                    <a:pt x="223" y="1773"/>
                  </a:lnTo>
                  <a:lnTo>
                    <a:pt x="223" y="1792"/>
                  </a:lnTo>
                  <a:lnTo>
                    <a:pt x="232" y="1773"/>
                  </a:lnTo>
                  <a:lnTo>
                    <a:pt x="232" y="1801"/>
                  </a:lnTo>
                  <a:lnTo>
                    <a:pt x="242" y="1773"/>
                  </a:lnTo>
                  <a:lnTo>
                    <a:pt x="242" y="1782"/>
                  </a:lnTo>
                  <a:lnTo>
                    <a:pt x="250" y="1792"/>
                  </a:lnTo>
                  <a:lnTo>
                    <a:pt x="250" y="1773"/>
                  </a:lnTo>
                  <a:lnTo>
                    <a:pt x="261" y="1754"/>
                  </a:lnTo>
                  <a:lnTo>
                    <a:pt x="261" y="1792"/>
                  </a:lnTo>
                  <a:lnTo>
                    <a:pt x="269" y="1801"/>
                  </a:lnTo>
                  <a:lnTo>
                    <a:pt x="269" y="1735"/>
                  </a:lnTo>
                  <a:lnTo>
                    <a:pt x="279" y="1735"/>
                  </a:lnTo>
                  <a:lnTo>
                    <a:pt x="279" y="1773"/>
                  </a:lnTo>
                  <a:lnTo>
                    <a:pt x="288" y="1801"/>
                  </a:lnTo>
                  <a:lnTo>
                    <a:pt x="288" y="1773"/>
                  </a:lnTo>
                  <a:lnTo>
                    <a:pt x="298" y="1763"/>
                  </a:lnTo>
                  <a:lnTo>
                    <a:pt x="298" y="1792"/>
                  </a:lnTo>
                  <a:lnTo>
                    <a:pt x="306" y="1801"/>
                  </a:lnTo>
                  <a:lnTo>
                    <a:pt x="306" y="1773"/>
                  </a:lnTo>
                  <a:lnTo>
                    <a:pt x="317" y="1773"/>
                  </a:lnTo>
                  <a:lnTo>
                    <a:pt x="317" y="1792"/>
                  </a:lnTo>
                  <a:lnTo>
                    <a:pt x="325" y="1782"/>
                  </a:lnTo>
                  <a:lnTo>
                    <a:pt x="325" y="1649"/>
                  </a:lnTo>
                  <a:lnTo>
                    <a:pt x="335" y="1659"/>
                  </a:lnTo>
                  <a:lnTo>
                    <a:pt x="335" y="1611"/>
                  </a:lnTo>
                  <a:lnTo>
                    <a:pt x="344" y="1649"/>
                  </a:lnTo>
                  <a:lnTo>
                    <a:pt x="344" y="1754"/>
                  </a:lnTo>
                  <a:lnTo>
                    <a:pt x="354" y="1725"/>
                  </a:lnTo>
                  <a:lnTo>
                    <a:pt x="354" y="1611"/>
                  </a:lnTo>
                  <a:lnTo>
                    <a:pt x="362" y="1611"/>
                  </a:lnTo>
                  <a:lnTo>
                    <a:pt x="362" y="1754"/>
                  </a:lnTo>
                  <a:lnTo>
                    <a:pt x="372" y="1744"/>
                  </a:lnTo>
                  <a:lnTo>
                    <a:pt x="372" y="1687"/>
                  </a:lnTo>
                  <a:lnTo>
                    <a:pt x="381" y="1735"/>
                  </a:lnTo>
                  <a:lnTo>
                    <a:pt x="381" y="1801"/>
                  </a:lnTo>
                  <a:lnTo>
                    <a:pt x="391" y="1782"/>
                  </a:lnTo>
                  <a:lnTo>
                    <a:pt x="391" y="1763"/>
                  </a:lnTo>
                  <a:lnTo>
                    <a:pt x="400" y="1792"/>
                  </a:lnTo>
                  <a:lnTo>
                    <a:pt x="400" y="1754"/>
                  </a:lnTo>
                  <a:lnTo>
                    <a:pt x="410" y="1754"/>
                  </a:lnTo>
                  <a:lnTo>
                    <a:pt x="410" y="1782"/>
                  </a:lnTo>
                  <a:lnTo>
                    <a:pt x="418" y="1773"/>
                  </a:lnTo>
                  <a:lnTo>
                    <a:pt x="418" y="1716"/>
                  </a:lnTo>
                  <a:lnTo>
                    <a:pt x="428" y="1716"/>
                  </a:lnTo>
                  <a:lnTo>
                    <a:pt x="428" y="1792"/>
                  </a:lnTo>
                  <a:lnTo>
                    <a:pt x="437" y="1792"/>
                  </a:lnTo>
                  <a:lnTo>
                    <a:pt x="437" y="1725"/>
                  </a:lnTo>
                  <a:lnTo>
                    <a:pt x="447" y="1754"/>
                  </a:lnTo>
                  <a:lnTo>
                    <a:pt x="447" y="1801"/>
                  </a:lnTo>
                  <a:lnTo>
                    <a:pt x="455" y="1792"/>
                  </a:lnTo>
                  <a:lnTo>
                    <a:pt x="455" y="1763"/>
                  </a:lnTo>
                  <a:lnTo>
                    <a:pt x="466" y="1782"/>
                  </a:lnTo>
                  <a:lnTo>
                    <a:pt x="466" y="1735"/>
                  </a:lnTo>
                  <a:lnTo>
                    <a:pt x="474" y="1763"/>
                  </a:lnTo>
                  <a:lnTo>
                    <a:pt x="474" y="1782"/>
                  </a:lnTo>
                  <a:lnTo>
                    <a:pt x="484" y="1763"/>
                  </a:lnTo>
                  <a:lnTo>
                    <a:pt x="484" y="1792"/>
                  </a:lnTo>
                  <a:lnTo>
                    <a:pt x="493" y="1763"/>
                  </a:lnTo>
                  <a:lnTo>
                    <a:pt x="493" y="1792"/>
                  </a:lnTo>
                  <a:lnTo>
                    <a:pt x="503" y="1782"/>
                  </a:lnTo>
                  <a:lnTo>
                    <a:pt x="503" y="1744"/>
                  </a:lnTo>
                  <a:lnTo>
                    <a:pt x="511" y="1754"/>
                  </a:lnTo>
                  <a:lnTo>
                    <a:pt x="511" y="1801"/>
                  </a:lnTo>
                  <a:lnTo>
                    <a:pt x="522" y="1792"/>
                  </a:lnTo>
                  <a:lnTo>
                    <a:pt x="522" y="1735"/>
                  </a:lnTo>
                  <a:lnTo>
                    <a:pt x="530" y="1773"/>
                  </a:lnTo>
                  <a:lnTo>
                    <a:pt x="530" y="1735"/>
                  </a:lnTo>
                  <a:lnTo>
                    <a:pt x="540" y="1735"/>
                  </a:lnTo>
                  <a:lnTo>
                    <a:pt x="540" y="1773"/>
                  </a:lnTo>
                  <a:lnTo>
                    <a:pt x="549" y="1773"/>
                  </a:lnTo>
                  <a:lnTo>
                    <a:pt x="549" y="1792"/>
                  </a:lnTo>
                  <a:lnTo>
                    <a:pt x="559" y="1792"/>
                  </a:lnTo>
                  <a:lnTo>
                    <a:pt x="559" y="1754"/>
                  </a:lnTo>
                  <a:lnTo>
                    <a:pt x="567" y="1754"/>
                  </a:lnTo>
                  <a:lnTo>
                    <a:pt x="567" y="1792"/>
                  </a:lnTo>
                  <a:lnTo>
                    <a:pt x="578" y="1801"/>
                  </a:lnTo>
                  <a:lnTo>
                    <a:pt x="578" y="1725"/>
                  </a:lnTo>
                  <a:lnTo>
                    <a:pt x="586" y="1697"/>
                  </a:lnTo>
                  <a:lnTo>
                    <a:pt x="586" y="1744"/>
                  </a:lnTo>
                  <a:lnTo>
                    <a:pt x="596" y="1792"/>
                  </a:lnTo>
                  <a:lnTo>
                    <a:pt x="596" y="1725"/>
                  </a:lnTo>
                  <a:lnTo>
                    <a:pt x="605" y="1754"/>
                  </a:lnTo>
                  <a:lnTo>
                    <a:pt x="605" y="1782"/>
                  </a:lnTo>
                  <a:lnTo>
                    <a:pt x="615" y="1773"/>
                  </a:lnTo>
                  <a:lnTo>
                    <a:pt x="615" y="1792"/>
                  </a:lnTo>
                  <a:lnTo>
                    <a:pt x="625" y="1801"/>
                  </a:lnTo>
                  <a:lnTo>
                    <a:pt x="625" y="1792"/>
                  </a:lnTo>
                  <a:lnTo>
                    <a:pt x="633" y="1801"/>
                  </a:lnTo>
                  <a:lnTo>
                    <a:pt x="633" y="1773"/>
                  </a:lnTo>
                  <a:lnTo>
                    <a:pt x="644" y="1792"/>
                  </a:lnTo>
                  <a:lnTo>
                    <a:pt x="644" y="1725"/>
                  </a:lnTo>
                  <a:lnTo>
                    <a:pt x="652" y="1744"/>
                  </a:lnTo>
                  <a:lnTo>
                    <a:pt x="652" y="1792"/>
                  </a:lnTo>
                  <a:lnTo>
                    <a:pt x="662" y="1792"/>
                  </a:lnTo>
                  <a:lnTo>
                    <a:pt x="662" y="1763"/>
                  </a:lnTo>
                  <a:lnTo>
                    <a:pt x="671" y="1763"/>
                  </a:lnTo>
                  <a:lnTo>
                    <a:pt x="671" y="1792"/>
                  </a:lnTo>
                  <a:lnTo>
                    <a:pt x="681" y="1792"/>
                  </a:lnTo>
                  <a:lnTo>
                    <a:pt x="681" y="1754"/>
                  </a:lnTo>
                  <a:lnTo>
                    <a:pt x="689" y="1725"/>
                  </a:lnTo>
                  <a:lnTo>
                    <a:pt x="689" y="1763"/>
                  </a:lnTo>
                  <a:lnTo>
                    <a:pt x="700" y="1744"/>
                  </a:lnTo>
                  <a:lnTo>
                    <a:pt x="700" y="1801"/>
                  </a:lnTo>
                  <a:lnTo>
                    <a:pt x="708" y="1801"/>
                  </a:lnTo>
                  <a:lnTo>
                    <a:pt x="708" y="1773"/>
                  </a:lnTo>
                  <a:lnTo>
                    <a:pt x="718" y="1735"/>
                  </a:lnTo>
                  <a:lnTo>
                    <a:pt x="718" y="1792"/>
                  </a:lnTo>
                  <a:lnTo>
                    <a:pt x="727" y="1735"/>
                  </a:lnTo>
                  <a:lnTo>
                    <a:pt x="727" y="1801"/>
                  </a:lnTo>
                  <a:lnTo>
                    <a:pt x="737" y="1792"/>
                  </a:lnTo>
                  <a:lnTo>
                    <a:pt x="737" y="1763"/>
                  </a:lnTo>
                  <a:lnTo>
                    <a:pt x="745" y="1754"/>
                  </a:lnTo>
                  <a:lnTo>
                    <a:pt x="745" y="1782"/>
                  </a:lnTo>
                  <a:lnTo>
                    <a:pt x="755" y="1773"/>
                  </a:lnTo>
                  <a:lnTo>
                    <a:pt x="755" y="1801"/>
                  </a:lnTo>
                  <a:lnTo>
                    <a:pt x="764" y="1801"/>
                  </a:lnTo>
                  <a:lnTo>
                    <a:pt x="764" y="1782"/>
                  </a:lnTo>
                  <a:lnTo>
                    <a:pt x="774" y="1782"/>
                  </a:lnTo>
                  <a:lnTo>
                    <a:pt x="774" y="1763"/>
                  </a:lnTo>
                  <a:lnTo>
                    <a:pt x="783" y="1735"/>
                  </a:lnTo>
                  <a:lnTo>
                    <a:pt x="783" y="1773"/>
                  </a:lnTo>
                  <a:lnTo>
                    <a:pt x="793" y="1773"/>
                  </a:lnTo>
                  <a:lnTo>
                    <a:pt x="793" y="1801"/>
                  </a:lnTo>
                  <a:lnTo>
                    <a:pt x="801" y="1801"/>
                  </a:lnTo>
                  <a:lnTo>
                    <a:pt x="801" y="1754"/>
                  </a:lnTo>
                  <a:lnTo>
                    <a:pt x="811" y="1735"/>
                  </a:lnTo>
                  <a:lnTo>
                    <a:pt x="811" y="1763"/>
                  </a:lnTo>
                  <a:lnTo>
                    <a:pt x="820" y="1754"/>
                  </a:lnTo>
                  <a:lnTo>
                    <a:pt x="820" y="1725"/>
                  </a:lnTo>
                  <a:lnTo>
                    <a:pt x="830" y="1735"/>
                  </a:lnTo>
                  <a:lnTo>
                    <a:pt x="830" y="1782"/>
                  </a:lnTo>
                  <a:lnTo>
                    <a:pt x="838" y="1782"/>
                  </a:lnTo>
                  <a:lnTo>
                    <a:pt x="838" y="1792"/>
                  </a:lnTo>
                  <a:lnTo>
                    <a:pt x="849" y="1792"/>
                  </a:lnTo>
                  <a:lnTo>
                    <a:pt x="849" y="1735"/>
                  </a:lnTo>
                  <a:lnTo>
                    <a:pt x="857" y="1725"/>
                  </a:lnTo>
                  <a:lnTo>
                    <a:pt x="857" y="1773"/>
                  </a:lnTo>
                  <a:lnTo>
                    <a:pt x="867" y="1763"/>
                  </a:lnTo>
                  <a:lnTo>
                    <a:pt x="867" y="1801"/>
                  </a:lnTo>
                  <a:lnTo>
                    <a:pt x="876" y="1782"/>
                  </a:lnTo>
                  <a:lnTo>
                    <a:pt x="876" y="1792"/>
                  </a:lnTo>
                  <a:lnTo>
                    <a:pt x="886" y="1773"/>
                  </a:lnTo>
                  <a:lnTo>
                    <a:pt x="886" y="1801"/>
                  </a:lnTo>
                  <a:lnTo>
                    <a:pt x="894" y="1763"/>
                  </a:lnTo>
                  <a:lnTo>
                    <a:pt x="894" y="1792"/>
                  </a:lnTo>
                  <a:lnTo>
                    <a:pt x="905" y="1792"/>
                  </a:lnTo>
                  <a:lnTo>
                    <a:pt x="905" y="1763"/>
                  </a:lnTo>
                  <a:lnTo>
                    <a:pt x="913" y="1754"/>
                  </a:lnTo>
                  <a:lnTo>
                    <a:pt x="913" y="1773"/>
                  </a:lnTo>
                  <a:lnTo>
                    <a:pt x="923" y="1773"/>
                  </a:lnTo>
                  <a:lnTo>
                    <a:pt x="923" y="1735"/>
                  </a:lnTo>
                  <a:lnTo>
                    <a:pt x="932" y="1735"/>
                  </a:lnTo>
                  <a:lnTo>
                    <a:pt x="932" y="1773"/>
                  </a:lnTo>
                  <a:lnTo>
                    <a:pt x="942" y="1782"/>
                  </a:lnTo>
                  <a:lnTo>
                    <a:pt x="942" y="1649"/>
                  </a:lnTo>
                  <a:lnTo>
                    <a:pt x="950" y="1649"/>
                  </a:lnTo>
                  <a:lnTo>
                    <a:pt x="950" y="1763"/>
                  </a:lnTo>
                  <a:lnTo>
                    <a:pt x="960" y="1763"/>
                  </a:lnTo>
                  <a:lnTo>
                    <a:pt x="960" y="1706"/>
                  </a:lnTo>
                  <a:lnTo>
                    <a:pt x="969" y="1706"/>
                  </a:lnTo>
                  <a:lnTo>
                    <a:pt x="969" y="1754"/>
                  </a:lnTo>
                  <a:lnTo>
                    <a:pt x="979" y="1725"/>
                  </a:lnTo>
                  <a:lnTo>
                    <a:pt x="979" y="1640"/>
                  </a:lnTo>
                  <a:lnTo>
                    <a:pt x="988" y="1697"/>
                  </a:lnTo>
                  <a:lnTo>
                    <a:pt x="988" y="1782"/>
                  </a:lnTo>
                  <a:lnTo>
                    <a:pt x="998" y="1792"/>
                  </a:lnTo>
                  <a:lnTo>
                    <a:pt x="998" y="1754"/>
                  </a:lnTo>
                  <a:lnTo>
                    <a:pt x="1006" y="1754"/>
                  </a:lnTo>
                  <a:lnTo>
                    <a:pt x="1006" y="1782"/>
                  </a:lnTo>
                  <a:lnTo>
                    <a:pt x="1016" y="1763"/>
                  </a:lnTo>
                  <a:lnTo>
                    <a:pt x="1016" y="1782"/>
                  </a:lnTo>
                  <a:lnTo>
                    <a:pt x="1025" y="1773"/>
                  </a:lnTo>
                  <a:lnTo>
                    <a:pt x="1025" y="1801"/>
                  </a:lnTo>
                  <a:lnTo>
                    <a:pt x="1035" y="1782"/>
                  </a:lnTo>
                  <a:lnTo>
                    <a:pt x="1035" y="1792"/>
                  </a:lnTo>
                  <a:lnTo>
                    <a:pt x="1044" y="1792"/>
                  </a:lnTo>
                  <a:lnTo>
                    <a:pt x="1044" y="1773"/>
                  </a:lnTo>
                  <a:lnTo>
                    <a:pt x="1054" y="1773"/>
                  </a:lnTo>
                  <a:lnTo>
                    <a:pt x="1054" y="1782"/>
                  </a:lnTo>
                  <a:lnTo>
                    <a:pt x="1062" y="1782"/>
                  </a:lnTo>
                  <a:lnTo>
                    <a:pt x="1062" y="1801"/>
                  </a:lnTo>
                  <a:lnTo>
                    <a:pt x="1072" y="1792"/>
                  </a:lnTo>
                  <a:lnTo>
                    <a:pt x="1072" y="1754"/>
                  </a:lnTo>
                  <a:lnTo>
                    <a:pt x="1081" y="1754"/>
                  </a:lnTo>
                  <a:lnTo>
                    <a:pt x="1081" y="1792"/>
                  </a:lnTo>
                  <a:lnTo>
                    <a:pt x="1091" y="1744"/>
                  </a:lnTo>
                  <a:lnTo>
                    <a:pt x="1091" y="1782"/>
                  </a:lnTo>
                  <a:lnTo>
                    <a:pt x="1099" y="1754"/>
                  </a:lnTo>
                  <a:lnTo>
                    <a:pt x="1099" y="1792"/>
                  </a:lnTo>
                  <a:lnTo>
                    <a:pt x="1110" y="1773"/>
                  </a:lnTo>
                  <a:lnTo>
                    <a:pt x="1110" y="1697"/>
                  </a:lnTo>
                  <a:lnTo>
                    <a:pt x="1118" y="1706"/>
                  </a:lnTo>
                  <a:lnTo>
                    <a:pt x="1118" y="1792"/>
                  </a:lnTo>
                  <a:lnTo>
                    <a:pt x="1128" y="1782"/>
                  </a:lnTo>
                  <a:lnTo>
                    <a:pt x="1128" y="1744"/>
                  </a:lnTo>
                  <a:lnTo>
                    <a:pt x="1137" y="1754"/>
                  </a:lnTo>
                  <a:lnTo>
                    <a:pt x="1137" y="1792"/>
                  </a:lnTo>
                  <a:lnTo>
                    <a:pt x="1147" y="1744"/>
                  </a:lnTo>
                  <a:lnTo>
                    <a:pt x="1147" y="1792"/>
                  </a:lnTo>
                  <a:lnTo>
                    <a:pt x="1155" y="1782"/>
                  </a:lnTo>
                  <a:lnTo>
                    <a:pt x="1155" y="1754"/>
                  </a:lnTo>
                  <a:lnTo>
                    <a:pt x="1166" y="1754"/>
                  </a:lnTo>
                  <a:lnTo>
                    <a:pt x="1166" y="1792"/>
                  </a:lnTo>
                  <a:lnTo>
                    <a:pt x="1174" y="1801"/>
                  </a:lnTo>
                  <a:lnTo>
                    <a:pt x="1174" y="1782"/>
                  </a:lnTo>
                  <a:lnTo>
                    <a:pt x="1184" y="1801"/>
                  </a:lnTo>
                  <a:lnTo>
                    <a:pt x="1184" y="1773"/>
                  </a:lnTo>
                  <a:lnTo>
                    <a:pt x="1193" y="1792"/>
                  </a:lnTo>
                  <a:lnTo>
                    <a:pt x="1193" y="1782"/>
                  </a:lnTo>
                  <a:lnTo>
                    <a:pt x="1203" y="1782"/>
                  </a:lnTo>
                  <a:lnTo>
                    <a:pt x="1203" y="1792"/>
                  </a:lnTo>
                  <a:lnTo>
                    <a:pt x="1211" y="1754"/>
                  </a:lnTo>
                  <a:lnTo>
                    <a:pt x="1211" y="1801"/>
                  </a:lnTo>
                  <a:lnTo>
                    <a:pt x="1221" y="1773"/>
                  </a:lnTo>
                  <a:lnTo>
                    <a:pt x="1221" y="1792"/>
                  </a:lnTo>
                  <a:lnTo>
                    <a:pt x="1230" y="1773"/>
                  </a:lnTo>
                  <a:lnTo>
                    <a:pt x="1230" y="1792"/>
                  </a:lnTo>
                  <a:lnTo>
                    <a:pt x="1240" y="1792"/>
                  </a:lnTo>
                  <a:lnTo>
                    <a:pt x="1240" y="1735"/>
                  </a:lnTo>
                  <a:lnTo>
                    <a:pt x="1249" y="1735"/>
                  </a:lnTo>
                  <a:lnTo>
                    <a:pt x="1249" y="1754"/>
                  </a:lnTo>
                  <a:lnTo>
                    <a:pt x="1259" y="1744"/>
                  </a:lnTo>
                  <a:lnTo>
                    <a:pt x="1259" y="1773"/>
                  </a:lnTo>
                  <a:lnTo>
                    <a:pt x="1267" y="1754"/>
                  </a:lnTo>
                  <a:lnTo>
                    <a:pt x="1267" y="1801"/>
                  </a:lnTo>
                  <a:lnTo>
                    <a:pt x="1277" y="1801"/>
                  </a:lnTo>
                  <a:lnTo>
                    <a:pt x="1277" y="1773"/>
                  </a:lnTo>
                  <a:lnTo>
                    <a:pt x="1286" y="1773"/>
                  </a:lnTo>
                  <a:lnTo>
                    <a:pt x="1296" y="1735"/>
                  </a:lnTo>
                  <a:lnTo>
                    <a:pt x="1296" y="1773"/>
                  </a:lnTo>
                  <a:lnTo>
                    <a:pt x="1304" y="1763"/>
                  </a:lnTo>
                  <a:lnTo>
                    <a:pt x="1304" y="1792"/>
                  </a:lnTo>
                  <a:lnTo>
                    <a:pt x="1315" y="1754"/>
                  </a:lnTo>
                  <a:lnTo>
                    <a:pt x="1315" y="1782"/>
                  </a:lnTo>
                  <a:lnTo>
                    <a:pt x="1323" y="1782"/>
                  </a:lnTo>
                  <a:lnTo>
                    <a:pt x="1323" y="1754"/>
                  </a:lnTo>
                  <a:lnTo>
                    <a:pt x="1333" y="1744"/>
                  </a:lnTo>
                  <a:lnTo>
                    <a:pt x="1333" y="1782"/>
                  </a:lnTo>
                  <a:lnTo>
                    <a:pt x="1342" y="1763"/>
                  </a:lnTo>
                  <a:lnTo>
                    <a:pt x="1342" y="1792"/>
                  </a:lnTo>
                  <a:lnTo>
                    <a:pt x="1352" y="1773"/>
                  </a:lnTo>
                  <a:lnTo>
                    <a:pt x="1352" y="1801"/>
                  </a:lnTo>
                  <a:lnTo>
                    <a:pt x="1360" y="1773"/>
                  </a:lnTo>
                  <a:lnTo>
                    <a:pt x="1360" y="1792"/>
                  </a:lnTo>
                  <a:lnTo>
                    <a:pt x="1371" y="1782"/>
                  </a:lnTo>
                  <a:lnTo>
                    <a:pt x="1371" y="1725"/>
                  </a:lnTo>
                  <a:lnTo>
                    <a:pt x="1379" y="1725"/>
                  </a:lnTo>
                  <a:lnTo>
                    <a:pt x="1379" y="1801"/>
                  </a:lnTo>
                  <a:lnTo>
                    <a:pt x="1389" y="1754"/>
                  </a:lnTo>
                  <a:lnTo>
                    <a:pt x="1389" y="1782"/>
                  </a:lnTo>
                  <a:lnTo>
                    <a:pt x="1398" y="1792"/>
                  </a:lnTo>
                  <a:lnTo>
                    <a:pt x="1398" y="1773"/>
                  </a:lnTo>
                  <a:lnTo>
                    <a:pt x="1408" y="1773"/>
                  </a:lnTo>
                  <a:lnTo>
                    <a:pt x="1408" y="1792"/>
                  </a:lnTo>
                  <a:lnTo>
                    <a:pt x="1416" y="1801"/>
                  </a:lnTo>
                  <a:lnTo>
                    <a:pt x="1416" y="1773"/>
                  </a:lnTo>
                  <a:lnTo>
                    <a:pt x="1426" y="1782"/>
                  </a:lnTo>
                  <a:lnTo>
                    <a:pt x="1426" y="1744"/>
                  </a:lnTo>
                  <a:lnTo>
                    <a:pt x="1435" y="1754"/>
                  </a:lnTo>
                  <a:lnTo>
                    <a:pt x="1435" y="1735"/>
                  </a:lnTo>
                  <a:lnTo>
                    <a:pt x="1445" y="1725"/>
                  </a:lnTo>
                  <a:lnTo>
                    <a:pt x="1445" y="1754"/>
                  </a:lnTo>
                  <a:lnTo>
                    <a:pt x="1454" y="1735"/>
                  </a:lnTo>
                  <a:lnTo>
                    <a:pt x="1454" y="1782"/>
                  </a:lnTo>
                  <a:lnTo>
                    <a:pt x="1464" y="1773"/>
                  </a:lnTo>
                  <a:lnTo>
                    <a:pt x="1464" y="1735"/>
                  </a:lnTo>
                  <a:lnTo>
                    <a:pt x="1472" y="1754"/>
                  </a:lnTo>
                  <a:lnTo>
                    <a:pt x="1472" y="1792"/>
                  </a:lnTo>
                  <a:lnTo>
                    <a:pt x="1482" y="1773"/>
                  </a:lnTo>
                  <a:lnTo>
                    <a:pt x="1482" y="1801"/>
                  </a:lnTo>
                  <a:lnTo>
                    <a:pt x="1491" y="1782"/>
                  </a:lnTo>
                  <a:lnTo>
                    <a:pt x="1501" y="1782"/>
                  </a:lnTo>
                  <a:lnTo>
                    <a:pt x="1501" y="1773"/>
                  </a:lnTo>
                  <a:lnTo>
                    <a:pt x="1510" y="1782"/>
                  </a:lnTo>
                  <a:lnTo>
                    <a:pt x="1510" y="1801"/>
                  </a:lnTo>
                  <a:lnTo>
                    <a:pt x="1520" y="1801"/>
                  </a:lnTo>
                  <a:lnTo>
                    <a:pt x="1520" y="1773"/>
                  </a:lnTo>
                  <a:lnTo>
                    <a:pt x="1528" y="1782"/>
                  </a:lnTo>
                  <a:lnTo>
                    <a:pt x="1528" y="1744"/>
                  </a:lnTo>
                  <a:lnTo>
                    <a:pt x="1538" y="1754"/>
                  </a:lnTo>
                  <a:lnTo>
                    <a:pt x="1538" y="1782"/>
                  </a:lnTo>
                  <a:lnTo>
                    <a:pt x="1548" y="1792"/>
                  </a:lnTo>
                  <a:lnTo>
                    <a:pt x="1548" y="1754"/>
                  </a:lnTo>
                  <a:lnTo>
                    <a:pt x="1557" y="1754"/>
                  </a:lnTo>
                  <a:lnTo>
                    <a:pt x="1557" y="1801"/>
                  </a:lnTo>
                  <a:lnTo>
                    <a:pt x="1567" y="1801"/>
                  </a:lnTo>
                  <a:lnTo>
                    <a:pt x="1567" y="1792"/>
                  </a:lnTo>
                  <a:lnTo>
                    <a:pt x="1576" y="1792"/>
                  </a:lnTo>
                  <a:lnTo>
                    <a:pt x="1576" y="1773"/>
                  </a:lnTo>
                  <a:lnTo>
                    <a:pt x="1586" y="1782"/>
                  </a:lnTo>
                  <a:lnTo>
                    <a:pt x="1586" y="1801"/>
                  </a:lnTo>
                  <a:lnTo>
                    <a:pt x="1594" y="1801"/>
                  </a:lnTo>
                  <a:lnTo>
                    <a:pt x="1594" y="1754"/>
                  </a:lnTo>
                  <a:lnTo>
                    <a:pt x="1604" y="1763"/>
                  </a:lnTo>
                  <a:lnTo>
                    <a:pt x="1604" y="1792"/>
                  </a:lnTo>
                  <a:lnTo>
                    <a:pt x="1613" y="1792"/>
                  </a:lnTo>
                  <a:lnTo>
                    <a:pt x="1613" y="1763"/>
                  </a:lnTo>
                  <a:lnTo>
                    <a:pt x="1623" y="1782"/>
                  </a:lnTo>
                  <a:lnTo>
                    <a:pt x="1623" y="1763"/>
                  </a:lnTo>
                  <a:lnTo>
                    <a:pt x="1632" y="1782"/>
                  </a:lnTo>
                  <a:lnTo>
                    <a:pt x="1632" y="1725"/>
                  </a:lnTo>
                  <a:lnTo>
                    <a:pt x="1642" y="1725"/>
                  </a:lnTo>
                  <a:lnTo>
                    <a:pt x="1642" y="1773"/>
                  </a:lnTo>
                  <a:lnTo>
                    <a:pt x="1650" y="1773"/>
                  </a:lnTo>
                  <a:lnTo>
                    <a:pt x="1650" y="1735"/>
                  </a:lnTo>
                  <a:lnTo>
                    <a:pt x="1660" y="1735"/>
                  </a:lnTo>
                  <a:lnTo>
                    <a:pt x="1660" y="1801"/>
                  </a:lnTo>
                  <a:lnTo>
                    <a:pt x="1669" y="1782"/>
                  </a:lnTo>
                  <a:lnTo>
                    <a:pt x="1669" y="1792"/>
                  </a:lnTo>
                  <a:lnTo>
                    <a:pt x="1679" y="1792"/>
                  </a:lnTo>
                  <a:lnTo>
                    <a:pt x="1679" y="1754"/>
                  </a:lnTo>
                  <a:lnTo>
                    <a:pt x="1687" y="1763"/>
                  </a:lnTo>
                  <a:lnTo>
                    <a:pt x="1687" y="1725"/>
                  </a:lnTo>
                  <a:lnTo>
                    <a:pt x="1698" y="1716"/>
                  </a:lnTo>
                  <a:lnTo>
                    <a:pt x="1698" y="1744"/>
                  </a:lnTo>
                  <a:lnTo>
                    <a:pt x="1706" y="1754"/>
                  </a:lnTo>
                  <a:lnTo>
                    <a:pt x="1706" y="1716"/>
                  </a:lnTo>
                  <a:lnTo>
                    <a:pt x="1716" y="1735"/>
                  </a:lnTo>
                  <a:lnTo>
                    <a:pt x="1716" y="1697"/>
                  </a:lnTo>
                  <a:lnTo>
                    <a:pt x="1725" y="1697"/>
                  </a:lnTo>
                  <a:lnTo>
                    <a:pt x="1725" y="1516"/>
                  </a:lnTo>
                  <a:lnTo>
                    <a:pt x="1735" y="1497"/>
                  </a:lnTo>
                  <a:lnTo>
                    <a:pt x="1735" y="0"/>
                  </a:lnTo>
                  <a:lnTo>
                    <a:pt x="1743" y="179"/>
                  </a:lnTo>
                  <a:lnTo>
                    <a:pt x="1743" y="1394"/>
                  </a:lnTo>
                  <a:lnTo>
                    <a:pt x="1754" y="1394"/>
                  </a:lnTo>
                  <a:lnTo>
                    <a:pt x="1754" y="1630"/>
                  </a:lnTo>
                  <a:lnTo>
                    <a:pt x="1762" y="1592"/>
                  </a:lnTo>
                  <a:lnTo>
                    <a:pt x="1762" y="1659"/>
                  </a:lnTo>
                  <a:lnTo>
                    <a:pt x="1772" y="1668"/>
                  </a:lnTo>
                  <a:lnTo>
                    <a:pt x="1772" y="1611"/>
                  </a:lnTo>
                  <a:lnTo>
                    <a:pt x="1781" y="1611"/>
                  </a:lnTo>
                  <a:lnTo>
                    <a:pt x="1781" y="492"/>
                  </a:lnTo>
                  <a:lnTo>
                    <a:pt x="1791" y="501"/>
                  </a:lnTo>
                  <a:lnTo>
                    <a:pt x="1791" y="1489"/>
                  </a:lnTo>
                  <a:lnTo>
                    <a:pt x="1799" y="1497"/>
                  </a:lnTo>
                  <a:lnTo>
                    <a:pt x="1799" y="1735"/>
                  </a:lnTo>
                  <a:lnTo>
                    <a:pt x="1809" y="1744"/>
                  </a:lnTo>
                  <a:lnTo>
                    <a:pt x="1809" y="1782"/>
                  </a:lnTo>
                  <a:lnTo>
                    <a:pt x="1818" y="1773"/>
                  </a:lnTo>
                  <a:lnTo>
                    <a:pt x="1818" y="1706"/>
                  </a:lnTo>
                  <a:lnTo>
                    <a:pt x="1828" y="1716"/>
                  </a:lnTo>
                  <a:lnTo>
                    <a:pt x="1828" y="1763"/>
                  </a:lnTo>
                  <a:lnTo>
                    <a:pt x="1837" y="1735"/>
                  </a:lnTo>
                  <a:lnTo>
                    <a:pt x="1837" y="1773"/>
                  </a:lnTo>
                  <a:lnTo>
                    <a:pt x="1847" y="1773"/>
                  </a:lnTo>
                  <a:lnTo>
                    <a:pt x="1847" y="1792"/>
                  </a:lnTo>
                  <a:lnTo>
                    <a:pt x="1855" y="1801"/>
                  </a:lnTo>
                  <a:lnTo>
                    <a:pt x="1855" y="1792"/>
                  </a:lnTo>
                  <a:lnTo>
                    <a:pt x="1865" y="1792"/>
                  </a:lnTo>
                  <a:lnTo>
                    <a:pt x="1865" y="1754"/>
                  </a:lnTo>
                  <a:lnTo>
                    <a:pt x="1874" y="1744"/>
                  </a:lnTo>
                  <a:lnTo>
                    <a:pt x="1874" y="1754"/>
                  </a:lnTo>
                  <a:lnTo>
                    <a:pt x="1884" y="1763"/>
                  </a:lnTo>
                  <a:lnTo>
                    <a:pt x="1884" y="1735"/>
                  </a:lnTo>
                  <a:lnTo>
                    <a:pt x="1892" y="1735"/>
                  </a:lnTo>
                  <a:lnTo>
                    <a:pt x="1892" y="1773"/>
                  </a:lnTo>
                  <a:lnTo>
                    <a:pt x="1903" y="1801"/>
                  </a:lnTo>
                  <a:lnTo>
                    <a:pt x="1903" y="1773"/>
                  </a:lnTo>
                  <a:lnTo>
                    <a:pt x="1911" y="1773"/>
                  </a:lnTo>
                  <a:lnTo>
                    <a:pt x="1911" y="1744"/>
                  </a:lnTo>
                  <a:lnTo>
                    <a:pt x="1921" y="1725"/>
                  </a:lnTo>
                  <a:lnTo>
                    <a:pt x="1921" y="1763"/>
                  </a:lnTo>
                  <a:lnTo>
                    <a:pt x="1930" y="1744"/>
                  </a:lnTo>
                  <a:lnTo>
                    <a:pt x="1930" y="1782"/>
                  </a:lnTo>
                  <a:lnTo>
                    <a:pt x="1940" y="1744"/>
                  </a:lnTo>
                  <a:lnTo>
                    <a:pt x="1940" y="1773"/>
                  </a:lnTo>
                  <a:lnTo>
                    <a:pt x="1948" y="1754"/>
                  </a:lnTo>
                  <a:lnTo>
                    <a:pt x="1948" y="1792"/>
                  </a:lnTo>
                  <a:lnTo>
                    <a:pt x="1959" y="1801"/>
                  </a:lnTo>
                  <a:lnTo>
                    <a:pt x="1959" y="1763"/>
                  </a:lnTo>
                  <a:lnTo>
                    <a:pt x="1967" y="1792"/>
                  </a:lnTo>
                  <a:lnTo>
                    <a:pt x="1967" y="1735"/>
                  </a:lnTo>
                  <a:lnTo>
                    <a:pt x="1977" y="1744"/>
                  </a:lnTo>
                  <a:lnTo>
                    <a:pt x="1977" y="1782"/>
                  </a:lnTo>
                  <a:lnTo>
                    <a:pt x="1986" y="1782"/>
                  </a:lnTo>
                  <a:lnTo>
                    <a:pt x="1986" y="1763"/>
                  </a:lnTo>
                  <a:lnTo>
                    <a:pt x="1996" y="1763"/>
                  </a:lnTo>
                  <a:lnTo>
                    <a:pt x="1996" y="1801"/>
                  </a:lnTo>
                  <a:lnTo>
                    <a:pt x="2004" y="1782"/>
                  </a:lnTo>
                  <a:lnTo>
                    <a:pt x="2014" y="1782"/>
                  </a:lnTo>
                  <a:lnTo>
                    <a:pt x="2014" y="1773"/>
                  </a:lnTo>
                  <a:lnTo>
                    <a:pt x="2023" y="1763"/>
                  </a:lnTo>
                  <a:lnTo>
                    <a:pt x="2023" y="1792"/>
                  </a:lnTo>
                  <a:lnTo>
                    <a:pt x="2033" y="1792"/>
                  </a:lnTo>
                  <a:lnTo>
                    <a:pt x="2033" y="1773"/>
                  </a:lnTo>
                  <a:lnTo>
                    <a:pt x="2042" y="1782"/>
                  </a:lnTo>
                  <a:lnTo>
                    <a:pt x="2042" y="1763"/>
                  </a:lnTo>
                  <a:lnTo>
                    <a:pt x="2052" y="1744"/>
                  </a:lnTo>
                  <a:lnTo>
                    <a:pt x="2052" y="1773"/>
                  </a:lnTo>
                  <a:lnTo>
                    <a:pt x="2060" y="1763"/>
                  </a:lnTo>
                  <a:lnTo>
                    <a:pt x="2060" y="1801"/>
                  </a:lnTo>
                  <a:lnTo>
                    <a:pt x="2070" y="1792"/>
                  </a:lnTo>
                  <a:lnTo>
                    <a:pt x="2070" y="1744"/>
                  </a:lnTo>
                  <a:lnTo>
                    <a:pt x="2079" y="1744"/>
                  </a:lnTo>
                  <a:lnTo>
                    <a:pt x="2079" y="1792"/>
                  </a:lnTo>
                  <a:lnTo>
                    <a:pt x="2089" y="1801"/>
                  </a:lnTo>
                  <a:lnTo>
                    <a:pt x="2089" y="1792"/>
                  </a:lnTo>
                  <a:lnTo>
                    <a:pt x="2098" y="1801"/>
                  </a:lnTo>
                  <a:lnTo>
                    <a:pt x="2098" y="1763"/>
                  </a:lnTo>
                  <a:lnTo>
                    <a:pt x="2108" y="1792"/>
                  </a:lnTo>
                  <a:lnTo>
                    <a:pt x="2116" y="1782"/>
                  </a:lnTo>
                  <a:lnTo>
                    <a:pt x="2116" y="1754"/>
                  </a:lnTo>
                  <a:lnTo>
                    <a:pt x="2126" y="1763"/>
                  </a:lnTo>
                  <a:lnTo>
                    <a:pt x="2126" y="1744"/>
                  </a:lnTo>
                  <a:lnTo>
                    <a:pt x="2135" y="1744"/>
                  </a:lnTo>
                  <a:lnTo>
                    <a:pt x="2135" y="1792"/>
                  </a:lnTo>
                  <a:lnTo>
                    <a:pt x="2145" y="1782"/>
                  </a:lnTo>
                  <a:lnTo>
                    <a:pt x="2145" y="1801"/>
                  </a:lnTo>
                  <a:lnTo>
                    <a:pt x="2153" y="1801"/>
                  </a:lnTo>
                  <a:lnTo>
                    <a:pt x="2153" y="1763"/>
                  </a:lnTo>
                  <a:lnTo>
                    <a:pt x="2164" y="1763"/>
                  </a:lnTo>
                  <a:lnTo>
                    <a:pt x="2164" y="1687"/>
                  </a:lnTo>
                  <a:lnTo>
                    <a:pt x="2172" y="1782"/>
                  </a:lnTo>
                  <a:lnTo>
                    <a:pt x="2172" y="1754"/>
                  </a:lnTo>
                  <a:lnTo>
                    <a:pt x="2182" y="1773"/>
                  </a:lnTo>
                  <a:lnTo>
                    <a:pt x="2182" y="1792"/>
                  </a:lnTo>
                  <a:lnTo>
                    <a:pt x="2191" y="1792"/>
                  </a:lnTo>
                  <a:lnTo>
                    <a:pt x="2191" y="1782"/>
                  </a:lnTo>
                  <a:lnTo>
                    <a:pt x="2201" y="1792"/>
                  </a:lnTo>
                  <a:lnTo>
                    <a:pt x="2201" y="1773"/>
                  </a:lnTo>
                  <a:lnTo>
                    <a:pt x="2209" y="1763"/>
                  </a:lnTo>
                  <a:lnTo>
                    <a:pt x="2209" y="1782"/>
                  </a:lnTo>
                  <a:lnTo>
                    <a:pt x="2220" y="1773"/>
                  </a:lnTo>
                  <a:lnTo>
                    <a:pt x="2220" y="1792"/>
                  </a:lnTo>
                  <a:lnTo>
                    <a:pt x="2228" y="1792"/>
                  </a:lnTo>
                  <a:lnTo>
                    <a:pt x="2228" y="1763"/>
                  </a:lnTo>
                  <a:lnTo>
                    <a:pt x="2238" y="1754"/>
                  </a:lnTo>
                  <a:lnTo>
                    <a:pt x="2238" y="1782"/>
                  </a:lnTo>
                  <a:lnTo>
                    <a:pt x="2247" y="1782"/>
                  </a:lnTo>
                  <a:lnTo>
                    <a:pt x="2247" y="1801"/>
                  </a:lnTo>
                  <a:lnTo>
                    <a:pt x="2257" y="1801"/>
                  </a:lnTo>
                  <a:lnTo>
                    <a:pt x="2257" y="1773"/>
                  </a:lnTo>
                  <a:lnTo>
                    <a:pt x="2265" y="1792"/>
                  </a:lnTo>
                  <a:lnTo>
                    <a:pt x="2265" y="1763"/>
                  </a:lnTo>
                  <a:lnTo>
                    <a:pt x="2275" y="1763"/>
                  </a:lnTo>
                  <a:lnTo>
                    <a:pt x="2275" y="1782"/>
                  </a:lnTo>
                  <a:lnTo>
                    <a:pt x="2284" y="1782"/>
                  </a:lnTo>
                  <a:lnTo>
                    <a:pt x="2284" y="1801"/>
                  </a:lnTo>
                  <a:lnTo>
                    <a:pt x="2294" y="1792"/>
                  </a:lnTo>
                  <a:lnTo>
                    <a:pt x="2294" y="1754"/>
                  </a:lnTo>
                  <a:lnTo>
                    <a:pt x="2303" y="1773"/>
                  </a:lnTo>
                  <a:lnTo>
                    <a:pt x="2303" y="1744"/>
                  </a:lnTo>
                  <a:lnTo>
                    <a:pt x="2313" y="1744"/>
                  </a:lnTo>
                  <a:lnTo>
                    <a:pt x="2313" y="1773"/>
                  </a:lnTo>
                  <a:lnTo>
                    <a:pt x="2321" y="1754"/>
                  </a:lnTo>
                  <a:lnTo>
                    <a:pt x="2321" y="1744"/>
                  </a:lnTo>
                  <a:lnTo>
                    <a:pt x="2331" y="1744"/>
                  </a:lnTo>
                  <a:lnTo>
                    <a:pt x="2331" y="1242"/>
                  </a:lnTo>
                  <a:lnTo>
                    <a:pt x="2340" y="1091"/>
                  </a:lnTo>
                  <a:lnTo>
                    <a:pt x="2340" y="1527"/>
                  </a:lnTo>
                  <a:lnTo>
                    <a:pt x="2350" y="1535"/>
                  </a:lnTo>
                  <a:lnTo>
                    <a:pt x="2350" y="1735"/>
                  </a:lnTo>
                  <a:lnTo>
                    <a:pt x="2358" y="1735"/>
                  </a:lnTo>
                  <a:lnTo>
                    <a:pt x="2358" y="1773"/>
                  </a:lnTo>
                  <a:lnTo>
                    <a:pt x="2369" y="1763"/>
                  </a:lnTo>
                  <a:lnTo>
                    <a:pt x="2369" y="1782"/>
                  </a:lnTo>
                  <a:lnTo>
                    <a:pt x="2377" y="1773"/>
                  </a:lnTo>
                  <a:lnTo>
                    <a:pt x="2377" y="1744"/>
                  </a:lnTo>
                  <a:lnTo>
                    <a:pt x="2387" y="1744"/>
                  </a:lnTo>
                  <a:lnTo>
                    <a:pt x="2387" y="1792"/>
                  </a:lnTo>
                  <a:lnTo>
                    <a:pt x="2396" y="1801"/>
                  </a:lnTo>
                  <a:lnTo>
                    <a:pt x="2396" y="1735"/>
                  </a:lnTo>
                  <a:lnTo>
                    <a:pt x="2406" y="1782"/>
                  </a:lnTo>
                  <a:lnTo>
                    <a:pt x="2406" y="1744"/>
                  </a:lnTo>
                  <a:lnTo>
                    <a:pt x="2414" y="1792"/>
                  </a:lnTo>
                  <a:lnTo>
                    <a:pt x="2414" y="1754"/>
                  </a:lnTo>
                  <a:lnTo>
                    <a:pt x="2425" y="1782"/>
                  </a:lnTo>
                  <a:lnTo>
                    <a:pt x="2425" y="1754"/>
                  </a:lnTo>
                  <a:lnTo>
                    <a:pt x="2433" y="1801"/>
                  </a:lnTo>
                  <a:lnTo>
                    <a:pt x="2433" y="1782"/>
                  </a:lnTo>
                  <a:lnTo>
                    <a:pt x="2443" y="1773"/>
                  </a:lnTo>
                  <a:lnTo>
                    <a:pt x="2443" y="1754"/>
                  </a:lnTo>
                  <a:lnTo>
                    <a:pt x="2453" y="1754"/>
                  </a:lnTo>
                  <a:lnTo>
                    <a:pt x="2453" y="1773"/>
                  </a:lnTo>
                  <a:lnTo>
                    <a:pt x="2462" y="1744"/>
                  </a:lnTo>
                  <a:lnTo>
                    <a:pt x="2462" y="1773"/>
                  </a:lnTo>
                  <a:lnTo>
                    <a:pt x="2472" y="1754"/>
                  </a:lnTo>
                  <a:lnTo>
                    <a:pt x="2472" y="1773"/>
                  </a:lnTo>
                  <a:lnTo>
                    <a:pt x="2480" y="1773"/>
                  </a:lnTo>
                  <a:lnTo>
                    <a:pt x="2480" y="1725"/>
                  </a:lnTo>
                  <a:lnTo>
                    <a:pt x="2491" y="1725"/>
                  </a:lnTo>
                  <a:lnTo>
                    <a:pt x="2491" y="1773"/>
                  </a:lnTo>
                  <a:lnTo>
                    <a:pt x="2499" y="1763"/>
                  </a:lnTo>
                  <a:lnTo>
                    <a:pt x="2499" y="1782"/>
                  </a:lnTo>
                  <a:lnTo>
                    <a:pt x="2509" y="1763"/>
                  </a:lnTo>
                  <a:lnTo>
                    <a:pt x="2509" y="1782"/>
                  </a:lnTo>
                  <a:lnTo>
                    <a:pt x="2518" y="1773"/>
                  </a:lnTo>
                  <a:lnTo>
                    <a:pt x="2518" y="1782"/>
                  </a:lnTo>
                  <a:lnTo>
                    <a:pt x="2528" y="1782"/>
                  </a:lnTo>
                  <a:lnTo>
                    <a:pt x="2528" y="1801"/>
                  </a:lnTo>
                  <a:lnTo>
                    <a:pt x="2536" y="1773"/>
                  </a:lnTo>
                  <a:lnTo>
                    <a:pt x="2536" y="1801"/>
                  </a:lnTo>
                  <a:lnTo>
                    <a:pt x="2547" y="1801"/>
                  </a:lnTo>
                  <a:lnTo>
                    <a:pt x="2547" y="1782"/>
                  </a:lnTo>
                  <a:lnTo>
                    <a:pt x="2555" y="1792"/>
                  </a:lnTo>
                  <a:lnTo>
                    <a:pt x="2555" y="1773"/>
                  </a:lnTo>
                  <a:lnTo>
                    <a:pt x="2565" y="1801"/>
                  </a:lnTo>
                  <a:lnTo>
                    <a:pt x="2565" y="1773"/>
                  </a:lnTo>
                  <a:lnTo>
                    <a:pt x="2574" y="1782"/>
                  </a:lnTo>
                  <a:lnTo>
                    <a:pt x="2574" y="1697"/>
                  </a:lnTo>
                  <a:lnTo>
                    <a:pt x="2584" y="1697"/>
                  </a:lnTo>
                  <a:lnTo>
                    <a:pt x="2584" y="1773"/>
                  </a:lnTo>
                  <a:lnTo>
                    <a:pt x="2592" y="1773"/>
                  </a:lnTo>
                  <a:lnTo>
                    <a:pt x="2592" y="1763"/>
                  </a:lnTo>
                  <a:lnTo>
                    <a:pt x="2603" y="1763"/>
                  </a:lnTo>
                  <a:lnTo>
                    <a:pt x="2603" y="1792"/>
                  </a:lnTo>
                  <a:lnTo>
                    <a:pt x="2611" y="1782"/>
                  </a:lnTo>
                  <a:lnTo>
                    <a:pt x="2611" y="1792"/>
                  </a:lnTo>
                  <a:lnTo>
                    <a:pt x="2621" y="1782"/>
                  </a:lnTo>
                  <a:lnTo>
                    <a:pt x="2621" y="1792"/>
                  </a:lnTo>
                  <a:lnTo>
                    <a:pt x="2630" y="1763"/>
                  </a:lnTo>
                  <a:lnTo>
                    <a:pt x="2630" y="1792"/>
                  </a:lnTo>
                  <a:lnTo>
                    <a:pt x="2640" y="1792"/>
                  </a:lnTo>
                  <a:lnTo>
                    <a:pt x="2640" y="1763"/>
                  </a:lnTo>
                  <a:lnTo>
                    <a:pt x="2648" y="1801"/>
                  </a:lnTo>
                  <a:lnTo>
                    <a:pt x="2658" y="1801"/>
                  </a:lnTo>
                  <a:lnTo>
                    <a:pt x="2658" y="1792"/>
                  </a:lnTo>
                  <a:lnTo>
                    <a:pt x="2667" y="1792"/>
                  </a:lnTo>
                  <a:lnTo>
                    <a:pt x="2667" y="1773"/>
                  </a:lnTo>
                  <a:lnTo>
                    <a:pt x="2677" y="1754"/>
                  </a:lnTo>
                  <a:lnTo>
                    <a:pt x="2677" y="1782"/>
                  </a:lnTo>
                  <a:lnTo>
                    <a:pt x="2686" y="1782"/>
                  </a:lnTo>
                  <a:lnTo>
                    <a:pt x="2686" y="1801"/>
                  </a:lnTo>
                  <a:lnTo>
                    <a:pt x="2696" y="1801"/>
                  </a:lnTo>
                  <a:lnTo>
                    <a:pt x="2696" y="1773"/>
                  </a:lnTo>
                  <a:lnTo>
                    <a:pt x="2704" y="1782"/>
                  </a:lnTo>
                  <a:lnTo>
                    <a:pt x="2704" y="1792"/>
                  </a:lnTo>
                  <a:lnTo>
                    <a:pt x="2714" y="1792"/>
                  </a:lnTo>
                  <a:lnTo>
                    <a:pt x="2714" y="1735"/>
                  </a:lnTo>
                  <a:lnTo>
                    <a:pt x="2723" y="1744"/>
                  </a:lnTo>
                  <a:lnTo>
                    <a:pt x="2723" y="1773"/>
                  </a:lnTo>
                  <a:lnTo>
                    <a:pt x="2733" y="1792"/>
                  </a:lnTo>
                  <a:lnTo>
                    <a:pt x="2733" y="1773"/>
                  </a:lnTo>
                  <a:lnTo>
                    <a:pt x="2741" y="1773"/>
                  </a:lnTo>
                  <a:lnTo>
                    <a:pt x="2741" y="1782"/>
                  </a:lnTo>
                  <a:lnTo>
                    <a:pt x="2752" y="1792"/>
                  </a:lnTo>
                  <a:lnTo>
                    <a:pt x="2752" y="1782"/>
                  </a:lnTo>
                  <a:lnTo>
                    <a:pt x="2760" y="1782"/>
                  </a:lnTo>
                  <a:lnTo>
                    <a:pt x="2760" y="1773"/>
                  </a:lnTo>
                  <a:lnTo>
                    <a:pt x="2770" y="1801"/>
                  </a:lnTo>
                  <a:lnTo>
                    <a:pt x="2770" y="1773"/>
                  </a:lnTo>
                  <a:lnTo>
                    <a:pt x="2779" y="1773"/>
                  </a:lnTo>
                  <a:lnTo>
                    <a:pt x="2779" y="1763"/>
                  </a:lnTo>
                  <a:lnTo>
                    <a:pt x="2789" y="1763"/>
                  </a:lnTo>
                  <a:lnTo>
                    <a:pt x="2789" y="1773"/>
                  </a:lnTo>
                  <a:lnTo>
                    <a:pt x="2797" y="1763"/>
                  </a:lnTo>
                  <a:lnTo>
                    <a:pt x="2797" y="1744"/>
                  </a:lnTo>
                  <a:lnTo>
                    <a:pt x="2808" y="1744"/>
                  </a:lnTo>
                  <a:lnTo>
                    <a:pt x="2808" y="1792"/>
                  </a:lnTo>
                  <a:lnTo>
                    <a:pt x="2816" y="1801"/>
                  </a:lnTo>
                  <a:lnTo>
                    <a:pt x="2816" y="1782"/>
                  </a:lnTo>
                  <a:lnTo>
                    <a:pt x="2826" y="1782"/>
                  </a:lnTo>
                  <a:lnTo>
                    <a:pt x="2826" y="1754"/>
                  </a:lnTo>
                  <a:lnTo>
                    <a:pt x="2835" y="1744"/>
                  </a:lnTo>
                  <a:lnTo>
                    <a:pt x="2835" y="1801"/>
                  </a:lnTo>
                  <a:lnTo>
                    <a:pt x="2845" y="1782"/>
                  </a:lnTo>
                  <a:lnTo>
                    <a:pt x="2845" y="1801"/>
                  </a:lnTo>
                  <a:lnTo>
                    <a:pt x="2853" y="1773"/>
                  </a:lnTo>
                  <a:lnTo>
                    <a:pt x="2853" y="1792"/>
                  </a:lnTo>
                  <a:lnTo>
                    <a:pt x="2863" y="1801"/>
                  </a:lnTo>
                  <a:lnTo>
                    <a:pt x="2863" y="1782"/>
                  </a:lnTo>
                  <a:lnTo>
                    <a:pt x="2872" y="1782"/>
                  </a:lnTo>
                  <a:lnTo>
                    <a:pt x="2872" y="1801"/>
                  </a:lnTo>
                  <a:lnTo>
                    <a:pt x="2882" y="1792"/>
                  </a:lnTo>
                  <a:lnTo>
                    <a:pt x="2882" y="1546"/>
                  </a:lnTo>
                  <a:lnTo>
                    <a:pt x="2891" y="1527"/>
                  </a:lnTo>
                  <a:lnTo>
                    <a:pt x="2891" y="1678"/>
                  </a:lnTo>
                  <a:lnTo>
                    <a:pt x="2901" y="1687"/>
                  </a:lnTo>
                  <a:lnTo>
                    <a:pt x="2901" y="1754"/>
                  </a:lnTo>
                  <a:lnTo>
                    <a:pt x="2909" y="1735"/>
                  </a:lnTo>
                  <a:lnTo>
                    <a:pt x="2909" y="1744"/>
                  </a:lnTo>
                  <a:lnTo>
                    <a:pt x="2919" y="1744"/>
                  </a:lnTo>
                  <a:lnTo>
                    <a:pt x="2919" y="1687"/>
                  </a:lnTo>
                  <a:lnTo>
                    <a:pt x="2928" y="1687"/>
                  </a:lnTo>
                  <a:lnTo>
                    <a:pt x="2928" y="255"/>
                  </a:lnTo>
                  <a:lnTo>
                    <a:pt x="2938" y="160"/>
                  </a:lnTo>
                  <a:lnTo>
                    <a:pt x="2938" y="1318"/>
                  </a:lnTo>
                  <a:lnTo>
                    <a:pt x="2947" y="1337"/>
                  </a:lnTo>
                  <a:lnTo>
                    <a:pt x="2947" y="1659"/>
                  </a:lnTo>
                  <a:lnTo>
                    <a:pt x="2957" y="1659"/>
                  </a:lnTo>
                  <a:lnTo>
                    <a:pt x="2957" y="1773"/>
                  </a:lnTo>
                  <a:lnTo>
                    <a:pt x="2965" y="1792"/>
                  </a:lnTo>
                  <a:lnTo>
                    <a:pt x="2965" y="1773"/>
                  </a:lnTo>
                  <a:lnTo>
                    <a:pt x="2975" y="1763"/>
                  </a:lnTo>
                  <a:lnTo>
                    <a:pt x="2975" y="1801"/>
                  </a:lnTo>
                  <a:lnTo>
                    <a:pt x="2984" y="1763"/>
                  </a:lnTo>
                  <a:lnTo>
                    <a:pt x="2984" y="1801"/>
                  </a:lnTo>
                  <a:lnTo>
                    <a:pt x="2994" y="1792"/>
                  </a:lnTo>
                  <a:lnTo>
                    <a:pt x="2994" y="1744"/>
                  </a:lnTo>
                  <a:lnTo>
                    <a:pt x="3002" y="1782"/>
                  </a:lnTo>
                  <a:lnTo>
                    <a:pt x="3002" y="1773"/>
                  </a:lnTo>
                  <a:lnTo>
                    <a:pt x="3013" y="1763"/>
                  </a:lnTo>
                  <a:lnTo>
                    <a:pt x="3013" y="1706"/>
                  </a:lnTo>
                  <a:lnTo>
                    <a:pt x="3021" y="1706"/>
                  </a:lnTo>
                  <a:lnTo>
                    <a:pt x="3021" y="1640"/>
                  </a:lnTo>
                  <a:lnTo>
                    <a:pt x="3031" y="1678"/>
                  </a:lnTo>
                  <a:lnTo>
                    <a:pt x="3031" y="1118"/>
                  </a:lnTo>
                  <a:lnTo>
                    <a:pt x="3040" y="1072"/>
                  </a:lnTo>
                  <a:lnTo>
                    <a:pt x="3040" y="84"/>
                  </a:lnTo>
                  <a:lnTo>
                    <a:pt x="3050" y="577"/>
                  </a:lnTo>
                  <a:lnTo>
                    <a:pt x="3050" y="1508"/>
                  </a:lnTo>
                  <a:lnTo>
                    <a:pt x="3058" y="1508"/>
                  </a:lnTo>
                  <a:lnTo>
                    <a:pt x="3058" y="1687"/>
                  </a:lnTo>
                  <a:lnTo>
                    <a:pt x="3069" y="1659"/>
                  </a:lnTo>
                  <a:lnTo>
                    <a:pt x="3069" y="1583"/>
                  </a:lnTo>
                  <a:lnTo>
                    <a:pt x="3077" y="1649"/>
                  </a:lnTo>
                  <a:lnTo>
                    <a:pt x="3077" y="777"/>
                  </a:lnTo>
                  <a:lnTo>
                    <a:pt x="3087" y="482"/>
                  </a:lnTo>
                  <a:lnTo>
                    <a:pt x="3087" y="1327"/>
                  </a:lnTo>
                  <a:lnTo>
                    <a:pt x="3096" y="1346"/>
                  </a:lnTo>
                  <a:lnTo>
                    <a:pt x="3096" y="1649"/>
                  </a:lnTo>
                  <a:lnTo>
                    <a:pt x="3106" y="1649"/>
                  </a:lnTo>
                  <a:lnTo>
                    <a:pt x="3106" y="1773"/>
                  </a:lnTo>
                  <a:lnTo>
                    <a:pt x="3114" y="1773"/>
                  </a:lnTo>
                  <a:lnTo>
                    <a:pt x="3114" y="1801"/>
                  </a:lnTo>
                  <a:lnTo>
                    <a:pt x="3124" y="1782"/>
                  </a:lnTo>
                  <a:lnTo>
                    <a:pt x="3124" y="1754"/>
                  </a:lnTo>
                  <a:lnTo>
                    <a:pt x="3133" y="1763"/>
                  </a:lnTo>
                  <a:lnTo>
                    <a:pt x="3133" y="1801"/>
                  </a:lnTo>
                  <a:lnTo>
                    <a:pt x="3143" y="1801"/>
                  </a:lnTo>
                  <a:lnTo>
                    <a:pt x="3143" y="1754"/>
                  </a:lnTo>
                  <a:lnTo>
                    <a:pt x="3152" y="1725"/>
                  </a:lnTo>
                  <a:lnTo>
                    <a:pt x="3152" y="1782"/>
                  </a:lnTo>
                  <a:lnTo>
                    <a:pt x="3162" y="1763"/>
                  </a:lnTo>
                  <a:lnTo>
                    <a:pt x="3162" y="1782"/>
                  </a:lnTo>
                  <a:lnTo>
                    <a:pt x="3170" y="1773"/>
                  </a:lnTo>
                  <a:lnTo>
                    <a:pt x="3170" y="1754"/>
                  </a:lnTo>
                  <a:lnTo>
                    <a:pt x="3180" y="1773"/>
                  </a:lnTo>
                  <a:lnTo>
                    <a:pt x="3180" y="1792"/>
                  </a:lnTo>
                  <a:lnTo>
                    <a:pt x="3189" y="1792"/>
                  </a:lnTo>
                  <a:lnTo>
                    <a:pt x="3189" y="1773"/>
                  </a:lnTo>
                  <a:lnTo>
                    <a:pt x="3199" y="1801"/>
                  </a:lnTo>
                  <a:lnTo>
                    <a:pt x="3199" y="1763"/>
                  </a:lnTo>
                  <a:lnTo>
                    <a:pt x="3207" y="1792"/>
                  </a:lnTo>
                  <a:lnTo>
                    <a:pt x="3207" y="1773"/>
                  </a:lnTo>
                  <a:lnTo>
                    <a:pt x="3218" y="1782"/>
                  </a:lnTo>
                  <a:lnTo>
                    <a:pt x="3218" y="1763"/>
                  </a:lnTo>
                  <a:lnTo>
                    <a:pt x="3226" y="1763"/>
                  </a:lnTo>
                  <a:lnTo>
                    <a:pt x="3226" y="1716"/>
                  </a:lnTo>
                  <a:lnTo>
                    <a:pt x="3236" y="1744"/>
                  </a:lnTo>
                  <a:lnTo>
                    <a:pt x="3236" y="1763"/>
                  </a:lnTo>
                  <a:lnTo>
                    <a:pt x="3245" y="1792"/>
                  </a:lnTo>
                  <a:lnTo>
                    <a:pt x="3245" y="1754"/>
                  </a:lnTo>
                  <a:lnTo>
                    <a:pt x="3255" y="1773"/>
                  </a:lnTo>
                  <a:lnTo>
                    <a:pt x="3255" y="1792"/>
                  </a:lnTo>
                  <a:lnTo>
                    <a:pt x="3263" y="1792"/>
                  </a:lnTo>
                  <a:lnTo>
                    <a:pt x="3263" y="1801"/>
                  </a:lnTo>
                  <a:lnTo>
                    <a:pt x="3274" y="1801"/>
                  </a:lnTo>
                  <a:lnTo>
                    <a:pt x="3274" y="1792"/>
                  </a:lnTo>
                  <a:lnTo>
                    <a:pt x="3282" y="1792"/>
                  </a:lnTo>
                  <a:lnTo>
                    <a:pt x="3282" y="1801"/>
                  </a:lnTo>
                  <a:lnTo>
                    <a:pt x="3292" y="1801"/>
                  </a:lnTo>
                  <a:lnTo>
                    <a:pt x="3292" y="1773"/>
                  </a:lnTo>
                  <a:lnTo>
                    <a:pt x="3301" y="1782"/>
                  </a:lnTo>
                  <a:lnTo>
                    <a:pt x="3301" y="1735"/>
                  </a:lnTo>
                  <a:lnTo>
                    <a:pt x="3311" y="1735"/>
                  </a:lnTo>
                  <a:lnTo>
                    <a:pt x="3311" y="1773"/>
                  </a:lnTo>
                  <a:lnTo>
                    <a:pt x="3319" y="1754"/>
                  </a:lnTo>
                  <a:lnTo>
                    <a:pt x="3319" y="1792"/>
                  </a:lnTo>
                  <a:lnTo>
                    <a:pt x="3329" y="1763"/>
                  </a:lnTo>
                  <a:lnTo>
                    <a:pt x="3338" y="1773"/>
                  </a:lnTo>
                  <a:lnTo>
                    <a:pt x="3338" y="1782"/>
                  </a:lnTo>
                  <a:lnTo>
                    <a:pt x="3348" y="1782"/>
                  </a:lnTo>
                  <a:lnTo>
                    <a:pt x="3348" y="1763"/>
                  </a:lnTo>
                  <a:lnTo>
                    <a:pt x="3358" y="1792"/>
                  </a:lnTo>
                  <a:lnTo>
                    <a:pt x="3358" y="1763"/>
                  </a:lnTo>
                  <a:lnTo>
                    <a:pt x="3367" y="1754"/>
                  </a:lnTo>
                  <a:lnTo>
                    <a:pt x="3367" y="1782"/>
                  </a:lnTo>
                  <a:lnTo>
                    <a:pt x="3377" y="1773"/>
                  </a:lnTo>
                  <a:lnTo>
                    <a:pt x="3377" y="1801"/>
                  </a:lnTo>
                  <a:lnTo>
                    <a:pt x="3385" y="1801"/>
                  </a:lnTo>
                  <a:lnTo>
                    <a:pt x="3385" y="1782"/>
                  </a:lnTo>
                  <a:lnTo>
                    <a:pt x="3396" y="1801"/>
                  </a:lnTo>
                  <a:lnTo>
                    <a:pt x="3396" y="1735"/>
                  </a:lnTo>
                  <a:lnTo>
                    <a:pt x="3404" y="1744"/>
                  </a:lnTo>
                  <a:lnTo>
                    <a:pt x="3404" y="1782"/>
                  </a:lnTo>
                  <a:lnTo>
                    <a:pt x="3414" y="1754"/>
                  </a:lnTo>
                  <a:lnTo>
                    <a:pt x="3414" y="1792"/>
                  </a:lnTo>
                  <a:lnTo>
                    <a:pt x="3423" y="1792"/>
                  </a:lnTo>
                  <a:lnTo>
                    <a:pt x="3423" y="1763"/>
                  </a:lnTo>
                  <a:lnTo>
                    <a:pt x="3433" y="1782"/>
                  </a:lnTo>
                  <a:lnTo>
                    <a:pt x="3433" y="1697"/>
                  </a:lnTo>
                  <a:lnTo>
                    <a:pt x="3441" y="1716"/>
                  </a:lnTo>
                  <a:lnTo>
                    <a:pt x="3441" y="1782"/>
                  </a:lnTo>
                  <a:lnTo>
                    <a:pt x="3451" y="1792"/>
                  </a:lnTo>
                  <a:lnTo>
                    <a:pt x="3451" y="1782"/>
                  </a:lnTo>
                  <a:lnTo>
                    <a:pt x="3460" y="1773"/>
                  </a:lnTo>
                  <a:lnTo>
                    <a:pt x="3460" y="1792"/>
                  </a:lnTo>
                  <a:lnTo>
                    <a:pt x="3470" y="1792"/>
                  </a:lnTo>
                  <a:lnTo>
                    <a:pt x="3470" y="1773"/>
                  </a:lnTo>
                  <a:lnTo>
                    <a:pt x="3479" y="1782"/>
                  </a:lnTo>
                  <a:lnTo>
                    <a:pt x="3479" y="1763"/>
                  </a:lnTo>
                  <a:lnTo>
                    <a:pt x="3489" y="1754"/>
                  </a:lnTo>
                  <a:lnTo>
                    <a:pt x="3489" y="1773"/>
                  </a:lnTo>
                  <a:lnTo>
                    <a:pt x="3497" y="1773"/>
                  </a:lnTo>
                  <a:lnTo>
                    <a:pt x="3497" y="1792"/>
                  </a:lnTo>
                  <a:lnTo>
                    <a:pt x="3507" y="1801"/>
                  </a:lnTo>
                  <a:lnTo>
                    <a:pt x="3507" y="1773"/>
                  </a:lnTo>
                  <a:lnTo>
                    <a:pt x="3516" y="1801"/>
                  </a:lnTo>
                  <a:lnTo>
                    <a:pt x="3516" y="1773"/>
                  </a:lnTo>
                  <a:lnTo>
                    <a:pt x="3526" y="1801"/>
                  </a:lnTo>
                  <a:lnTo>
                    <a:pt x="3526" y="1763"/>
                  </a:lnTo>
                  <a:lnTo>
                    <a:pt x="3535" y="1744"/>
                  </a:lnTo>
                  <a:lnTo>
                    <a:pt x="3535" y="1782"/>
                  </a:lnTo>
                  <a:lnTo>
                    <a:pt x="3545" y="1782"/>
                  </a:lnTo>
                  <a:lnTo>
                    <a:pt x="3545" y="1773"/>
                  </a:lnTo>
                  <a:lnTo>
                    <a:pt x="3553" y="1782"/>
                  </a:lnTo>
                  <a:lnTo>
                    <a:pt x="3553" y="1792"/>
                  </a:lnTo>
                  <a:lnTo>
                    <a:pt x="3563" y="1801"/>
                  </a:lnTo>
                  <a:lnTo>
                    <a:pt x="3563" y="1773"/>
                  </a:lnTo>
                  <a:lnTo>
                    <a:pt x="3572" y="1763"/>
                  </a:lnTo>
                  <a:lnTo>
                    <a:pt x="3572" y="1773"/>
                  </a:lnTo>
                  <a:lnTo>
                    <a:pt x="3582" y="1744"/>
                  </a:lnTo>
                  <a:lnTo>
                    <a:pt x="3582" y="1782"/>
                  </a:lnTo>
                  <a:lnTo>
                    <a:pt x="3590" y="1763"/>
                  </a:lnTo>
                  <a:lnTo>
                    <a:pt x="3590" y="1792"/>
                  </a:lnTo>
                  <a:lnTo>
                    <a:pt x="3601" y="1792"/>
                  </a:lnTo>
                  <a:lnTo>
                    <a:pt x="3619" y="1801"/>
                  </a:lnTo>
                  <a:lnTo>
                    <a:pt x="3619" y="1773"/>
                  </a:lnTo>
                  <a:lnTo>
                    <a:pt x="3628" y="1792"/>
                  </a:lnTo>
                  <a:lnTo>
                    <a:pt x="3628" y="1763"/>
                  </a:lnTo>
                  <a:lnTo>
                    <a:pt x="3638" y="1792"/>
                  </a:lnTo>
                  <a:lnTo>
                    <a:pt x="3646" y="1801"/>
                  </a:lnTo>
                  <a:lnTo>
                    <a:pt x="3646" y="1782"/>
                  </a:lnTo>
                  <a:lnTo>
                    <a:pt x="3657" y="1782"/>
                  </a:lnTo>
                  <a:lnTo>
                    <a:pt x="3665" y="1782"/>
                  </a:lnTo>
                  <a:lnTo>
                    <a:pt x="3665" y="1754"/>
                  </a:lnTo>
                  <a:lnTo>
                    <a:pt x="3675" y="1744"/>
                  </a:lnTo>
                  <a:lnTo>
                    <a:pt x="3675" y="1792"/>
                  </a:lnTo>
                  <a:lnTo>
                    <a:pt x="3684" y="1792"/>
                  </a:lnTo>
                  <a:lnTo>
                    <a:pt x="3684" y="1801"/>
                  </a:lnTo>
                  <a:lnTo>
                    <a:pt x="3694" y="1801"/>
                  </a:lnTo>
                  <a:lnTo>
                    <a:pt x="3694" y="1773"/>
                  </a:lnTo>
                  <a:lnTo>
                    <a:pt x="3702" y="1773"/>
                  </a:lnTo>
                  <a:lnTo>
                    <a:pt x="3702" y="1792"/>
                  </a:lnTo>
                  <a:lnTo>
                    <a:pt x="3712" y="1792"/>
                  </a:lnTo>
                  <a:lnTo>
                    <a:pt x="3712" y="1801"/>
                  </a:lnTo>
                  <a:lnTo>
                    <a:pt x="3721" y="1801"/>
                  </a:lnTo>
                  <a:lnTo>
                    <a:pt x="3721" y="1773"/>
                  </a:lnTo>
                  <a:lnTo>
                    <a:pt x="3731" y="1792"/>
                  </a:lnTo>
                  <a:lnTo>
                    <a:pt x="3731" y="1754"/>
                  </a:lnTo>
                  <a:lnTo>
                    <a:pt x="3740" y="1763"/>
                  </a:lnTo>
                  <a:lnTo>
                    <a:pt x="3740" y="1754"/>
                  </a:lnTo>
                  <a:lnTo>
                    <a:pt x="3750" y="1754"/>
                  </a:lnTo>
                  <a:lnTo>
                    <a:pt x="3750" y="1792"/>
                  </a:lnTo>
                  <a:lnTo>
                    <a:pt x="3758" y="1801"/>
                  </a:lnTo>
                  <a:lnTo>
                    <a:pt x="3758" y="1782"/>
                  </a:lnTo>
                  <a:lnTo>
                    <a:pt x="3768" y="1763"/>
                  </a:lnTo>
                  <a:lnTo>
                    <a:pt x="3768" y="1792"/>
                  </a:lnTo>
                  <a:lnTo>
                    <a:pt x="3777" y="1792"/>
                  </a:lnTo>
                  <a:lnTo>
                    <a:pt x="3777" y="1782"/>
                  </a:lnTo>
                  <a:lnTo>
                    <a:pt x="3787" y="1801"/>
                  </a:lnTo>
                  <a:lnTo>
                    <a:pt x="3787" y="1773"/>
                  </a:lnTo>
                  <a:lnTo>
                    <a:pt x="3795" y="1782"/>
                  </a:lnTo>
                  <a:lnTo>
                    <a:pt x="3795" y="1801"/>
                  </a:lnTo>
                  <a:lnTo>
                    <a:pt x="3806" y="1801"/>
                  </a:lnTo>
                  <a:lnTo>
                    <a:pt x="3806" y="1792"/>
                  </a:lnTo>
                  <a:lnTo>
                    <a:pt x="3814" y="1782"/>
                  </a:lnTo>
                  <a:lnTo>
                    <a:pt x="3814" y="1801"/>
                  </a:lnTo>
                  <a:lnTo>
                    <a:pt x="3824" y="1801"/>
                  </a:lnTo>
                  <a:lnTo>
                    <a:pt x="3824" y="1782"/>
                  </a:lnTo>
                  <a:lnTo>
                    <a:pt x="3833" y="1782"/>
                  </a:lnTo>
                  <a:lnTo>
                    <a:pt x="3833" y="1792"/>
                  </a:lnTo>
                  <a:lnTo>
                    <a:pt x="3843" y="1792"/>
                  </a:lnTo>
                  <a:lnTo>
                    <a:pt x="3843" y="1801"/>
                  </a:lnTo>
                  <a:lnTo>
                    <a:pt x="3851" y="1792"/>
                  </a:lnTo>
                  <a:lnTo>
                    <a:pt x="3851" y="1782"/>
                  </a:lnTo>
                  <a:lnTo>
                    <a:pt x="3862" y="1782"/>
                  </a:lnTo>
                  <a:lnTo>
                    <a:pt x="3862" y="1763"/>
                  </a:lnTo>
                  <a:lnTo>
                    <a:pt x="3870" y="1773"/>
                  </a:lnTo>
                  <a:lnTo>
                    <a:pt x="3870" y="1792"/>
                  </a:lnTo>
                  <a:lnTo>
                    <a:pt x="3880" y="1763"/>
                  </a:lnTo>
                  <a:lnTo>
                    <a:pt x="3880" y="1792"/>
                  </a:lnTo>
                  <a:lnTo>
                    <a:pt x="3889" y="1763"/>
                  </a:lnTo>
                  <a:lnTo>
                    <a:pt x="3889" y="1801"/>
                  </a:lnTo>
                  <a:lnTo>
                    <a:pt x="3899" y="1801"/>
                  </a:lnTo>
                  <a:lnTo>
                    <a:pt x="3899" y="1763"/>
                  </a:lnTo>
                  <a:lnTo>
                    <a:pt x="3907" y="1792"/>
                  </a:lnTo>
                  <a:lnTo>
                    <a:pt x="3907" y="1763"/>
                  </a:lnTo>
                  <a:lnTo>
                    <a:pt x="3917" y="1801"/>
                  </a:lnTo>
                  <a:lnTo>
                    <a:pt x="3926" y="1792"/>
                  </a:lnTo>
                  <a:lnTo>
                    <a:pt x="3926" y="1754"/>
                  </a:lnTo>
                  <a:lnTo>
                    <a:pt x="3936" y="1754"/>
                  </a:lnTo>
                  <a:lnTo>
                    <a:pt x="3936" y="1735"/>
                  </a:lnTo>
                  <a:lnTo>
                    <a:pt x="3945" y="1744"/>
                  </a:lnTo>
                  <a:lnTo>
                    <a:pt x="3945" y="1773"/>
                  </a:lnTo>
                  <a:lnTo>
                    <a:pt x="3955" y="1744"/>
                  </a:lnTo>
                  <a:lnTo>
                    <a:pt x="3955" y="1773"/>
                  </a:lnTo>
                  <a:lnTo>
                    <a:pt x="3963" y="1744"/>
                  </a:lnTo>
                  <a:lnTo>
                    <a:pt x="3963" y="1697"/>
                  </a:lnTo>
                  <a:lnTo>
                    <a:pt x="3973" y="1697"/>
                  </a:lnTo>
                  <a:lnTo>
                    <a:pt x="3973" y="653"/>
                  </a:lnTo>
                  <a:lnTo>
                    <a:pt x="3982" y="406"/>
                  </a:lnTo>
                  <a:lnTo>
                    <a:pt x="3982" y="1308"/>
                  </a:lnTo>
                  <a:lnTo>
                    <a:pt x="3992" y="1337"/>
                  </a:lnTo>
                  <a:lnTo>
                    <a:pt x="3992" y="1611"/>
                  </a:lnTo>
                  <a:lnTo>
                    <a:pt x="4001" y="1640"/>
                  </a:lnTo>
                  <a:lnTo>
                    <a:pt x="4001" y="1346"/>
                  </a:lnTo>
                  <a:lnTo>
                    <a:pt x="4011" y="1318"/>
                  </a:lnTo>
                  <a:lnTo>
                    <a:pt x="4011" y="920"/>
                  </a:lnTo>
                  <a:lnTo>
                    <a:pt x="4019" y="1270"/>
                  </a:lnTo>
                  <a:lnTo>
                    <a:pt x="4019" y="1668"/>
                  </a:lnTo>
                  <a:lnTo>
                    <a:pt x="4029" y="1668"/>
                  </a:lnTo>
                  <a:lnTo>
                    <a:pt x="4029" y="1763"/>
                  </a:lnTo>
                  <a:lnTo>
                    <a:pt x="4038" y="1754"/>
                  </a:lnTo>
                  <a:lnTo>
                    <a:pt x="4038" y="1782"/>
                  </a:lnTo>
                  <a:lnTo>
                    <a:pt x="4048" y="1792"/>
                  </a:lnTo>
                  <a:lnTo>
                    <a:pt x="4048" y="1773"/>
                  </a:lnTo>
                  <a:lnTo>
                    <a:pt x="4056" y="1782"/>
                  </a:lnTo>
                  <a:lnTo>
                    <a:pt x="4056" y="1792"/>
                  </a:lnTo>
                  <a:lnTo>
                    <a:pt x="4067" y="1801"/>
                  </a:lnTo>
                  <a:lnTo>
                    <a:pt x="4067" y="1773"/>
                  </a:lnTo>
                  <a:lnTo>
                    <a:pt x="4075" y="1782"/>
                  </a:lnTo>
                  <a:lnTo>
                    <a:pt x="4075" y="1744"/>
                  </a:lnTo>
                  <a:lnTo>
                    <a:pt x="4085" y="1754"/>
                  </a:lnTo>
                  <a:lnTo>
                    <a:pt x="4085" y="1782"/>
                  </a:lnTo>
                  <a:lnTo>
                    <a:pt x="4094" y="1763"/>
                  </a:lnTo>
                  <a:lnTo>
                    <a:pt x="4094" y="1792"/>
                  </a:lnTo>
                  <a:lnTo>
                    <a:pt x="4104" y="1744"/>
                  </a:lnTo>
                  <a:lnTo>
                    <a:pt x="4104" y="1773"/>
                  </a:lnTo>
                  <a:lnTo>
                    <a:pt x="4112" y="1773"/>
                  </a:lnTo>
                  <a:lnTo>
                    <a:pt x="4112" y="1735"/>
                  </a:lnTo>
                  <a:lnTo>
                    <a:pt x="4123" y="1782"/>
                  </a:lnTo>
                  <a:lnTo>
                    <a:pt x="4131" y="1773"/>
                  </a:lnTo>
                  <a:lnTo>
                    <a:pt x="4131" y="1782"/>
                  </a:lnTo>
                  <a:lnTo>
                    <a:pt x="4141" y="1782"/>
                  </a:lnTo>
                  <a:lnTo>
                    <a:pt x="4141" y="1754"/>
                  </a:lnTo>
                  <a:lnTo>
                    <a:pt x="4150" y="1763"/>
                  </a:lnTo>
                  <a:lnTo>
                    <a:pt x="4150" y="1792"/>
                  </a:lnTo>
                  <a:lnTo>
                    <a:pt x="4168" y="1792"/>
                  </a:lnTo>
                  <a:lnTo>
                    <a:pt x="4168" y="1801"/>
                  </a:lnTo>
                  <a:lnTo>
                    <a:pt x="4178" y="1801"/>
                  </a:lnTo>
                  <a:lnTo>
                    <a:pt x="4178" y="1773"/>
                  </a:lnTo>
                  <a:lnTo>
                    <a:pt x="4187" y="1792"/>
                  </a:lnTo>
                  <a:lnTo>
                    <a:pt x="4187" y="1754"/>
                  </a:lnTo>
                  <a:lnTo>
                    <a:pt x="4197" y="1782"/>
                  </a:lnTo>
                  <a:lnTo>
                    <a:pt x="4197" y="1773"/>
                  </a:lnTo>
                  <a:lnTo>
                    <a:pt x="4206" y="1773"/>
                  </a:lnTo>
                  <a:lnTo>
                    <a:pt x="4206" y="1792"/>
                  </a:lnTo>
                  <a:lnTo>
                    <a:pt x="4216" y="1782"/>
                  </a:lnTo>
                  <a:lnTo>
                    <a:pt x="4216" y="1763"/>
                  </a:lnTo>
                  <a:lnTo>
                    <a:pt x="4224" y="1773"/>
                  </a:lnTo>
                  <a:lnTo>
                    <a:pt x="4224" y="1792"/>
                  </a:lnTo>
                  <a:lnTo>
                    <a:pt x="4234" y="1792"/>
                  </a:lnTo>
                  <a:lnTo>
                    <a:pt x="4234" y="1754"/>
                  </a:lnTo>
                  <a:lnTo>
                    <a:pt x="4243" y="1763"/>
                  </a:lnTo>
                  <a:lnTo>
                    <a:pt x="4243" y="1744"/>
                  </a:lnTo>
                  <a:lnTo>
                    <a:pt x="4253" y="1763"/>
                  </a:lnTo>
                  <a:lnTo>
                    <a:pt x="4253" y="1792"/>
                  </a:lnTo>
                  <a:lnTo>
                    <a:pt x="4263" y="1782"/>
                  </a:lnTo>
                  <a:lnTo>
                    <a:pt x="4263" y="1773"/>
                  </a:lnTo>
                  <a:lnTo>
                    <a:pt x="4272" y="1782"/>
                  </a:lnTo>
                  <a:lnTo>
                    <a:pt x="4272" y="1801"/>
                  </a:lnTo>
                  <a:lnTo>
                    <a:pt x="4282" y="1801"/>
                  </a:lnTo>
                  <a:lnTo>
                    <a:pt x="4282" y="1782"/>
                  </a:lnTo>
                  <a:lnTo>
                    <a:pt x="4290" y="1782"/>
                  </a:lnTo>
                  <a:lnTo>
                    <a:pt x="4290" y="1801"/>
                  </a:lnTo>
                  <a:lnTo>
                    <a:pt x="4300" y="1801"/>
                  </a:lnTo>
                  <a:lnTo>
                    <a:pt x="4300" y="1782"/>
                  </a:lnTo>
                  <a:lnTo>
                    <a:pt x="4309" y="1792"/>
                  </a:lnTo>
                  <a:lnTo>
                    <a:pt x="4309" y="1782"/>
                  </a:lnTo>
                  <a:lnTo>
                    <a:pt x="4319" y="1782"/>
                  </a:lnTo>
                  <a:lnTo>
                    <a:pt x="4319" y="1792"/>
                  </a:lnTo>
                  <a:lnTo>
                    <a:pt x="4328" y="1792"/>
                  </a:lnTo>
                  <a:lnTo>
                    <a:pt x="4328" y="1754"/>
                  </a:lnTo>
                  <a:lnTo>
                    <a:pt x="4338" y="1763"/>
                  </a:lnTo>
                  <a:lnTo>
                    <a:pt x="4338" y="1782"/>
                  </a:lnTo>
                  <a:lnTo>
                    <a:pt x="4346" y="1782"/>
                  </a:lnTo>
                  <a:lnTo>
                    <a:pt x="4346" y="1801"/>
                  </a:lnTo>
                  <a:lnTo>
                    <a:pt x="4356" y="1792"/>
                  </a:lnTo>
                  <a:lnTo>
                    <a:pt x="4356" y="1773"/>
                  </a:lnTo>
                  <a:lnTo>
                    <a:pt x="4365" y="1792"/>
                  </a:lnTo>
                  <a:lnTo>
                    <a:pt x="4365" y="1754"/>
                  </a:lnTo>
                  <a:lnTo>
                    <a:pt x="4375" y="1763"/>
                  </a:lnTo>
                  <a:lnTo>
                    <a:pt x="4375" y="1801"/>
                  </a:lnTo>
                  <a:lnTo>
                    <a:pt x="4383" y="1792"/>
                  </a:lnTo>
                  <a:lnTo>
                    <a:pt x="4383" y="1773"/>
                  </a:lnTo>
                  <a:lnTo>
                    <a:pt x="4394" y="1773"/>
                  </a:lnTo>
                  <a:lnTo>
                    <a:pt x="4394" y="1792"/>
                  </a:lnTo>
                  <a:lnTo>
                    <a:pt x="4402" y="1792"/>
                  </a:lnTo>
                  <a:lnTo>
                    <a:pt x="4402" y="1773"/>
                  </a:lnTo>
                  <a:lnTo>
                    <a:pt x="4412" y="1782"/>
                  </a:lnTo>
                  <a:lnTo>
                    <a:pt x="4412" y="1792"/>
                  </a:lnTo>
                  <a:lnTo>
                    <a:pt x="4421" y="1792"/>
                  </a:lnTo>
                  <a:lnTo>
                    <a:pt x="4431" y="1792"/>
                  </a:lnTo>
                  <a:lnTo>
                    <a:pt x="4431" y="1763"/>
                  </a:lnTo>
                  <a:lnTo>
                    <a:pt x="4439" y="1744"/>
                  </a:lnTo>
                  <a:lnTo>
                    <a:pt x="4439" y="1773"/>
                  </a:lnTo>
                  <a:lnTo>
                    <a:pt x="4450" y="1744"/>
                  </a:lnTo>
                  <a:lnTo>
                    <a:pt x="4450" y="1763"/>
                  </a:lnTo>
                  <a:lnTo>
                    <a:pt x="4458" y="1754"/>
                  </a:lnTo>
                  <a:lnTo>
                    <a:pt x="4458" y="1792"/>
                  </a:lnTo>
                  <a:lnTo>
                    <a:pt x="4468" y="1754"/>
                  </a:lnTo>
                  <a:lnTo>
                    <a:pt x="4468" y="1782"/>
                  </a:lnTo>
                  <a:lnTo>
                    <a:pt x="4477" y="1763"/>
                  </a:lnTo>
                  <a:lnTo>
                    <a:pt x="4477" y="1792"/>
                  </a:lnTo>
                  <a:lnTo>
                    <a:pt x="4487" y="1792"/>
                  </a:lnTo>
                  <a:lnTo>
                    <a:pt x="4495" y="1792"/>
                  </a:lnTo>
                  <a:lnTo>
                    <a:pt x="4495" y="1782"/>
                  </a:lnTo>
                  <a:lnTo>
                    <a:pt x="4506" y="1782"/>
                  </a:lnTo>
                  <a:lnTo>
                    <a:pt x="4506" y="1792"/>
                  </a:lnTo>
                  <a:lnTo>
                    <a:pt x="4514" y="1792"/>
                  </a:lnTo>
                  <a:lnTo>
                    <a:pt x="4524" y="1792"/>
                  </a:lnTo>
                  <a:lnTo>
                    <a:pt x="4524" y="1754"/>
                  </a:lnTo>
                  <a:lnTo>
                    <a:pt x="4533" y="1782"/>
                  </a:lnTo>
                  <a:lnTo>
                    <a:pt x="4533" y="1763"/>
                  </a:lnTo>
                  <a:lnTo>
                    <a:pt x="4543" y="1782"/>
                  </a:lnTo>
                  <a:lnTo>
                    <a:pt x="4543" y="1773"/>
                  </a:lnTo>
                  <a:lnTo>
                    <a:pt x="4551" y="1773"/>
                  </a:lnTo>
                  <a:lnTo>
                    <a:pt x="4551" y="1782"/>
                  </a:lnTo>
                  <a:lnTo>
                    <a:pt x="4561" y="1782"/>
                  </a:lnTo>
                  <a:lnTo>
                    <a:pt x="4561" y="1801"/>
                  </a:lnTo>
                  <a:lnTo>
                    <a:pt x="4570" y="1782"/>
                  </a:lnTo>
                  <a:lnTo>
                    <a:pt x="4570" y="1754"/>
                  </a:lnTo>
                  <a:lnTo>
                    <a:pt x="4580" y="1763"/>
                  </a:lnTo>
                  <a:lnTo>
                    <a:pt x="4580" y="1792"/>
                  </a:lnTo>
                  <a:lnTo>
                    <a:pt x="4589" y="1801"/>
                  </a:lnTo>
                  <a:lnTo>
                    <a:pt x="4589" y="1773"/>
                  </a:lnTo>
                  <a:lnTo>
                    <a:pt x="4599" y="1754"/>
                  </a:lnTo>
                  <a:lnTo>
                    <a:pt x="4599" y="1782"/>
                  </a:lnTo>
                  <a:lnTo>
                    <a:pt x="4607" y="1763"/>
                  </a:lnTo>
                  <a:lnTo>
                    <a:pt x="4607" y="1801"/>
                  </a:lnTo>
                  <a:lnTo>
                    <a:pt x="4617" y="1801"/>
                  </a:lnTo>
                  <a:lnTo>
                    <a:pt x="4617" y="1792"/>
                  </a:lnTo>
                  <a:lnTo>
                    <a:pt x="4626" y="1801"/>
                  </a:lnTo>
                  <a:lnTo>
                    <a:pt x="4626" y="1773"/>
                  </a:lnTo>
                  <a:lnTo>
                    <a:pt x="4636" y="1792"/>
                  </a:lnTo>
                  <a:lnTo>
                    <a:pt x="4636" y="1754"/>
                  </a:lnTo>
                  <a:lnTo>
                    <a:pt x="4644" y="1763"/>
                  </a:lnTo>
                  <a:lnTo>
                    <a:pt x="4644" y="1792"/>
                  </a:lnTo>
                  <a:lnTo>
                    <a:pt x="4655" y="1782"/>
                  </a:lnTo>
                  <a:lnTo>
                    <a:pt x="4655" y="1801"/>
                  </a:lnTo>
                  <a:lnTo>
                    <a:pt x="4663" y="1801"/>
                  </a:lnTo>
                  <a:lnTo>
                    <a:pt x="4663" y="1782"/>
                  </a:lnTo>
                  <a:lnTo>
                    <a:pt x="4673" y="1801"/>
                  </a:lnTo>
                  <a:lnTo>
                    <a:pt x="4673" y="1773"/>
                  </a:lnTo>
                  <a:lnTo>
                    <a:pt x="4682" y="1782"/>
                  </a:lnTo>
                  <a:lnTo>
                    <a:pt x="4682" y="1801"/>
                  </a:lnTo>
                  <a:lnTo>
                    <a:pt x="4692" y="1792"/>
                  </a:lnTo>
                  <a:lnTo>
                    <a:pt x="4692" y="1754"/>
                  </a:lnTo>
                  <a:lnTo>
                    <a:pt x="4700" y="1763"/>
                  </a:lnTo>
                  <a:lnTo>
                    <a:pt x="4700" y="1773"/>
                  </a:lnTo>
                  <a:lnTo>
                    <a:pt x="4711" y="1792"/>
                  </a:lnTo>
                  <a:lnTo>
                    <a:pt x="4711" y="1773"/>
                  </a:lnTo>
                  <a:lnTo>
                    <a:pt x="4719" y="1782"/>
                  </a:lnTo>
                  <a:lnTo>
                    <a:pt x="4719" y="1744"/>
                  </a:lnTo>
                  <a:lnTo>
                    <a:pt x="4729" y="1763"/>
                  </a:lnTo>
                  <a:lnTo>
                    <a:pt x="4729" y="1792"/>
                  </a:lnTo>
                  <a:lnTo>
                    <a:pt x="4738" y="1782"/>
                  </a:lnTo>
                  <a:lnTo>
                    <a:pt x="4738" y="1792"/>
                  </a:lnTo>
                  <a:lnTo>
                    <a:pt x="4748" y="1792"/>
                  </a:lnTo>
                  <a:lnTo>
                    <a:pt x="4748" y="1801"/>
                  </a:lnTo>
                  <a:lnTo>
                    <a:pt x="4766" y="1792"/>
                  </a:lnTo>
                  <a:lnTo>
                    <a:pt x="4775" y="1801"/>
                  </a:lnTo>
                  <a:lnTo>
                    <a:pt x="4775" y="1773"/>
                  </a:lnTo>
                  <a:lnTo>
                    <a:pt x="4785" y="1801"/>
                  </a:lnTo>
                  <a:lnTo>
                    <a:pt x="4785" y="1782"/>
                  </a:lnTo>
                  <a:lnTo>
                    <a:pt x="4794" y="1801"/>
                  </a:lnTo>
                  <a:lnTo>
                    <a:pt x="4794" y="1782"/>
                  </a:lnTo>
                  <a:lnTo>
                    <a:pt x="4804" y="1782"/>
                  </a:lnTo>
                  <a:lnTo>
                    <a:pt x="4804" y="1725"/>
                  </a:lnTo>
                  <a:lnTo>
                    <a:pt x="4812" y="1716"/>
                  </a:lnTo>
                  <a:lnTo>
                    <a:pt x="4812" y="1754"/>
                  </a:lnTo>
                  <a:lnTo>
                    <a:pt x="4822" y="1754"/>
                  </a:lnTo>
                  <a:lnTo>
                    <a:pt x="4822" y="1801"/>
                  </a:lnTo>
                  <a:lnTo>
                    <a:pt x="4831" y="1782"/>
                  </a:lnTo>
                  <a:lnTo>
                    <a:pt x="4831" y="1754"/>
                  </a:lnTo>
                  <a:lnTo>
                    <a:pt x="4841" y="1792"/>
                  </a:lnTo>
                  <a:lnTo>
                    <a:pt x="4849" y="1801"/>
                  </a:lnTo>
                  <a:lnTo>
                    <a:pt x="4849" y="1792"/>
                  </a:lnTo>
                  <a:lnTo>
                    <a:pt x="4860" y="1792"/>
                  </a:lnTo>
                  <a:lnTo>
                    <a:pt x="4860" y="1782"/>
                  </a:lnTo>
                  <a:lnTo>
                    <a:pt x="4868" y="1792"/>
                  </a:lnTo>
                  <a:lnTo>
                    <a:pt x="4868" y="1782"/>
                  </a:lnTo>
                  <a:lnTo>
                    <a:pt x="4878" y="1782"/>
                  </a:lnTo>
                  <a:lnTo>
                    <a:pt x="4878" y="1792"/>
                  </a:lnTo>
                  <a:lnTo>
                    <a:pt x="4887" y="1782"/>
                  </a:lnTo>
                  <a:lnTo>
                    <a:pt x="4897" y="1706"/>
                  </a:lnTo>
                  <a:lnTo>
                    <a:pt x="4897" y="1754"/>
                  </a:lnTo>
                  <a:lnTo>
                    <a:pt x="4905" y="1754"/>
                  </a:lnTo>
                  <a:lnTo>
                    <a:pt x="4905" y="1470"/>
                  </a:lnTo>
                  <a:lnTo>
                    <a:pt x="4916" y="1459"/>
                  </a:lnTo>
                  <a:lnTo>
                    <a:pt x="4916" y="1716"/>
                  </a:lnTo>
                  <a:lnTo>
                    <a:pt x="4924" y="1716"/>
                  </a:lnTo>
                  <a:lnTo>
                    <a:pt x="4924" y="1744"/>
                  </a:lnTo>
                  <a:lnTo>
                    <a:pt x="4934" y="1744"/>
                  </a:lnTo>
                  <a:lnTo>
                    <a:pt x="4934" y="1773"/>
                  </a:lnTo>
                  <a:lnTo>
                    <a:pt x="4943" y="1782"/>
                  </a:lnTo>
                  <a:lnTo>
                    <a:pt x="4943" y="1735"/>
                  </a:lnTo>
                  <a:lnTo>
                    <a:pt x="4953" y="1773"/>
                  </a:lnTo>
                  <a:lnTo>
                    <a:pt x="4953" y="1735"/>
                  </a:lnTo>
                  <a:lnTo>
                    <a:pt x="4961" y="1725"/>
                  </a:lnTo>
                  <a:lnTo>
                    <a:pt x="4961" y="1432"/>
                  </a:lnTo>
                  <a:lnTo>
                    <a:pt x="4972" y="1432"/>
                  </a:lnTo>
                  <a:lnTo>
                    <a:pt x="4972" y="1754"/>
                  </a:lnTo>
                  <a:lnTo>
                    <a:pt x="4980" y="1754"/>
                  </a:lnTo>
                  <a:lnTo>
                    <a:pt x="4980" y="1782"/>
                  </a:lnTo>
                  <a:lnTo>
                    <a:pt x="4990" y="1763"/>
                  </a:lnTo>
                  <a:lnTo>
                    <a:pt x="4990" y="1792"/>
                  </a:lnTo>
                  <a:lnTo>
                    <a:pt x="4999" y="1782"/>
                  </a:lnTo>
                  <a:lnTo>
                    <a:pt x="4999" y="1725"/>
                  </a:lnTo>
                  <a:lnTo>
                    <a:pt x="5009" y="1773"/>
                  </a:lnTo>
                  <a:lnTo>
                    <a:pt x="5009" y="1735"/>
                  </a:lnTo>
                  <a:lnTo>
                    <a:pt x="5017" y="1763"/>
                  </a:lnTo>
                  <a:lnTo>
                    <a:pt x="5017" y="1782"/>
                  </a:lnTo>
                  <a:lnTo>
                    <a:pt x="5027" y="1763"/>
                  </a:lnTo>
                  <a:lnTo>
                    <a:pt x="5027" y="1792"/>
                  </a:lnTo>
                  <a:lnTo>
                    <a:pt x="5036" y="1792"/>
                  </a:lnTo>
                  <a:lnTo>
                    <a:pt x="5036" y="1773"/>
                  </a:lnTo>
                  <a:lnTo>
                    <a:pt x="5046" y="1763"/>
                  </a:lnTo>
                  <a:lnTo>
                    <a:pt x="5046" y="1782"/>
                  </a:lnTo>
                  <a:lnTo>
                    <a:pt x="5055" y="1792"/>
                  </a:lnTo>
                  <a:lnTo>
                    <a:pt x="5055" y="1763"/>
                  </a:lnTo>
                  <a:lnTo>
                    <a:pt x="5065" y="1763"/>
                  </a:lnTo>
                  <a:lnTo>
                    <a:pt x="5065" y="1782"/>
                  </a:lnTo>
                  <a:lnTo>
                    <a:pt x="5073" y="1773"/>
                  </a:lnTo>
                  <a:lnTo>
                    <a:pt x="5073" y="1565"/>
                  </a:lnTo>
                  <a:lnTo>
                    <a:pt x="5083" y="1592"/>
                  </a:lnTo>
                  <a:lnTo>
                    <a:pt x="5083" y="1763"/>
                  </a:lnTo>
                  <a:lnTo>
                    <a:pt x="5092" y="1763"/>
                  </a:lnTo>
                  <a:lnTo>
                    <a:pt x="5092" y="1735"/>
                  </a:lnTo>
                  <a:lnTo>
                    <a:pt x="5102" y="1735"/>
                  </a:lnTo>
                  <a:lnTo>
                    <a:pt x="5102" y="1782"/>
                  </a:lnTo>
                  <a:lnTo>
                    <a:pt x="5110" y="1773"/>
                  </a:lnTo>
                  <a:lnTo>
                    <a:pt x="5110" y="1801"/>
                  </a:lnTo>
                  <a:lnTo>
                    <a:pt x="5121" y="1792"/>
                  </a:lnTo>
                  <a:lnTo>
                    <a:pt x="5121" y="1773"/>
                  </a:lnTo>
                  <a:lnTo>
                    <a:pt x="5129" y="1792"/>
                  </a:lnTo>
                  <a:lnTo>
                    <a:pt x="5129" y="1773"/>
                  </a:lnTo>
                  <a:lnTo>
                    <a:pt x="5139" y="1782"/>
                  </a:lnTo>
                  <a:lnTo>
                    <a:pt x="5139" y="1716"/>
                  </a:lnTo>
                  <a:lnTo>
                    <a:pt x="5148" y="1668"/>
                  </a:lnTo>
                  <a:lnTo>
                    <a:pt x="5148" y="1744"/>
                  </a:lnTo>
                  <a:lnTo>
                    <a:pt x="5158" y="1754"/>
                  </a:lnTo>
                  <a:lnTo>
                    <a:pt x="5158" y="1782"/>
                  </a:lnTo>
                  <a:lnTo>
                    <a:pt x="5166" y="1773"/>
                  </a:lnTo>
                  <a:lnTo>
                    <a:pt x="5166" y="1792"/>
                  </a:lnTo>
                  <a:lnTo>
                    <a:pt x="5177" y="1792"/>
                  </a:lnTo>
                  <a:lnTo>
                    <a:pt x="5177" y="1801"/>
                  </a:lnTo>
                  <a:lnTo>
                    <a:pt x="5187" y="1792"/>
                  </a:lnTo>
                  <a:lnTo>
                    <a:pt x="5187" y="1782"/>
                  </a:lnTo>
                  <a:lnTo>
                    <a:pt x="5195" y="1782"/>
                  </a:lnTo>
                  <a:lnTo>
                    <a:pt x="5195" y="1763"/>
                  </a:lnTo>
                  <a:lnTo>
                    <a:pt x="5205" y="1763"/>
                  </a:lnTo>
                  <a:lnTo>
                    <a:pt x="5205" y="1792"/>
                  </a:lnTo>
                  <a:lnTo>
                    <a:pt x="5214" y="1782"/>
                  </a:lnTo>
                  <a:lnTo>
                    <a:pt x="5214" y="1801"/>
                  </a:lnTo>
                  <a:lnTo>
                    <a:pt x="5232" y="1792"/>
                  </a:lnTo>
                  <a:lnTo>
                    <a:pt x="5243" y="1801"/>
                  </a:lnTo>
                  <a:lnTo>
                    <a:pt x="5243" y="1763"/>
                  </a:lnTo>
                  <a:lnTo>
                    <a:pt x="5251" y="1792"/>
                  </a:lnTo>
                  <a:lnTo>
                    <a:pt x="5251" y="1773"/>
                  </a:lnTo>
                  <a:lnTo>
                    <a:pt x="5261" y="1773"/>
                  </a:lnTo>
                  <a:lnTo>
                    <a:pt x="5261" y="1792"/>
                  </a:lnTo>
                  <a:lnTo>
                    <a:pt x="5270" y="1792"/>
                  </a:lnTo>
                  <a:lnTo>
                    <a:pt x="5270" y="1801"/>
                  </a:lnTo>
                  <a:lnTo>
                    <a:pt x="5280" y="1792"/>
                  </a:lnTo>
                  <a:lnTo>
                    <a:pt x="5280" y="1782"/>
                  </a:lnTo>
                  <a:lnTo>
                    <a:pt x="5288" y="1792"/>
                  </a:lnTo>
                  <a:lnTo>
                    <a:pt x="5288" y="1782"/>
                  </a:lnTo>
                  <a:lnTo>
                    <a:pt x="5299" y="1763"/>
                  </a:lnTo>
                  <a:lnTo>
                    <a:pt x="5299" y="1782"/>
                  </a:lnTo>
                  <a:lnTo>
                    <a:pt x="5307" y="1754"/>
                  </a:lnTo>
                  <a:lnTo>
                    <a:pt x="5307" y="1792"/>
                  </a:lnTo>
                  <a:lnTo>
                    <a:pt x="5317" y="1782"/>
                  </a:lnTo>
                  <a:lnTo>
                    <a:pt x="5317" y="1801"/>
                  </a:lnTo>
                  <a:lnTo>
                    <a:pt x="5326" y="1801"/>
                  </a:lnTo>
                  <a:lnTo>
                    <a:pt x="5326" y="1782"/>
                  </a:lnTo>
                  <a:lnTo>
                    <a:pt x="5336" y="1773"/>
                  </a:lnTo>
                  <a:lnTo>
                    <a:pt x="5336" y="1782"/>
                  </a:lnTo>
                  <a:lnTo>
                    <a:pt x="5344" y="1782"/>
                  </a:lnTo>
                  <a:lnTo>
                    <a:pt x="5344" y="1801"/>
                  </a:lnTo>
                  <a:lnTo>
                    <a:pt x="5363" y="1801"/>
                  </a:lnTo>
                  <a:lnTo>
                    <a:pt x="5363" y="1773"/>
                  </a:lnTo>
                  <a:lnTo>
                    <a:pt x="5373" y="1792"/>
                  </a:lnTo>
                  <a:lnTo>
                    <a:pt x="5373" y="1763"/>
                  </a:lnTo>
                  <a:lnTo>
                    <a:pt x="5382" y="1773"/>
                  </a:lnTo>
                  <a:lnTo>
                    <a:pt x="5382" y="1782"/>
                  </a:lnTo>
                  <a:lnTo>
                    <a:pt x="5392" y="1782"/>
                  </a:lnTo>
                  <a:lnTo>
                    <a:pt x="5392" y="1801"/>
                  </a:lnTo>
                  <a:lnTo>
                    <a:pt x="5400" y="1801"/>
                  </a:lnTo>
                  <a:lnTo>
                    <a:pt x="5400" y="1773"/>
                  </a:lnTo>
                  <a:lnTo>
                    <a:pt x="5410" y="1763"/>
                  </a:lnTo>
                  <a:lnTo>
                    <a:pt x="5410" y="1782"/>
                  </a:lnTo>
                  <a:lnTo>
                    <a:pt x="5419" y="1763"/>
                  </a:lnTo>
                  <a:lnTo>
                    <a:pt x="5419" y="1792"/>
                  </a:lnTo>
                  <a:lnTo>
                    <a:pt x="5429" y="1773"/>
                  </a:lnTo>
                  <a:lnTo>
                    <a:pt x="5429" y="1792"/>
                  </a:lnTo>
                  <a:lnTo>
                    <a:pt x="5438" y="1782"/>
                  </a:lnTo>
                  <a:lnTo>
                    <a:pt x="5438" y="1801"/>
                  </a:lnTo>
                  <a:lnTo>
                    <a:pt x="5448" y="1801"/>
                  </a:lnTo>
                  <a:lnTo>
                    <a:pt x="5456" y="1801"/>
                  </a:lnTo>
                  <a:lnTo>
                    <a:pt x="5475" y="1801"/>
                  </a:lnTo>
                  <a:lnTo>
                    <a:pt x="5475" y="1782"/>
                  </a:lnTo>
                  <a:lnTo>
                    <a:pt x="5485" y="1782"/>
                  </a:lnTo>
                  <a:lnTo>
                    <a:pt x="5485" y="1792"/>
                  </a:lnTo>
                  <a:lnTo>
                    <a:pt x="5493" y="1792"/>
                  </a:lnTo>
                  <a:lnTo>
                    <a:pt x="5493" y="1801"/>
                  </a:lnTo>
                  <a:lnTo>
                    <a:pt x="5504" y="1801"/>
                  </a:lnTo>
                  <a:lnTo>
                    <a:pt x="5504" y="1792"/>
                  </a:lnTo>
                  <a:lnTo>
                    <a:pt x="5512" y="1792"/>
                  </a:lnTo>
                  <a:lnTo>
                    <a:pt x="5512" y="1763"/>
                  </a:lnTo>
                  <a:lnTo>
                    <a:pt x="5522" y="1773"/>
                  </a:lnTo>
                  <a:lnTo>
                    <a:pt x="5522" y="1792"/>
                  </a:lnTo>
                  <a:lnTo>
                    <a:pt x="5531" y="1801"/>
                  </a:lnTo>
                  <a:lnTo>
                    <a:pt x="5531" y="1763"/>
                  </a:lnTo>
                  <a:lnTo>
                    <a:pt x="5541" y="1792"/>
                  </a:lnTo>
                  <a:lnTo>
                    <a:pt x="5541" y="1763"/>
                  </a:lnTo>
                  <a:lnTo>
                    <a:pt x="5549" y="1782"/>
                  </a:lnTo>
                  <a:lnTo>
                    <a:pt x="5549" y="1801"/>
                  </a:lnTo>
                  <a:lnTo>
                    <a:pt x="5560" y="1763"/>
                  </a:lnTo>
                  <a:lnTo>
                    <a:pt x="5560" y="1792"/>
                  </a:lnTo>
                  <a:lnTo>
                    <a:pt x="5568" y="1754"/>
                  </a:lnTo>
                  <a:lnTo>
                    <a:pt x="5568" y="1801"/>
                  </a:lnTo>
                  <a:lnTo>
                    <a:pt x="5578" y="1801"/>
                  </a:lnTo>
                  <a:lnTo>
                    <a:pt x="5578" y="1792"/>
                  </a:lnTo>
                  <a:lnTo>
                    <a:pt x="5587" y="1792"/>
                  </a:lnTo>
                  <a:lnTo>
                    <a:pt x="5587" y="1754"/>
                  </a:lnTo>
                  <a:lnTo>
                    <a:pt x="5597" y="1773"/>
                  </a:lnTo>
                  <a:lnTo>
                    <a:pt x="5597" y="1782"/>
                  </a:lnTo>
                  <a:lnTo>
                    <a:pt x="5605" y="1773"/>
                  </a:lnTo>
                  <a:lnTo>
                    <a:pt x="5605" y="1792"/>
                  </a:lnTo>
                  <a:lnTo>
                    <a:pt x="5615" y="1763"/>
                  </a:lnTo>
                  <a:lnTo>
                    <a:pt x="5615" y="1801"/>
                  </a:lnTo>
                  <a:lnTo>
                    <a:pt x="5624" y="1801"/>
                  </a:lnTo>
                  <a:lnTo>
                    <a:pt x="5624" y="1782"/>
                  </a:lnTo>
                  <a:lnTo>
                    <a:pt x="5634" y="1792"/>
                  </a:lnTo>
                  <a:lnTo>
                    <a:pt x="5634" y="1763"/>
                  </a:lnTo>
                  <a:lnTo>
                    <a:pt x="5643" y="1773"/>
                  </a:lnTo>
                  <a:lnTo>
                    <a:pt x="5643" y="1792"/>
                  </a:lnTo>
                  <a:lnTo>
                    <a:pt x="5653" y="1801"/>
                  </a:lnTo>
                  <a:lnTo>
                    <a:pt x="5653" y="1782"/>
                  </a:lnTo>
                  <a:lnTo>
                    <a:pt x="5661" y="1801"/>
                  </a:lnTo>
                  <a:lnTo>
                    <a:pt x="5661" y="1782"/>
                  </a:lnTo>
                  <a:lnTo>
                    <a:pt x="5671" y="1773"/>
                  </a:lnTo>
                  <a:lnTo>
                    <a:pt x="5671" y="1792"/>
                  </a:lnTo>
                  <a:lnTo>
                    <a:pt x="5690" y="1782"/>
                  </a:lnTo>
                  <a:lnTo>
                    <a:pt x="5690" y="1792"/>
                  </a:lnTo>
                  <a:lnTo>
                    <a:pt x="5698" y="1801"/>
                  </a:lnTo>
                  <a:lnTo>
                    <a:pt x="5698" y="1782"/>
                  </a:lnTo>
                  <a:lnTo>
                    <a:pt x="5709" y="1773"/>
                  </a:lnTo>
                  <a:lnTo>
                    <a:pt x="5709" y="1792"/>
                  </a:lnTo>
                  <a:lnTo>
                    <a:pt x="5717" y="1782"/>
                  </a:lnTo>
                  <a:lnTo>
                    <a:pt x="5717" y="1801"/>
                  </a:lnTo>
                  <a:lnTo>
                    <a:pt x="5727" y="1782"/>
                  </a:lnTo>
                  <a:lnTo>
                    <a:pt x="5727" y="1792"/>
                  </a:lnTo>
                  <a:lnTo>
                    <a:pt x="5736" y="1782"/>
                  </a:lnTo>
                  <a:lnTo>
                    <a:pt x="5736" y="1801"/>
                  </a:lnTo>
                  <a:lnTo>
                    <a:pt x="5746" y="1792"/>
                  </a:lnTo>
                  <a:lnTo>
                    <a:pt x="5746" y="1773"/>
                  </a:lnTo>
                  <a:lnTo>
                    <a:pt x="5754" y="1773"/>
                  </a:lnTo>
                  <a:lnTo>
                    <a:pt x="5754" y="1621"/>
                  </a:lnTo>
                  <a:lnTo>
                    <a:pt x="5765" y="1649"/>
                  </a:lnTo>
                  <a:lnTo>
                    <a:pt x="5765" y="1763"/>
                  </a:lnTo>
                  <a:lnTo>
                    <a:pt x="5773" y="1754"/>
                  </a:lnTo>
                  <a:lnTo>
                    <a:pt x="5773" y="1782"/>
                  </a:lnTo>
                  <a:lnTo>
                    <a:pt x="5783" y="1763"/>
                  </a:lnTo>
                  <a:lnTo>
                    <a:pt x="5783" y="1801"/>
                  </a:lnTo>
                  <a:lnTo>
                    <a:pt x="5792" y="1773"/>
                  </a:lnTo>
                  <a:lnTo>
                    <a:pt x="5792" y="1801"/>
                  </a:lnTo>
                  <a:lnTo>
                    <a:pt x="5802" y="1801"/>
                  </a:lnTo>
                  <a:lnTo>
                    <a:pt x="5802" y="1782"/>
                  </a:lnTo>
                  <a:lnTo>
                    <a:pt x="5810" y="1782"/>
                  </a:lnTo>
                  <a:lnTo>
                    <a:pt x="5810" y="1773"/>
                  </a:lnTo>
                  <a:lnTo>
                    <a:pt x="5820" y="1792"/>
                  </a:lnTo>
                  <a:lnTo>
                    <a:pt x="5820" y="1763"/>
                  </a:lnTo>
                  <a:lnTo>
                    <a:pt x="5829" y="1763"/>
                  </a:lnTo>
                  <a:lnTo>
                    <a:pt x="5829" y="1801"/>
                  </a:lnTo>
                  <a:lnTo>
                    <a:pt x="5839" y="1782"/>
                  </a:lnTo>
                  <a:lnTo>
                    <a:pt x="5839" y="1801"/>
                  </a:lnTo>
                  <a:lnTo>
                    <a:pt x="5848" y="1801"/>
                  </a:lnTo>
                  <a:lnTo>
                    <a:pt x="5848" y="1792"/>
                  </a:lnTo>
                  <a:lnTo>
                    <a:pt x="5858" y="1801"/>
                  </a:lnTo>
                  <a:lnTo>
                    <a:pt x="5858" y="1792"/>
                  </a:lnTo>
                  <a:lnTo>
                    <a:pt x="5866" y="1801"/>
                  </a:lnTo>
                  <a:lnTo>
                    <a:pt x="5866" y="1773"/>
                  </a:lnTo>
                  <a:lnTo>
                    <a:pt x="5876" y="1792"/>
                  </a:lnTo>
                  <a:lnTo>
                    <a:pt x="5876" y="1763"/>
                  </a:lnTo>
                  <a:lnTo>
                    <a:pt x="5885" y="1792"/>
                  </a:lnTo>
                  <a:lnTo>
                    <a:pt x="5885" y="1782"/>
                  </a:lnTo>
                  <a:lnTo>
                    <a:pt x="5895" y="1773"/>
                  </a:lnTo>
                  <a:lnTo>
                    <a:pt x="5895" y="1801"/>
                  </a:lnTo>
                  <a:lnTo>
                    <a:pt x="5904" y="1782"/>
                  </a:lnTo>
                  <a:lnTo>
                    <a:pt x="5904" y="1773"/>
                  </a:lnTo>
                  <a:lnTo>
                    <a:pt x="5914" y="1782"/>
                  </a:lnTo>
                  <a:lnTo>
                    <a:pt x="5922" y="1782"/>
                  </a:lnTo>
                  <a:lnTo>
                    <a:pt x="5922" y="1801"/>
                  </a:lnTo>
                  <a:lnTo>
                    <a:pt x="5932" y="1792"/>
                  </a:lnTo>
                  <a:lnTo>
                    <a:pt x="5932" y="1754"/>
                  </a:lnTo>
                  <a:lnTo>
                    <a:pt x="5941" y="1754"/>
                  </a:lnTo>
                  <a:lnTo>
                    <a:pt x="5941" y="1792"/>
                  </a:lnTo>
                  <a:lnTo>
                    <a:pt x="5951" y="1792"/>
                  </a:lnTo>
                  <a:lnTo>
                    <a:pt x="5951" y="1773"/>
                  </a:lnTo>
                  <a:lnTo>
                    <a:pt x="5959" y="1773"/>
                  </a:lnTo>
                  <a:lnTo>
                    <a:pt x="5959" y="1782"/>
                  </a:lnTo>
                  <a:lnTo>
                    <a:pt x="5970" y="1782"/>
                  </a:lnTo>
                  <a:lnTo>
                    <a:pt x="5970" y="1792"/>
                  </a:lnTo>
                  <a:lnTo>
                    <a:pt x="5978" y="1792"/>
                  </a:lnTo>
                  <a:lnTo>
                    <a:pt x="5978" y="1773"/>
                  </a:lnTo>
                  <a:lnTo>
                    <a:pt x="5988" y="1773"/>
                  </a:lnTo>
                  <a:lnTo>
                    <a:pt x="5988" y="1792"/>
                  </a:lnTo>
                  <a:lnTo>
                    <a:pt x="5997" y="1792"/>
                  </a:lnTo>
                  <a:lnTo>
                    <a:pt x="5997" y="1725"/>
                  </a:lnTo>
                  <a:lnTo>
                    <a:pt x="6007" y="1716"/>
                  </a:lnTo>
                  <a:lnTo>
                    <a:pt x="6007" y="1763"/>
                  </a:lnTo>
                  <a:lnTo>
                    <a:pt x="6015" y="1773"/>
                  </a:lnTo>
                  <a:lnTo>
                    <a:pt x="6015" y="1782"/>
                  </a:lnTo>
                  <a:lnTo>
                    <a:pt x="6026" y="1782"/>
                  </a:lnTo>
                  <a:lnTo>
                    <a:pt x="6034" y="1782"/>
                  </a:lnTo>
                  <a:lnTo>
                    <a:pt x="6034" y="1763"/>
                  </a:lnTo>
                  <a:lnTo>
                    <a:pt x="6044" y="1773"/>
                  </a:lnTo>
                  <a:lnTo>
                    <a:pt x="6044" y="1801"/>
                  </a:lnTo>
                  <a:lnTo>
                    <a:pt x="6053" y="1801"/>
                  </a:lnTo>
                  <a:lnTo>
                    <a:pt x="6053" y="1782"/>
                  </a:lnTo>
                  <a:lnTo>
                    <a:pt x="6063" y="1763"/>
                  </a:lnTo>
                  <a:lnTo>
                    <a:pt x="6063" y="1782"/>
                  </a:lnTo>
                  <a:lnTo>
                    <a:pt x="6071" y="1782"/>
                  </a:lnTo>
                  <a:lnTo>
                    <a:pt x="6071" y="1763"/>
                  </a:lnTo>
                  <a:lnTo>
                    <a:pt x="6081" y="1773"/>
                  </a:lnTo>
                  <a:lnTo>
                    <a:pt x="6081" y="1792"/>
                  </a:lnTo>
                  <a:lnTo>
                    <a:pt x="6092" y="1773"/>
                  </a:lnTo>
                  <a:lnTo>
                    <a:pt x="6092" y="1792"/>
                  </a:lnTo>
                  <a:lnTo>
                    <a:pt x="6100" y="1773"/>
                  </a:lnTo>
                  <a:lnTo>
                    <a:pt x="6110" y="1792"/>
                  </a:lnTo>
                  <a:lnTo>
                    <a:pt x="6110" y="1763"/>
                  </a:lnTo>
                  <a:lnTo>
                    <a:pt x="6119" y="1763"/>
                  </a:lnTo>
                  <a:lnTo>
                    <a:pt x="6119" y="1365"/>
                  </a:lnTo>
                  <a:lnTo>
                    <a:pt x="6129" y="1356"/>
                  </a:lnTo>
                  <a:lnTo>
                    <a:pt x="6129" y="1725"/>
                  </a:lnTo>
                  <a:lnTo>
                    <a:pt x="6137" y="1735"/>
                  </a:lnTo>
                  <a:lnTo>
                    <a:pt x="6137" y="1725"/>
                  </a:lnTo>
                  <a:lnTo>
                    <a:pt x="6148" y="1725"/>
                  </a:lnTo>
                  <a:lnTo>
                    <a:pt x="6148" y="1763"/>
                  </a:lnTo>
                  <a:lnTo>
                    <a:pt x="6156" y="1763"/>
                  </a:lnTo>
                  <a:lnTo>
                    <a:pt x="6156" y="1725"/>
                  </a:lnTo>
                  <a:lnTo>
                    <a:pt x="6166" y="1725"/>
                  </a:lnTo>
                  <a:lnTo>
                    <a:pt x="6166" y="1735"/>
                  </a:lnTo>
                  <a:lnTo>
                    <a:pt x="6175" y="1735"/>
                  </a:lnTo>
                  <a:lnTo>
                    <a:pt x="6175" y="1792"/>
                  </a:lnTo>
                  <a:lnTo>
                    <a:pt x="6185" y="1763"/>
                  </a:lnTo>
                  <a:lnTo>
                    <a:pt x="6185" y="1782"/>
                  </a:lnTo>
                  <a:lnTo>
                    <a:pt x="6193" y="1763"/>
                  </a:lnTo>
                  <a:lnTo>
                    <a:pt x="6193" y="1792"/>
                  </a:lnTo>
                  <a:lnTo>
                    <a:pt x="6203" y="1792"/>
                  </a:lnTo>
                  <a:lnTo>
                    <a:pt x="6212" y="1801"/>
                  </a:lnTo>
                  <a:lnTo>
                    <a:pt x="6212" y="1782"/>
                  </a:lnTo>
                  <a:lnTo>
                    <a:pt x="6222" y="1782"/>
                  </a:lnTo>
                  <a:lnTo>
                    <a:pt x="6231" y="1782"/>
                  </a:lnTo>
                  <a:lnTo>
                    <a:pt x="6231" y="1792"/>
                  </a:lnTo>
                  <a:lnTo>
                    <a:pt x="6241" y="1801"/>
                  </a:lnTo>
                  <a:lnTo>
                    <a:pt x="6241" y="1773"/>
                  </a:lnTo>
                  <a:lnTo>
                    <a:pt x="6249" y="1754"/>
                  </a:lnTo>
                  <a:lnTo>
                    <a:pt x="6249" y="1792"/>
                  </a:lnTo>
                  <a:lnTo>
                    <a:pt x="6259" y="1763"/>
                  </a:lnTo>
                  <a:lnTo>
                    <a:pt x="6259" y="1782"/>
                  </a:lnTo>
                  <a:lnTo>
                    <a:pt x="6268" y="1782"/>
                  </a:lnTo>
                  <a:lnTo>
                    <a:pt x="6268" y="1763"/>
                  </a:lnTo>
                  <a:lnTo>
                    <a:pt x="6278" y="1773"/>
                  </a:lnTo>
                  <a:lnTo>
                    <a:pt x="6278" y="1782"/>
                  </a:lnTo>
                  <a:lnTo>
                    <a:pt x="6286" y="1782"/>
                  </a:lnTo>
                  <a:lnTo>
                    <a:pt x="6286" y="1801"/>
                  </a:lnTo>
                  <a:lnTo>
                    <a:pt x="6297" y="1801"/>
                  </a:lnTo>
                  <a:lnTo>
                    <a:pt x="6297" y="1763"/>
                  </a:lnTo>
                  <a:lnTo>
                    <a:pt x="6305" y="1763"/>
                  </a:lnTo>
                  <a:lnTo>
                    <a:pt x="6305" y="1792"/>
                  </a:lnTo>
                  <a:lnTo>
                    <a:pt x="6315" y="1792"/>
                  </a:lnTo>
                  <a:lnTo>
                    <a:pt x="6315" y="1801"/>
                  </a:lnTo>
                  <a:lnTo>
                    <a:pt x="6324" y="1801"/>
                  </a:lnTo>
                  <a:lnTo>
                    <a:pt x="6324" y="1763"/>
                  </a:lnTo>
                  <a:lnTo>
                    <a:pt x="6334" y="1792"/>
                  </a:lnTo>
                  <a:lnTo>
                    <a:pt x="6334" y="1763"/>
                  </a:lnTo>
                  <a:lnTo>
                    <a:pt x="6342" y="1801"/>
                  </a:lnTo>
                  <a:lnTo>
                    <a:pt x="6353" y="1792"/>
                  </a:lnTo>
                  <a:lnTo>
                    <a:pt x="6353" y="1801"/>
                  </a:lnTo>
                  <a:lnTo>
                    <a:pt x="6361" y="1801"/>
                  </a:lnTo>
                  <a:lnTo>
                    <a:pt x="6361" y="1773"/>
                  </a:lnTo>
                  <a:lnTo>
                    <a:pt x="6371" y="1801"/>
                  </a:lnTo>
                  <a:lnTo>
                    <a:pt x="6371" y="1754"/>
                  </a:lnTo>
                  <a:lnTo>
                    <a:pt x="6380" y="1763"/>
                  </a:lnTo>
                  <a:lnTo>
                    <a:pt x="6380" y="1792"/>
                  </a:lnTo>
                  <a:lnTo>
                    <a:pt x="6390" y="1782"/>
                  </a:lnTo>
                  <a:lnTo>
                    <a:pt x="6390" y="1801"/>
                  </a:lnTo>
                  <a:lnTo>
                    <a:pt x="6398" y="1801"/>
                  </a:lnTo>
                  <a:lnTo>
                    <a:pt x="6398" y="1792"/>
                  </a:lnTo>
                  <a:lnTo>
                    <a:pt x="6408" y="1782"/>
                  </a:lnTo>
                  <a:lnTo>
                    <a:pt x="6408" y="1801"/>
                  </a:lnTo>
                  <a:lnTo>
                    <a:pt x="6417" y="1782"/>
                  </a:lnTo>
                  <a:lnTo>
                    <a:pt x="6417" y="1792"/>
                  </a:lnTo>
                  <a:lnTo>
                    <a:pt x="6427" y="1792"/>
                  </a:lnTo>
                  <a:lnTo>
                    <a:pt x="6427" y="1773"/>
                  </a:lnTo>
                  <a:lnTo>
                    <a:pt x="6436" y="1763"/>
                  </a:lnTo>
                  <a:lnTo>
                    <a:pt x="6436" y="1773"/>
                  </a:lnTo>
                  <a:lnTo>
                    <a:pt x="6446" y="1773"/>
                  </a:lnTo>
                  <a:lnTo>
                    <a:pt x="6446" y="1792"/>
                  </a:lnTo>
                  <a:lnTo>
                    <a:pt x="6454" y="1792"/>
                  </a:lnTo>
                  <a:lnTo>
                    <a:pt x="6454" y="1773"/>
                  </a:lnTo>
                  <a:lnTo>
                    <a:pt x="6464" y="1782"/>
                  </a:lnTo>
                  <a:lnTo>
                    <a:pt x="6464" y="1744"/>
                  </a:lnTo>
                  <a:lnTo>
                    <a:pt x="6473" y="1782"/>
                  </a:lnTo>
                  <a:lnTo>
                    <a:pt x="6473" y="1763"/>
                  </a:lnTo>
                  <a:lnTo>
                    <a:pt x="6483" y="1773"/>
                  </a:lnTo>
                  <a:lnTo>
                    <a:pt x="6483" y="1792"/>
                  </a:lnTo>
                  <a:lnTo>
                    <a:pt x="6492" y="1792"/>
                  </a:lnTo>
                  <a:lnTo>
                    <a:pt x="6510" y="1792"/>
                  </a:lnTo>
                  <a:lnTo>
                    <a:pt x="6510" y="1801"/>
                  </a:lnTo>
                  <a:lnTo>
                    <a:pt x="6520" y="1801"/>
                  </a:lnTo>
                  <a:lnTo>
                    <a:pt x="6520" y="1792"/>
                  </a:lnTo>
                  <a:lnTo>
                    <a:pt x="6529" y="1792"/>
                  </a:lnTo>
                  <a:lnTo>
                    <a:pt x="6529" y="1754"/>
                  </a:lnTo>
                  <a:lnTo>
                    <a:pt x="6539" y="1725"/>
                  </a:lnTo>
                  <a:lnTo>
                    <a:pt x="6539" y="1792"/>
                  </a:lnTo>
                  <a:lnTo>
                    <a:pt x="6547" y="1792"/>
                  </a:lnTo>
                  <a:lnTo>
                    <a:pt x="6558" y="1782"/>
                  </a:lnTo>
                  <a:lnTo>
                    <a:pt x="6558" y="1725"/>
                  </a:lnTo>
                  <a:lnTo>
                    <a:pt x="6566" y="1725"/>
                  </a:lnTo>
                  <a:lnTo>
                    <a:pt x="6566" y="1754"/>
                  </a:lnTo>
                  <a:lnTo>
                    <a:pt x="6576" y="1754"/>
                  </a:lnTo>
                  <a:lnTo>
                    <a:pt x="6576" y="1792"/>
                  </a:lnTo>
                  <a:lnTo>
                    <a:pt x="6585" y="1792"/>
                  </a:lnTo>
                  <a:lnTo>
                    <a:pt x="6585" y="1763"/>
                  </a:lnTo>
                  <a:lnTo>
                    <a:pt x="6595" y="1782"/>
                  </a:lnTo>
                  <a:lnTo>
                    <a:pt x="6595" y="1792"/>
                  </a:lnTo>
                  <a:lnTo>
                    <a:pt x="6614" y="1801"/>
                  </a:lnTo>
                  <a:lnTo>
                    <a:pt x="6632" y="1792"/>
                  </a:lnTo>
                  <a:lnTo>
                    <a:pt x="6641" y="1801"/>
                  </a:lnTo>
                  <a:lnTo>
                    <a:pt x="6641" y="1782"/>
                  </a:lnTo>
                  <a:lnTo>
                    <a:pt x="6651" y="1792"/>
                  </a:lnTo>
                  <a:lnTo>
                    <a:pt x="6651" y="1754"/>
                  </a:lnTo>
                  <a:lnTo>
                    <a:pt x="6659" y="1735"/>
                  </a:lnTo>
                  <a:lnTo>
                    <a:pt x="6659" y="1773"/>
                  </a:lnTo>
                  <a:lnTo>
                    <a:pt x="6669" y="1754"/>
                  </a:lnTo>
                  <a:lnTo>
                    <a:pt x="6669" y="1792"/>
                  </a:lnTo>
                  <a:lnTo>
                    <a:pt x="6678" y="1801"/>
                  </a:lnTo>
                  <a:lnTo>
                    <a:pt x="6678" y="1773"/>
                  </a:lnTo>
                  <a:lnTo>
                    <a:pt x="6688" y="1773"/>
                  </a:lnTo>
                  <a:lnTo>
                    <a:pt x="6697" y="1763"/>
                  </a:lnTo>
                  <a:lnTo>
                    <a:pt x="6697" y="1782"/>
                  </a:lnTo>
                  <a:lnTo>
                    <a:pt x="6707" y="1792"/>
                  </a:lnTo>
                  <a:lnTo>
                    <a:pt x="6707" y="1773"/>
                  </a:lnTo>
                  <a:lnTo>
                    <a:pt x="6715" y="1763"/>
                  </a:lnTo>
                  <a:lnTo>
                    <a:pt x="6715" y="1801"/>
                  </a:lnTo>
                  <a:lnTo>
                    <a:pt x="6725" y="1782"/>
                  </a:lnTo>
                  <a:lnTo>
                    <a:pt x="6725" y="1763"/>
                  </a:lnTo>
                  <a:lnTo>
                    <a:pt x="6734" y="1782"/>
                  </a:lnTo>
                  <a:lnTo>
                    <a:pt x="6734" y="1754"/>
                  </a:lnTo>
                  <a:lnTo>
                    <a:pt x="6744" y="1763"/>
                  </a:lnTo>
                  <a:lnTo>
                    <a:pt x="6744" y="1782"/>
                  </a:lnTo>
                  <a:lnTo>
                    <a:pt x="6752" y="1773"/>
                  </a:lnTo>
                  <a:lnTo>
                    <a:pt x="6752" y="1763"/>
                  </a:lnTo>
                  <a:lnTo>
                    <a:pt x="6763" y="1763"/>
                  </a:lnTo>
                  <a:lnTo>
                    <a:pt x="6763" y="1535"/>
                  </a:lnTo>
                  <a:lnTo>
                    <a:pt x="6771" y="1516"/>
                  </a:lnTo>
                  <a:lnTo>
                    <a:pt x="6771" y="1744"/>
                  </a:lnTo>
                  <a:lnTo>
                    <a:pt x="6781" y="1735"/>
                  </a:lnTo>
                  <a:lnTo>
                    <a:pt x="6781" y="1754"/>
                  </a:lnTo>
                  <a:lnTo>
                    <a:pt x="6790" y="1754"/>
                  </a:lnTo>
                  <a:lnTo>
                    <a:pt x="6790" y="1782"/>
                  </a:lnTo>
                  <a:lnTo>
                    <a:pt x="6800" y="1782"/>
                  </a:lnTo>
                  <a:lnTo>
                    <a:pt x="6800" y="1763"/>
                  </a:lnTo>
                  <a:lnTo>
                    <a:pt x="6808" y="1782"/>
                  </a:lnTo>
                  <a:lnTo>
                    <a:pt x="6808" y="1668"/>
                  </a:lnTo>
                  <a:lnTo>
                    <a:pt x="6819" y="1611"/>
                  </a:lnTo>
                  <a:lnTo>
                    <a:pt x="6819" y="1725"/>
                  </a:lnTo>
                  <a:lnTo>
                    <a:pt x="6827" y="1725"/>
                  </a:lnTo>
                  <a:lnTo>
                    <a:pt x="6827" y="1773"/>
                  </a:lnTo>
                  <a:lnTo>
                    <a:pt x="6837" y="1763"/>
                  </a:lnTo>
                  <a:lnTo>
                    <a:pt x="6837" y="1782"/>
                  </a:lnTo>
                  <a:lnTo>
                    <a:pt x="6846" y="1782"/>
                  </a:lnTo>
                  <a:lnTo>
                    <a:pt x="6846" y="1792"/>
                  </a:lnTo>
                  <a:lnTo>
                    <a:pt x="6856" y="1792"/>
                  </a:lnTo>
                  <a:lnTo>
                    <a:pt x="6856" y="1782"/>
                  </a:lnTo>
                  <a:lnTo>
                    <a:pt x="6864" y="1782"/>
                  </a:lnTo>
                  <a:lnTo>
                    <a:pt x="6864" y="1773"/>
                  </a:lnTo>
                  <a:lnTo>
                    <a:pt x="6874" y="1773"/>
                  </a:lnTo>
                  <a:lnTo>
                    <a:pt x="6874" y="1754"/>
                  </a:lnTo>
                  <a:lnTo>
                    <a:pt x="6883" y="1744"/>
                  </a:lnTo>
                  <a:lnTo>
                    <a:pt x="6883" y="1782"/>
                  </a:lnTo>
                  <a:lnTo>
                    <a:pt x="6893" y="1773"/>
                  </a:lnTo>
                  <a:lnTo>
                    <a:pt x="6893" y="1801"/>
                  </a:lnTo>
                  <a:lnTo>
                    <a:pt x="6902" y="1801"/>
                  </a:lnTo>
                  <a:lnTo>
                    <a:pt x="6902" y="1773"/>
                  </a:lnTo>
                  <a:lnTo>
                    <a:pt x="6912" y="1773"/>
                  </a:lnTo>
                  <a:lnTo>
                    <a:pt x="6912" y="1754"/>
                  </a:lnTo>
                  <a:lnTo>
                    <a:pt x="6920" y="1754"/>
                  </a:lnTo>
                  <a:lnTo>
                    <a:pt x="6920" y="1782"/>
                  </a:lnTo>
                  <a:lnTo>
                    <a:pt x="6930" y="1782"/>
                  </a:lnTo>
                  <a:lnTo>
                    <a:pt x="6930" y="1792"/>
                  </a:lnTo>
                  <a:lnTo>
                    <a:pt x="6939" y="1792"/>
                  </a:lnTo>
                  <a:lnTo>
                    <a:pt x="6939" y="1801"/>
                  </a:lnTo>
                  <a:lnTo>
                    <a:pt x="6949" y="1801"/>
                  </a:lnTo>
                  <a:lnTo>
                    <a:pt x="6949" y="1782"/>
                  </a:lnTo>
                  <a:lnTo>
                    <a:pt x="6958" y="1782"/>
                  </a:lnTo>
                  <a:lnTo>
                    <a:pt x="6958" y="1792"/>
                  </a:lnTo>
                  <a:lnTo>
                    <a:pt x="6968" y="1792"/>
                  </a:lnTo>
                  <a:lnTo>
                    <a:pt x="6968" y="1801"/>
                  </a:lnTo>
                  <a:lnTo>
                    <a:pt x="6976" y="1801"/>
                  </a:lnTo>
                  <a:lnTo>
                    <a:pt x="6976" y="1782"/>
                  </a:lnTo>
                  <a:lnTo>
                    <a:pt x="6986" y="1782"/>
                  </a:lnTo>
                  <a:lnTo>
                    <a:pt x="6986" y="1773"/>
                  </a:lnTo>
                  <a:lnTo>
                    <a:pt x="6997" y="1763"/>
                  </a:lnTo>
                  <a:lnTo>
                    <a:pt x="6997" y="1792"/>
                  </a:lnTo>
                  <a:lnTo>
                    <a:pt x="7005" y="1782"/>
                  </a:lnTo>
                  <a:lnTo>
                    <a:pt x="7005" y="1801"/>
                  </a:lnTo>
                  <a:lnTo>
                    <a:pt x="7024" y="1792"/>
                  </a:lnTo>
                  <a:lnTo>
                    <a:pt x="7024" y="1801"/>
                  </a:lnTo>
                  <a:lnTo>
                    <a:pt x="7034" y="1801"/>
                  </a:lnTo>
                  <a:lnTo>
                    <a:pt x="7042" y="1782"/>
                  </a:lnTo>
                  <a:lnTo>
                    <a:pt x="7042" y="1801"/>
                  </a:lnTo>
                  <a:lnTo>
                    <a:pt x="7052" y="1792"/>
                  </a:lnTo>
                  <a:lnTo>
                    <a:pt x="7052" y="1773"/>
                  </a:lnTo>
                  <a:lnTo>
                    <a:pt x="7061" y="1782"/>
                  </a:lnTo>
                  <a:lnTo>
                    <a:pt x="7061" y="1792"/>
                  </a:lnTo>
                  <a:lnTo>
                    <a:pt x="7071" y="1792"/>
                  </a:lnTo>
                  <a:lnTo>
                    <a:pt x="7071" y="1801"/>
                  </a:lnTo>
                  <a:lnTo>
                    <a:pt x="7080" y="1801"/>
                  </a:lnTo>
                  <a:lnTo>
                    <a:pt x="7080" y="1782"/>
                  </a:lnTo>
                  <a:lnTo>
                    <a:pt x="7090" y="1792"/>
                  </a:lnTo>
                  <a:lnTo>
                    <a:pt x="7098" y="1792"/>
                  </a:lnTo>
                  <a:lnTo>
                    <a:pt x="7098" y="1763"/>
                  </a:lnTo>
                  <a:lnTo>
                    <a:pt x="7108" y="1782"/>
                  </a:lnTo>
                  <a:lnTo>
                    <a:pt x="7108" y="1763"/>
                  </a:lnTo>
                  <a:lnTo>
                    <a:pt x="7117" y="1792"/>
                  </a:lnTo>
                  <a:lnTo>
                    <a:pt x="7127" y="1792"/>
                  </a:lnTo>
                  <a:lnTo>
                    <a:pt x="7127" y="1801"/>
                  </a:lnTo>
                  <a:lnTo>
                    <a:pt x="7135" y="1792"/>
                  </a:lnTo>
                  <a:lnTo>
                    <a:pt x="7135" y="1773"/>
                  </a:lnTo>
                  <a:lnTo>
                    <a:pt x="7146" y="1773"/>
                  </a:lnTo>
                  <a:lnTo>
                    <a:pt x="7146" y="1792"/>
                  </a:lnTo>
                  <a:lnTo>
                    <a:pt x="7154" y="1792"/>
                  </a:lnTo>
                  <a:lnTo>
                    <a:pt x="7154" y="1801"/>
                  </a:lnTo>
                  <a:lnTo>
                    <a:pt x="7173" y="1801"/>
                  </a:lnTo>
                  <a:lnTo>
                    <a:pt x="7173" y="1773"/>
                  </a:lnTo>
                  <a:lnTo>
                    <a:pt x="7183" y="1801"/>
                  </a:lnTo>
                  <a:lnTo>
                    <a:pt x="7183" y="1763"/>
                  </a:lnTo>
                  <a:lnTo>
                    <a:pt x="7191" y="1773"/>
                  </a:lnTo>
                  <a:lnTo>
                    <a:pt x="7202" y="1773"/>
                  </a:lnTo>
                  <a:lnTo>
                    <a:pt x="7202" y="1801"/>
                  </a:lnTo>
                  <a:lnTo>
                    <a:pt x="7210" y="1801"/>
                  </a:lnTo>
                  <a:lnTo>
                    <a:pt x="7210" y="1792"/>
                  </a:lnTo>
                  <a:lnTo>
                    <a:pt x="7220" y="1792"/>
                  </a:lnTo>
                  <a:lnTo>
                    <a:pt x="7220" y="1773"/>
                  </a:lnTo>
                  <a:lnTo>
                    <a:pt x="7229" y="1792"/>
                  </a:lnTo>
                  <a:lnTo>
                    <a:pt x="7229" y="1773"/>
                  </a:lnTo>
                  <a:lnTo>
                    <a:pt x="7239" y="1792"/>
                  </a:lnTo>
                  <a:lnTo>
                    <a:pt x="7239" y="1782"/>
                  </a:lnTo>
                  <a:lnTo>
                    <a:pt x="7247" y="1801"/>
                  </a:lnTo>
                  <a:lnTo>
                    <a:pt x="7247" y="1782"/>
                  </a:lnTo>
                  <a:lnTo>
                    <a:pt x="7257" y="1792"/>
                  </a:lnTo>
                  <a:lnTo>
                    <a:pt x="7257" y="1801"/>
                  </a:lnTo>
                  <a:lnTo>
                    <a:pt x="7266" y="1792"/>
                  </a:lnTo>
                  <a:lnTo>
                    <a:pt x="7266" y="1801"/>
                  </a:lnTo>
                  <a:lnTo>
                    <a:pt x="7285" y="1792"/>
                  </a:lnTo>
                  <a:lnTo>
                    <a:pt x="7285" y="1801"/>
                  </a:lnTo>
                  <a:lnTo>
                    <a:pt x="7295" y="1801"/>
                  </a:lnTo>
                  <a:lnTo>
                    <a:pt x="7295" y="1782"/>
                  </a:lnTo>
                  <a:lnTo>
                    <a:pt x="7303" y="1782"/>
                  </a:lnTo>
                  <a:lnTo>
                    <a:pt x="7303" y="1792"/>
                  </a:lnTo>
                  <a:lnTo>
                    <a:pt x="7313" y="1792"/>
                  </a:lnTo>
                  <a:lnTo>
                    <a:pt x="7313" y="1801"/>
                  </a:lnTo>
                  <a:lnTo>
                    <a:pt x="7322" y="1801"/>
                  </a:lnTo>
                  <a:lnTo>
                    <a:pt x="7332" y="1801"/>
                  </a:lnTo>
                  <a:lnTo>
                    <a:pt x="7332" y="1773"/>
                  </a:lnTo>
                  <a:lnTo>
                    <a:pt x="7341" y="1763"/>
                  </a:lnTo>
                  <a:lnTo>
                    <a:pt x="7341" y="1782"/>
                  </a:lnTo>
                  <a:lnTo>
                    <a:pt x="7351" y="1763"/>
                  </a:lnTo>
                  <a:lnTo>
                    <a:pt x="7351" y="1801"/>
                  </a:lnTo>
                  <a:lnTo>
                    <a:pt x="7359" y="1801"/>
                  </a:lnTo>
                  <a:lnTo>
                    <a:pt x="7359" y="1754"/>
                  </a:lnTo>
                  <a:lnTo>
                    <a:pt x="7369" y="1792"/>
                  </a:lnTo>
                  <a:lnTo>
                    <a:pt x="7369" y="1763"/>
                  </a:lnTo>
                  <a:lnTo>
                    <a:pt x="7378" y="1782"/>
                  </a:lnTo>
                  <a:lnTo>
                    <a:pt x="7378" y="1801"/>
                  </a:lnTo>
                  <a:lnTo>
                    <a:pt x="7388" y="1763"/>
                  </a:lnTo>
                  <a:lnTo>
                    <a:pt x="7388" y="1792"/>
                  </a:lnTo>
                  <a:lnTo>
                    <a:pt x="7396" y="1763"/>
                  </a:lnTo>
                  <a:lnTo>
                    <a:pt x="7396" y="1792"/>
                  </a:lnTo>
                  <a:lnTo>
                    <a:pt x="7407" y="1792"/>
                  </a:lnTo>
                  <a:lnTo>
                    <a:pt x="7407" y="1801"/>
                  </a:lnTo>
                  <a:lnTo>
                    <a:pt x="7415" y="1801"/>
                  </a:lnTo>
                  <a:lnTo>
                    <a:pt x="7415" y="1763"/>
                  </a:lnTo>
                  <a:lnTo>
                    <a:pt x="7425" y="1763"/>
                  </a:lnTo>
                  <a:lnTo>
                    <a:pt x="7425" y="1782"/>
                  </a:lnTo>
                  <a:lnTo>
                    <a:pt x="7434" y="1773"/>
                  </a:lnTo>
                  <a:lnTo>
                    <a:pt x="7434" y="1792"/>
                  </a:lnTo>
                  <a:lnTo>
                    <a:pt x="7444" y="1801"/>
                  </a:lnTo>
                  <a:lnTo>
                    <a:pt x="7444" y="1763"/>
                  </a:lnTo>
                  <a:lnTo>
                    <a:pt x="7452" y="1763"/>
                  </a:lnTo>
                  <a:lnTo>
                    <a:pt x="7452" y="1801"/>
                  </a:lnTo>
                  <a:lnTo>
                    <a:pt x="7463" y="1782"/>
                  </a:lnTo>
                  <a:lnTo>
                    <a:pt x="7463" y="1792"/>
                  </a:lnTo>
                  <a:lnTo>
                    <a:pt x="7471" y="1792"/>
                  </a:lnTo>
                  <a:lnTo>
                    <a:pt x="7471" y="1763"/>
                  </a:lnTo>
                  <a:lnTo>
                    <a:pt x="7481" y="1773"/>
                  </a:lnTo>
                  <a:lnTo>
                    <a:pt x="7481" y="1792"/>
                  </a:lnTo>
                  <a:lnTo>
                    <a:pt x="7490" y="1801"/>
                  </a:lnTo>
                  <a:lnTo>
                    <a:pt x="7490" y="1782"/>
                  </a:lnTo>
                  <a:lnTo>
                    <a:pt x="7500" y="1773"/>
                  </a:lnTo>
                  <a:lnTo>
                    <a:pt x="7500" y="1801"/>
                  </a:lnTo>
                  <a:lnTo>
                    <a:pt x="7508" y="1792"/>
                  </a:lnTo>
                  <a:lnTo>
                    <a:pt x="7508" y="1782"/>
                  </a:lnTo>
                  <a:lnTo>
                    <a:pt x="7518" y="1773"/>
                  </a:lnTo>
                  <a:lnTo>
                    <a:pt x="7518" y="1782"/>
                  </a:lnTo>
                  <a:lnTo>
                    <a:pt x="7527" y="1782"/>
                  </a:lnTo>
                  <a:lnTo>
                    <a:pt x="7527" y="1792"/>
                  </a:lnTo>
                  <a:lnTo>
                    <a:pt x="7537" y="1792"/>
                  </a:lnTo>
                  <a:lnTo>
                    <a:pt x="7546" y="1792"/>
                  </a:lnTo>
                  <a:lnTo>
                    <a:pt x="7546" y="1773"/>
                  </a:lnTo>
                  <a:lnTo>
                    <a:pt x="7556" y="1792"/>
                  </a:lnTo>
                  <a:lnTo>
                    <a:pt x="7556" y="1773"/>
                  </a:lnTo>
                  <a:lnTo>
                    <a:pt x="7564" y="1792"/>
                  </a:lnTo>
                  <a:lnTo>
                    <a:pt x="7564" y="1763"/>
                  </a:lnTo>
                  <a:lnTo>
                    <a:pt x="7574" y="1773"/>
                  </a:lnTo>
                  <a:lnTo>
                    <a:pt x="7574" y="1659"/>
                  </a:lnTo>
                  <a:lnTo>
                    <a:pt x="7583" y="1649"/>
                  </a:lnTo>
                  <a:lnTo>
                    <a:pt x="7583" y="1489"/>
                  </a:lnTo>
                  <a:lnTo>
                    <a:pt x="7593" y="1583"/>
                  </a:lnTo>
                  <a:lnTo>
                    <a:pt x="7593" y="1763"/>
                  </a:lnTo>
                  <a:lnTo>
                    <a:pt x="7601" y="1763"/>
                  </a:lnTo>
                  <a:lnTo>
                    <a:pt x="7601" y="1735"/>
                  </a:lnTo>
                  <a:lnTo>
                    <a:pt x="7612" y="1763"/>
                  </a:lnTo>
                  <a:lnTo>
                    <a:pt x="7612" y="1782"/>
                  </a:lnTo>
                  <a:lnTo>
                    <a:pt x="7620" y="1773"/>
                  </a:lnTo>
                  <a:lnTo>
                    <a:pt x="7620" y="1792"/>
                  </a:lnTo>
                  <a:lnTo>
                    <a:pt x="7630" y="1792"/>
                  </a:lnTo>
                  <a:lnTo>
                    <a:pt x="7630" y="1763"/>
                  </a:lnTo>
                  <a:lnTo>
                    <a:pt x="7639" y="1801"/>
                  </a:lnTo>
                  <a:lnTo>
                    <a:pt x="7639" y="1773"/>
                  </a:lnTo>
                  <a:lnTo>
                    <a:pt x="7649" y="1773"/>
                  </a:lnTo>
                  <a:lnTo>
                    <a:pt x="7649" y="1801"/>
                  </a:lnTo>
                  <a:lnTo>
                    <a:pt x="7657" y="1782"/>
                  </a:lnTo>
                  <a:lnTo>
                    <a:pt x="7668" y="1782"/>
                  </a:lnTo>
                  <a:lnTo>
                    <a:pt x="7676" y="1792"/>
                  </a:lnTo>
                  <a:lnTo>
                    <a:pt x="7676" y="1763"/>
                  </a:lnTo>
                  <a:lnTo>
                    <a:pt x="7686" y="1773"/>
                  </a:lnTo>
                  <a:lnTo>
                    <a:pt x="7686" y="1792"/>
                  </a:lnTo>
                  <a:lnTo>
                    <a:pt x="7695" y="1782"/>
                  </a:lnTo>
                  <a:lnTo>
                    <a:pt x="7695" y="1801"/>
                  </a:lnTo>
                  <a:lnTo>
                    <a:pt x="7705" y="1792"/>
                  </a:lnTo>
                  <a:lnTo>
                    <a:pt x="7713" y="1792"/>
                  </a:lnTo>
                  <a:lnTo>
                    <a:pt x="7713" y="1773"/>
                  </a:lnTo>
                  <a:lnTo>
                    <a:pt x="7723" y="1773"/>
                  </a:lnTo>
                  <a:lnTo>
                    <a:pt x="7723" y="1744"/>
                  </a:lnTo>
                  <a:lnTo>
                    <a:pt x="7732" y="1744"/>
                  </a:lnTo>
                  <a:lnTo>
                    <a:pt x="7732" y="1792"/>
                  </a:lnTo>
                  <a:lnTo>
                    <a:pt x="7742" y="1754"/>
                  </a:lnTo>
                  <a:lnTo>
                    <a:pt x="7742" y="1782"/>
                  </a:lnTo>
                  <a:lnTo>
                    <a:pt x="7751" y="1782"/>
                  </a:lnTo>
                  <a:lnTo>
                    <a:pt x="7761" y="1801"/>
                  </a:lnTo>
                  <a:lnTo>
                    <a:pt x="7761" y="1782"/>
                  </a:lnTo>
                  <a:lnTo>
                    <a:pt x="7779" y="1782"/>
                  </a:lnTo>
                  <a:lnTo>
                    <a:pt x="7779" y="1792"/>
                  </a:lnTo>
                  <a:lnTo>
                    <a:pt x="7788" y="1801"/>
                  </a:lnTo>
                  <a:lnTo>
                    <a:pt x="7788" y="1782"/>
                  </a:lnTo>
                  <a:lnTo>
                    <a:pt x="7798" y="1773"/>
                  </a:lnTo>
                  <a:lnTo>
                    <a:pt x="7798" y="1744"/>
                  </a:lnTo>
                  <a:lnTo>
                    <a:pt x="7807" y="1754"/>
                  </a:lnTo>
                  <a:lnTo>
                    <a:pt x="7807" y="1792"/>
                  </a:lnTo>
                  <a:lnTo>
                    <a:pt x="7817" y="1792"/>
                  </a:lnTo>
                  <a:lnTo>
                    <a:pt x="7817" y="1782"/>
                  </a:lnTo>
                  <a:lnTo>
                    <a:pt x="7825" y="1782"/>
                  </a:lnTo>
                  <a:lnTo>
                    <a:pt x="7825" y="1773"/>
                  </a:lnTo>
                  <a:lnTo>
                    <a:pt x="7835" y="1782"/>
                  </a:lnTo>
                  <a:lnTo>
                    <a:pt x="7835" y="1801"/>
                  </a:lnTo>
                  <a:lnTo>
                    <a:pt x="7844" y="1801"/>
                  </a:lnTo>
                  <a:lnTo>
                    <a:pt x="7844" y="1782"/>
                  </a:lnTo>
                  <a:lnTo>
                    <a:pt x="7862" y="1782"/>
                  </a:lnTo>
                  <a:lnTo>
                    <a:pt x="7862" y="1801"/>
                  </a:lnTo>
                  <a:lnTo>
                    <a:pt x="7873" y="1792"/>
                  </a:lnTo>
                  <a:lnTo>
                    <a:pt x="7873" y="1782"/>
                  </a:lnTo>
                  <a:lnTo>
                    <a:pt x="7881" y="1782"/>
                  </a:lnTo>
                  <a:lnTo>
                    <a:pt x="7881" y="1773"/>
                  </a:lnTo>
                  <a:lnTo>
                    <a:pt x="7891" y="1782"/>
                  </a:lnTo>
                  <a:lnTo>
                    <a:pt x="7901" y="1782"/>
                  </a:lnTo>
                  <a:lnTo>
                    <a:pt x="7901" y="1792"/>
                  </a:lnTo>
                  <a:lnTo>
                    <a:pt x="7910" y="1763"/>
                  </a:lnTo>
                  <a:lnTo>
                    <a:pt x="7910" y="1782"/>
                  </a:lnTo>
                  <a:lnTo>
                    <a:pt x="7920" y="1773"/>
                  </a:lnTo>
                  <a:lnTo>
                    <a:pt x="7920" y="1792"/>
                  </a:lnTo>
                  <a:lnTo>
                    <a:pt x="7929" y="1792"/>
                  </a:lnTo>
                  <a:lnTo>
                    <a:pt x="7929" y="1801"/>
                  </a:lnTo>
                  <a:lnTo>
                    <a:pt x="7939" y="1801"/>
                  </a:lnTo>
                  <a:lnTo>
                    <a:pt x="7939" y="1763"/>
                  </a:lnTo>
                  <a:lnTo>
                    <a:pt x="7947" y="1763"/>
                  </a:lnTo>
                  <a:lnTo>
                    <a:pt x="7947" y="1782"/>
                  </a:lnTo>
                  <a:lnTo>
                    <a:pt x="7957" y="1763"/>
                  </a:lnTo>
                  <a:lnTo>
                    <a:pt x="7957" y="1801"/>
                  </a:lnTo>
                  <a:lnTo>
                    <a:pt x="7966" y="1782"/>
                  </a:lnTo>
                  <a:lnTo>
                    <a:pt x="7966" y="1801"/>
                  </a:lnTo>
                  <a:lnTo>
                    <a:pt x="7976" y="1801"/>
                  </a:lnTo>
                  <a:lnTo>
                    <a:pt x="7976" y="1782"/>
                  </a:lnTo>
                  <a:lnTo>
                    <a:pt x="7984" y="1782"/>
                  </a:lnTo>
                  <a:lnTo>
                    <a:pt x="7984" y="1792"/>
                  </a:lnTo>
                  <a:lnTo>
                    <a:pt x="7995" y="1792"/>
                  </a:lnTo>
                  <a:lnTo>
                    <a:pt x="7995" y="1782"/>
                  </a:lnTo>
                  <a:lnTo>
                    <a:pt x="8013" y="1792"/>
                  </a:lnTo>
                  <a:lnTo>
                    <a:pt x="8013" y="1801"/>
                  </a:lnTo>
                  <a:lnTo>
                    <a:pt x="8022" y="1801"/>
                  </a:lnTo>
                  <a:lnTo>
                    <a:pt x="8022" y="1782"/>
                  </a:lnTo>
                  <a:lnTo>
                    <a:pt x="8032" y="1792"/>
                  </a:lnTo>
                  <a:lnTo>
                    <a:pt x="8032" y="1754"/>
                  </a:lnTo>
                  <a:lnTo>
                    <a:pt x="8040" y="1744"/>
                  </a:lnTo>
                  <a:lnTo>
                    <a:pt x="8040" y="1782"/>
                  </a:lnTo>
                  <a:lnTo>
                    <a:pt x="8051" y="1754"/>
                  </a:lnTo>
                  <a:lnTo>
                    <a:pt x="8051" y="1763"/>
                  </a:lnTo>
                  <a:lnTo>
                    <a:pt x="8059" y="1754"/>
                  </a:lnTo>
                  <a:lnTo>
                    <a:pt x="8059" y="1782"/>
                  </a:lnTo>
                  <a:lnTo>
                    <a:pt x="8069" y="1792"/>
                  </a:lnTo>
                  <a:lnTo>
                    <a:pt x="8069" y="1763"/>
                  </a:lnTo>
                  <a:lnTo>
                    <a:pt x="8078" y="1763"/>
                  </a:lnTo>
                  <a:lnTo>
                    <a:pt x="8078" y="1782"/>
                  </a:lnTo>
                  <a:lnTo>
                    <a:pt x="8088" y="1773"/>
                  </a:lnTo>
                  <a:lnTo>
                    <a:pt x="8088" y="1801"/>
                  </a:lnTo>
                  <a:lnTo>
                    <a:pt x="8106" y="1801"/>
                  </a:lnTo>
                  <a:lnTo>
                    <a:pt x="8106" y="1792"/>
                  </a:lnTo>
                  <a:lnTo>
                    <a:pt x="8115" y="1782"/>
                  </a:lnTo>
                  <a:lnTo>
                    <a:pt x="8115" y="1792"/>
                  </a:lnTo>
                  <a:lnTo>
                    <a:pt x="8125" y="1792"/>
                  </a:lnTo>
                  <a:lnTo>
                    <a:pt x="8125" y="1801"/>
                  </a:lnTo>
                  <a:lnTo>
                    <a:pt x="8134" y="1801"/>
                  </a:lnTo>
                  <a:lnTo>
                    <a:pt x="8144" y="1754"/>
                  </a:lnTo>
                  <a:lnTo>
                    <a:pt x="8144" y="1792"/>
                  </a:lnTo>
                  <a:lnTo>
                    <a:pt x="8152" y="1792"/>
                  </a:lnTo>
                  <a:lnTo>
                    <a:pt x="8152" y="1763"/>
                  </a:lnTo>
                  <a:lnTo>
                    <a:pt x="8162" y="1782"/>
                  </a:lnTo>
                  <a:lnTo>
                    <a:pt x="8171" y="1782"/>
                  </a:lnTo>
                  <a:lnTo>
                    <a:pt x="8171" y="1773"/>
                  </a:lnTo>
                  <a:lnTo>
                    <a:pt x="8181" y="1782"/>
                  </a:lnTo>
                  <a:lnTo>
                    <a:pt x="8181" y="1792"/>
                  </a:lnTo>
                  <a:lnTo>
                    <a:pt x="8189" y="1801"/>
                  </a:lnTo>
                  <a:lnTo>
                    <a:pt x="8189" y="1782"/>
                  </a:lnTo>
                  <a:lnTo>
                    <a:pt x="8200" y="1773"/>
                  </a:lnTo>
                  <a:lnTo>
                    <a:pt x="8200" y="1782"/>
                  </a:lnTo>
                  <a:lnTo>
                    <a:pt x="8208" y="1763"/>
                  </a:lnTo>
                  <a:lnTo>
                    <a:pt x="8208" y="1801"/>
                  </a:lnTo>
                  <a:lnTo>
                    <a:pt x="8218" y="1801"/>
                  </a:lnTo>
                  <a:lnTo>
                    <a:pt x="8227" y="1792"/>
                  </a:lnTo>
                  <a:lnTo>
                    <a:pt x="8227" y="1763"/>
                  </a:lnTo>
                  <a:lnTo>
                    <a:pt x="8237" y="1773"/>
                  </a:lnTo>
                  <a:lnTo>
                    <a:pt x="8237" y="1782"/>
                  </a:lnTo>
                  <a:lnTo>
                    <a:pt x="8245" y="1792"/>
                  </a:lnTo>
                  <a:lnTo>
                    <a:pt x="8245" y="1801"/>
                  </a:lnTo>
                  <a:lnTo>
                    <a:pt x="8264" y="1801"/>
                  </a:lnTo>
                  <a:lnTo>
                    <a:pt x="8264" y="1782"/>
                  </a:lnTo>
                  <a:lnTo>
                    <a:pt x="8274" y="1782"/>
                  </a:lnTo>
                  <a:lnTo>
                    <a:pt x="8274" y="1801"/>
                  </a:lnTo>
                  <a:lnTo>
                    <a:pt x="8283" y="1763"/>
                  </a:lnTo>
                  <a:lnTo>
                    <a:pt x="8283" y="1801"/>
                  </a:lnTo>
                  <a:lnTo>
                    <a:pt x="8293" y="1801"/>
                  </a:lnTo>
                  <a:lnTo>
                    <a:pt x="8293" y="1773"/>
                  </a:lnTo>
                  <a:lnTo>
                    <a:pt x="8301" y="1801"/>
                  </a:lnTo>
                  <a:lnTo>
                    <a:pt x="8311" y="1801"/>
                  </a:lnTo>
                  <a:lnTo>
                    <a:pt x="8311" y="1773"/>
                  </a:lnTo>
                  <a:lnTo>
                    <a:pt x="8320" y="1773"/>
                  </a:lnTo>
                  <a:lnTo>
                    <a:pt x="8320" y="1801"/>
                  </a:lnTo>
                  <a:lnTo>
                    <a:pt x="8330" y="1782"/>
                  </a:lnTo>
                  <a:lnTo>
                    <a:pt x="8330" y="1801"/>
                  </a:lnTo>
                  <a:lnTo>
                    <a:pt x="8339" y="1801"/>
                  </a:lnTo>
                  <a:lnTo>
                    <a:pt x="8339" y="1773"/>
                  </a:lnTo>
                  <a:lnTo>
                    <a:pt x="8349" y="1773"/>
                  </a:lnTo>
                  <a:lnTo>
                    <a:pt x="8349" y="1763"/>
                  </a:lnTo>
                  <a:lnTo>
                    <a:pt x="8357" y="1763"/>
                  </a:lnTo>
                  <a:lnTo>
                    <a:pt x="8367" y="1792"/>
                  </a:lnTo>
                  <a:lnTo>
                    <a:pt x="8367" y="1773"/>
                  </a:lnTo>
                  <a:lnTo>
                    <a:pt x="8376" y="1782"/>
                  </a:lnTo>
                  <a:lnTo>
                    <a:pt x="8376" y="1744"/>
                  </a:lnTo>
                  <a:lnTo>
                    <a:pt x="8386" y="1744"/>
                  </a:lnTo>
                  <a:lnTo>
                    <a:pt x="8386" y="1792"/>
                  </a:lnTo>
                  <a:lnTo>
                    <a:pt x="8395" y="1763"/>
                  </a:lnTo>
                  <a:lnTo>
                    <a:pt x="8395" y="1782"/>
                  </a:lnTo>
                  <a:lnTo>
                    <a:pt x="8405" y="1782"/>
                  </a:lnTo>
                  <a:lnTo>
                    <a:pt x="8405" y="1792"/>
                  </a:lnTo>
                  <a:lnTo>
                    <a:pt x="8413" y="1792"/>
                  </a:lnTo>
                </a:path>
              </a:pathLst>
            </a:custGeom>
            <a:noFill/>
            <a:ln w="1588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9" name="Rectangle 53"/>
            <p:cNvSpPr>
              <a:spLocks noChangeArrowheads="1"/>
            </p:cNvSpPr>
            <p:nvPr/>
          </p:nvSpPr>
          <p:spPr bwMode="auto">
            <a:xfrm>
              <a:off x="3464" y="1404"/>
              <a:ext cx="1667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 b="1" i="1">
                  <a:solidFill>
                    <a:srgbClr val="0000FF"/>
                  </a:solidFill>
                </a:rPr>
                <a:t>Sphingomonas paucimobilis</a:t>
              </a:r>
              <a:endParaRPr lang="en-US" altLang="cs-CZ" sz="1600" b="1" i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7094" name="Group 54"/>
          <p:cNvGrpSpPr>
            <a:grpSpLocks/>
          </p:cNvGrpSpPr>
          <p:nvPr/>
        </p:nvGrpSpPr>
        <p:grpSpPr bwMode="auto">
          <a:xfrm>
            <a:off x="1547813" y="2252663"/>
            <a:ext cx="6777037" cy="1254125"/>
            <a:chOff x="975" y="1419"/>
            <a:chExt cx="4269" cy="790"/>
          </a:xfrm>
        </p:grpSpPr>
        <p:sp>
          <p:nvSpPr>
            <p:cNvPr id="14346" name="Freeform 55"/>
            <p:cNvSpPr>
              <a:spLocks/>
            </p:cNvSpPr>
            <p:nvPr/>
          </p:nvSpPr>
          <p:spPr bwMode="auto">
            <a:xfrm>
              <a:off x="975" y="1419"/>
              <a:ext cx="4207" cy="790"/>
            </a:xfrm>
            <a:custGeom>
              <a:avLst/>
              <a:gdLst>
                <a:gd name="T0" fmla="*/ 30 w 8413"/>
                <a:gd name="T1" fmla="*/ 473 h 1310"/>
                <a:gd name="T2" fmla="*/ 63 w 8413"/>
                <a:gd name="T3" fmla="*/ 466 h 1310"/>
                <a:gd name="T4" fmla="*/ 96 w 8413"/>
                <a:gd name="T5" fmla="*/ 445 h 1310"/>
                <a:gd name="T6" fmla="*/ 126 w 8413"/>
                <a:gd name="T7" fmla="*/ 470 h 1310"/>
                <a:gd name="T8" fmla="*/ 159 w 8413"/>
                <a:gd name="T9" fmla="*/ 459 h 1310"/>
                <a:gd name="T10" fmla="*/ 191 w 8413"/>
                <a:gd name="T11" fmla="*/ 470 h 1310"/>
                <a:gd name="T12" fmla="*/ 222 w 8413"/>
                <a:gd name="T13" fmla="*/ 442 h 1310"/>
                <a:gd name="T14" fmla="*/ 254 w 8413"/>
                <a:gd name="T15" fmla="*/ 470 h 1310"/>
                <a:gd name="T16" fmla="*/ 285 w 8413"/>
                <a:gd name="T17" fmla="*/ 463 h 1310"/>
                <a:gd name="T18" fmla="*/ 317 w 8413"/>
                <a:gd name="T19" fmla="*/ 463 h 1310"/>
                <a:gd name="T20" fmla="*/ 350 w 8413"/>
                <a:gd name="T21" fmla="*/ 408 h 1310"/>
                <a:gd name="T22" fmla="*/ 380 w 8413"/>
                <a:gd name="T23" fmla="*/ 470 h 1310"/>
                <a:gd name="T24" fmla="*/ 413 w 8413"/>
                <a:gd name="T25" fmla="*/ 459 h 1310"/>
                <a:gd name="T26" fmla="*/ 443 w 8413"/>
                <a:gd name="T27" fmla="*/ 476 h 1310"/>
                <a:gd name="T28" fmla="*/ 476 w 8413"/>
                <a:gd name="T29" fmla="*/ 466 h 1310"/>
                <a:gd name="T30" fmla="*/ 509 w 8413"/>
                <a:gd name="T31" fmla="*/ 470 h 1310"/>
                <a:gd name="T32" fmla="*/ 539 w 8413"/>
                <a:gd name="T33" fmla="*/ 463 h 1310"/>
                <a:gd name="T34" fmla="*/ 571 w 8413"/>
                <a:gd name="T35" fmla="*/ 473 h 1310"/>
                <a:gd name="T36" fmla="*/ 604 w 8413"/>
                <a:gd name="T37" fmla="*/ 456 h 1310"/>
                <a:gd name="T38" fmla="*/ 634 w 8413"/>
                <a:gd name="T39" fmla="*/ 470 h 1310"/>
                <a:gd name="T40" fmla="*/ 667 w 8413"/>
                <a:gd name="T41" fmla="*/ 470 h 1310"/>
                <a:gd name="T42" fmla="*/ 698 w 8413"/>
                <a:gd name="T43" fmla="*/ 438 h 1310"/>
                <a:gd name="T44" fmla="*/ 730 w 8413"/>
                <a:gd name="T45" fmla="*/ 456 h 1310"/>
                <a:gd name="T46" fmla="*/ 760 w 8413"/>
                <a:gd name="T47" fmla="*/ 476 h 1310"/>
                <a:gd name="T48" fmla="*/ 793 w 8413"/>
                <a:gd name="T49" fmla="*/ 463 h 1310"/>
                <a:gd name="T50" fmla="*/ 823 w 8413"/>
                <a:gd name="T51" fmla="*/ 463 h 1310"/>
                <a:gd name="T52" fmla="*/ 859 w 8413"/>
                <a:gd name="T53" fmla="*/ 473 h 1310"/>
                <a:gd name="T54" fmla="*/ 893 w 8413"/>
                <a:gd name="T55" fmla="*/ 476 h 1310"/>
                <a:gd name="T56" fmla="*/ 926 w 8413"/>
                <a:gd name="T57" fmla="*/ 476 h 1310"/>
                <a:gd name="T58" fmla="*/ 956 w 8413"/>
                <a:gd name="T59" fmla="*/ 473 h 1310"/>
                <a:gd name="T60" fmla="*/ 989 w 8413"/>
                <a:gd name="T61" fmla="*/ 470 h 1310"/>
                <a:gd name="T62" fmla="*/ 1022 w 8413"/>
                <a:gd name="T63" fmla="*/ 473 h 1310"/>
                <a:gd name="T64" fmla="*/ 1054 w 8413"/>
                <a:gd name="T65" fmla="*/ 470 h 1310"/>
                <a:gd name="T66" fmla="*/ 1087 w 8413"/>
                <a:gd name="T67" fmla="*/ 470 h 1310"/>
                <a:gd name="T68" fmla="*/ 1120 w 8413"/>
                <a:gd name="T69" fmla="*/ 476 h 1310"/>
                <a:gd name="T70" fmla="*/ 1150 w 8413"/>
                <a:gd name="T71" fmla="*/ 466 h 1310"/>
                <a:gd name="T72" fmla="*/ 1183 w 8413"/>
                <a:gd name="T73" fmla="*/ 459 h 1310"/>
                <a:gd name="T74" fmla="*/ 1217 w 8413"/>
                <a:gd name="T75" fmla="*/ 473 h 1310"/>
                <a:gd name="T76" fmla="*/ 1250 w 8413"/>
                <a:gd name="T77" fmla="*/ 425 h 1310"/>
                <a:gd name="T78" fmla="*/ 1283 w 8413"/>
                <a:gd name="T79" fmla="*/ 473 h 1310"/>
                <a:gd name="T80" fmla="*/ 1316 w 8413"/>
                <a:gd name="T81" fmla="*/ 473 h 1310"/>
                <a:gd name="T82" fmla="*/ 1353 w 8413"/>
                <a:gd name="T83" fmla="*/ 470 h 1310"/>
                <a:gd name="T84" fmla="*/ 1388 w 8413"/>
                <a:gd name="T85" fmla="*/ 463 h 1310"/>
                <a:gd name="T86" fmla="*/ 1418 w 8413"/>
                <a:gd name="T87" fmla="*/ 476 h 1310"/>
                <a:gd name="T88" fmla="*/ 1455 w 8413"/>
                <a:gd name="T89" fmla="*/ 466 h 1310"/>
                <a:gd name="T90" fmla="*/ 1486 w 8413"/>
                <a:gd name="T91" fmla="*/ 473 h 1310"/>
                <a:gd name="T92" fmla="*/ 1518 w 8413"/>
                <a:gd name="T93" fmla="*/ 466 h 1310"/>
                <a:gd name="T94" fmla="*/ 1551 w 8413"/>
                <a:gd name="T95" fmla="*/ 473 h 1310"/>
                <a:gd name="T96" fmla="*/ 1586 w 8413"/>
                <a:gd name="T97" fmla="*/ 473 h 1310"/>
                <a:gd name="T98" fmla="*/ 1619 w 8413"/>
                <a:gd name="T99" fmla="*/ 470 h 1310"/>
                <a:gd name="T100" fmla="*/ 1654 w 8413"/>
                <a:gd name="T101" fmla="*/ 470 h 1310"/>
                <a:gd name="T102" fmla="*/ 1696 w 8413"/>
                <a:gd name="T103" fmla="*/ 473 h 1310"/>
                <a:gd name="T104" fmla="*/ 1735 w 8413"/>
                <a:gd name="T105" fmla="*/ 428 h 1310"/>
                <a:gd name="T106" fmla="*/ 1770 w 8413"/>
                <a:gd name="T107" fmla="*/ 473 h 1310"/>
                <a:gd name="T108" fmla="*/ 1805 w 8413"/>
                <a:gd name="T109" fmla="*/ 470 h 1310"/>
                <a:gd name="T110" fmla="*/ 1838 w 8413"/>
                <a:gd name="T111" fmla="*/ 470 h 1310"/>
                <a:gd name="T112" fmla="*/ 1875 w 8413"/>
                <a:gd name="T113" fmla="*/ 470 h 1310"/>
                <a:gd name="T114" fmla="*/ 1917 w 8413"/>
                <a:gd name="T115" fmla="*/ 470 h 1310"/>
                <a:gd name="T116" fmla="*/ 1950 w 8413"/>
                <a:gd name="T117" fmla="*/ 463 h 1310"/>
                <a:gd name="T118" fmla="*/ 1990 w 8413"/>
                <a:gd name="T119" fmla="*/ 470 h 1310"/>
                <a:gd name="T120" fmla="*/ 2027 w 8413"/>
                <a:gd name="T121" fmla="*/ 466 h 1310"/>
                <a:gd name="T122" fmla="*/ 2064 w 8413"/>
                <a:gd name="T123" fmla="*/ 473 h 1310"/>
                <a:gd name="T124" fmla="*/ 2099 w 8413"/>
                <a:gd name="T125" fmla="*/ 470 h 13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413" h="1310">
                  <a:moveTo>
                    <a:pt x="0" y="1310"/>
                  </a:moveTo>
                  <a:lnTo>
                    <a:pt x="0" y="1281"/>
                  </a:lnTo>
                  <a:lnTo>
                    <a:pt x="8" y="1281"/>
                  </a:lnTo>
                  <a:lnTo>
                    <a:pt x="8" y="1262"/>
                  </a:lnTo>
                  <a:lnTo>
                    <a:pt x="18" y="1272"/>
                  </a:lnTo>
                  <a:lnTo>
                    <a:pt x="18" y="1310"/>
                  </a:lnTo>
                  <a:lnTo>
                    <a:pt x="27" y="1310"/>
                  </a:lnTo>
                  <a:lnTo>
                    <a:pt x="27" y="1272"/>
                  </a:lnTo>
                  <a:lnTo>
                    <a:pt x="37" y="1291"/>
                  </a:lnTo>
                  <a:lnTo>
                    <a:pt x="45" y="1253"/>
                  </a:lnTo>
                  <a:lnTo>
                    <a:pt x="45" y="1281"/>
                  </a:lnTo>
                  <a:lnTo>
                    <a:pt x="56" y="1253"/>
                  </a:lnTo>
                  <a:lnTo>
                    <a:pt x="56" y="1272"/>
                  </a:lnTo>
                  <a:lnTo>
                    <a:pt x="64" y="1272"/>
                  </a:lnTo>
                  <a:lnTo>
                    <a:pt x="64" y="1310"/>
                  </a:lnTo>
                  <a:lnTo>
                    <a:pt x="74" y="1291"/>
                  </a:lnTo>
                  <a:lnTo>
                    <a:pt x="74" y="1205"/>
                  </a:lnTo>
                  <a:lnTo>
                    <a:pt x="83" y="1205"/>
                  </a:lnTo>
                  <a:lnTo>
                    <a:pt x="83" y="1243"/>
                  </a:lnTo>
                  <a:lnTo>
                    <a:pt x="93" y="1243"/>
                  </a:lnTo>
                  <a:lnTo>
                    <a:pt x="93" y="1291"/>
                  </a:lnTo>
                  <a:lnTo>
                    <a:pt x="101" y="1291"/>
                  </a:lnTo>
                  <a:lnTo>
                    <a:pt x="101" y="1310"/>
                  </a:lnTo>
                  <a:lnTo>
                    <a:pt x="112" y="1300"/>
                  </a:lnTo>
                  <a:lnTo>
                    <a:pt x="112" y="1281"/>
                  </a:lnTo>
                  <a:lnTo>
                    <a:pt x="120" y="1262"/>
                  </a:lnTo>
                  <a:lnTo>
                    <a:pt x="120" y="1300"/>
                  </a:lnTo>
                  <a:lnTo>
                    <a:pt x="130" y="1310"/>
                  </a:lnTo>
                  <a:lnTo>
                    <a:pt x="130" y="1281"/>
                  </a:lnTo>
                  <a:lnTo>
                    <a:pt x="139" y="1281"/>
                  </a:lnTo>
                  <a:lnTo>
                    <a:pt x="139" y="1262"/>
                  </a:lnTo>
                  <a:lnTo>
                    <a:pt x="149" y="1262"/>
                  </a:lnTo>
                  <a:lnTo>
                    <a:pt x="149" y="1291"/>
                  </a:lnTo>
                  <a:lnTo>
                    <a:pt x="157" y="1272"/>
                  </a:lnTo>
                  <a:lnTo>
                    <a:pt x="157" y="1300"/>
                  </a:lnTo>
                  <a:lnTo>
                    <a:pt x="167" y="1281"/>
                  </a:lnTo>
                  <a:lnTo>
                    <a:pt x="167" y="1310"/>
                  </a:lnTo>
                  <a:lnTo>
                    <a:pt x="176" y="1272"/>
                  </a:lnTo>
                  <a:lnTo>
                    <a:pt x="186" y="1300"/>
                  </a:lnTo>
                  <a:lnTo>
                    <a:pt x="186" y="1262"/>
                  </a:lnTo>
                  <a:lnTo>
                    <a:pt x="195" y="1281"/>
                  </a:lnTo>
                  <a:lnTo>
                    <a:pt x="195" y="1262"/>
                  </a:lnTo>
                  <a:lnTo>
                    <a:pt x="205" y="1262"/>
                  </a:lnTo>
                  <a:lnTo>
                    <a:pt x="205" y="1272"/>
                  </a:lnTo>
                  <a:lnTo>
                    <a:pt x="213" y="1253"/>
                  </a:lnTo>
                  <a:lnTo>
                    <a:pt x="213" y="1272"/>
                  </a:lnTo>
                  <a:lnTo>
                    <a:pt x="223" y="1272"/>
                  </a:lnTo>
                  <a:lnTo>
                    <a:pt x="223" y="1310"/>
                  </a:lnTo>
                  <a:lnTo>
                    <a:pt x="232" y="1310"/>
                  </a:lnTo>
                  <a:lnTo>
                    <a:pt x="232" y="1281"/>
                  </a:lnTo>
                  <a:lnTo>
                    <a:pt x="242" y="1300"/>
                  </a:lnTo>
                  <a:lnTo>
                    <a:pt x="242" y="1291"/>
                  </a:lnTo>
                  <a:lnTo>
                    <a:pt x="250" y="1300"/>
                  </a:lnTo>
                  <a:lnTo>
                    <a:pt x="250" y="1281"/>
                  </a:lnTo>
                  <a:lnTo>
                    <a:pt x="261" y="1272"/>
                  </a:lnTo>
                  <a:lnTo>
                    <a:pt x="261" y="1310"/>
                  </a:lnTo>
                  <a:lnTo>
                    <a:pt x="269" y="1310"/>
                  </a:lnTo>
                  <a:lnTo>
                    <a:pt x="269" y="1300"/>
                  </a:lnTo>
                  <a:lnTo>
                    <a:pt x="279" y="1310"/>
                  </a:lnTo>
                  <a:lnTo>
                    <a:pt x="279" y="1291"/>
                  </a:lnTo>
                  <a:lnTo>
                    <a:pt x="288" y="1291"/>
                  </a:lnTo>
                  <a:lnTo>
                    <a:pt x="288" y="1234"/>
                  </a:lnTo>
                  <a:lnTo>
                    <a:pt x="298" y="1262"/>
                  </a:lnTo>
                  <a:lnTo>
                    <a:pt x="298" y="1291"/>
                  </a:lnTo>
                  <a:lnTo>
                    <a:pt x="306" y="1300"/>
                  </a:lnTo>
                  <a:lnTo>
                    <a:pt x="306" y="1253"/>
                  </a:lnTo>
                  <a:lnTo>
                    <a:pt x="317" y="1310"/>
                  </a:lnTo>
                  <a:lnTo>
                    <a:pt x="317" y="1262"/>
                  </a:lnTo>
                  <a:lnTo>
                    <a:pt x="325" y="1272"/>
                  </a:lnTo>
                  <a:lnTo>
                    <a:pt x="325" y="1310"/>
                  </a:lnTo>
                  <a:lnTo>
                    <a:pt x="335" y="1300"/>
                  </a:lnTo>
                  <a:lnTo>
                    <a:pt x="335" y="1291"/>
                  </a:lnTo>
                  <a:lnTo>
                    <a:pt x="344" y="1272"/>
                  </a:lnTo>
                  <a:lnTo>
                    <a:pt x="344" y="1300"/>
                  </a:lnTo>
                  <a:lnTo>
                    <a:pt x="354" y="1300"/>
                  </a:lnTo>
                  <a:lnTo>
                    <a:pt x="354" y="1281"/>
                  </a:lnTo>
                  <a:lnTo>
                    <a:pt x="362" y="1281"/>
                  </a:lnTo>
                  <a:lnTo>
                    <a:pt x="362" y="1291"/>
                  </a:lnTo>
                  <a:lnTo>
                    <a:pt x="372" y="1310"/>
                  </a:lnTo>
                  <a:lnTo>
                    <a:pt x="372" y="1234"/>
                  </a:lnTo>
                  <a:lnTo>
                    <a:pt x="381" y="1224"/>
                  </a:lnTo>
                  <a:lnTo>
                    <a:pt x="381" y="1300"/>
                  </a:lnTo>
                  <a:lnTo>
                    <a:pt x="391" y="1291"/>
                  </a:lnTo>
                  <a:lnTo>
                    <a:pt x="391" y="1281"/>
                  </a:lnTo>
                  <a:lnTo>
                    <a:pt x="400" y="1291"/>
                  </a:lnTo>
                  <a:lnTo>
                    <a:pt x="400" y="883"/>
                  </a:lnTo>
                  <a:lnTo>
                    <a:pt x="410" y="760"/>
                  </a:lnTo>
                  <a:lnTo>
                    <a:pt x="410" y="1178"/>
                  </a:lnTo>
                  <a:lnTo>
                    <a:pt x="418" y="1186"/>
                  </a:lnTo>
                  <a:lnTo>
                    <a:pt x="418" y="1300"/>
                  </a:lnTo>
                  <a:lnTo>
                    <a:pt x="428" y="1300"/>
                  </a:lnTo>
                  <a:lnTo>
                    <a:pt x="428" y="1243"/>
                  </a:lnTo>
                  <a:lnTo>
                    <a:pt x="437" y="1262"/>
                  </a:lnTo>
                  <a:lnTo>
                    <a:pt x="437" y="1310"/>
                  </a:lnTo>
                  <a:lnTo>
                    <a:pt x="447" y="1300"/>
                  </a:lnTo>
                  <a:lnTo>
                    <a:pt x="447" y="1281"/>
                  </a:lnTo>
                  <a:lnTo>
                    <a:pt x="455" y="1310"/>
                  </a:lnTo>
                  <a:lnTo>
                    <a:pt x="455" y="1253"/>
                  </a:lnTo>
                  <a:lnTo>
                    <a:pt x="466" y="1253"/>
                  </a:lnTo>
                  <a:lnTo>
                    <a:pt x="466" y="1281"/>
                  </a:lnTo>
                  <a:lnTo>
                    <a:pt x="474" y="1281"/>
                  </a:lnTo>
                  <a:lnTo>
                    <a:pt x="474" y="1300"/>
                  </a:lnTo>
                  <a:lnTo>
                    <a:pt x="484" y="1281"/>
                  </a:lnTo>
                  <a:lnTo>
                    <a:pt x="484" y="1272"/>
                  </a:lnTo>
                  <a:lnTo>
                    <a:pt x="493" y="1272"/>
                  </a:lnTo>
                  <a:lnTo>
                    <a:pt x="493" y="1310"/>
                  </a:lnTo>
                  <a:lnTo>
                    <a:pt x="503" y="1310"/>
                  </a:lnTo>
                  <a:lnTo>
                    <a:pt x="503" y="1291"/>
                  </a:lnTo>
                  <a:lnTo>
                    <a:pt x="511" y="1291"/>
                  </a:lnTo>
                  <a:lnTo>
                    <a:pt x="511" y="1310"/>
                  </a:lnTo>
                  <a:lnTo>
                    <a:pt x="522" y="1310"/>
                  </a:lnTo>
                  <a:lnTo>
                    <a:pt x="522" y="1272"/>
                  </a:lnTo>
                  <a:lnTo>
                    <a:pt x="530" y="1272"/>
                  </a:lnTo>
                  <a:lnTo>
                    <a:pt x="530" y="1281"/>
                  </a:lnTo>
                  <a:lnTo>
                    <a:pt x="540" y="1281"/>
                  </a:lnTo>
                  <a:lnTo>
                    <a:pt x="540" y="1253"/>
                  </a:lnTo>
                  <a:lnTo>
                    <a:pt x="549" y="1272"/>
                  </a:lnTo>
                  <a:lnTo>
                    <a:pt x="549" y="1310"/>
                  </a:lnTo>
                  <a:lnTo>
                    <a:pt x="559" y="1310"/>
                  </a:lnTo>
                  <a:lnTo>
                    <a:pt x="559" y="1291"/>
                  </a:lnTo>
                  <a:lnTo>
                    <a:pt x="567" y="1291"/>
                  </a:lnTo>
                  <a:lnTo>
                    <a:pt x="567" y="1262"/>
                  </a:lnTo>
                  <a:lnTo>
                    <a:pt x="578" y="1253"/>
                  </a:lnTo>
                  <a:lnTo>
                    <a:pt x="578" y="1281"/>
                  </a:lnTo>
                  <a:lnTo>
                    <a:pt x="586" y="1291"/>
                  </a:lnTo>
                  <a:lnTo>
                    <a:pt x="586" y="1281"/>
                  </a:lnTo>
                  <a:lnTo>
                    <a:pt x="596" y="1281"/>
                  </a:lnTo>
                  <a:lnTo>
                    <a:pt x="596" y="1262"/>
                  </a:lnTo>
                  <a:lnTo>
                    <a:pt x="605" y="1291"/>
                  </a:lnTo>
                  <a:lnTo>
                    <a:pt x="605" y="1262"/>
                  </a:lnTo>
                  <a:lnTo>
                    <a:pt x="615" y="1272"/>
                  </a:lnTo>
                  <a:lnTo>
                    <a:pt x="615" y="1310"/>
                  </a:lnTo>
                  <a:lnTo>
                    <a:pt x="625" y="1272"/>
                  </a:lnTo>
                  <a:lnTo>
                    <a:pt x="625" y="1300"/>
                  </a:lnTo>
                  <a:lnTo>
                    <a:pt x="633" y="1262"/>
                  </a:lnTo>
                  <a:lnTo>
                    <a:pt x="633" y="1281"/>
                  </a:lnTo>
                  <a:lnTo>
                    <a:pt x="644" y="1281"/>
                  </a:lnTo>
                  <a:lnTo>
                    <a:pt x="644" y="1300"/>
                  </a:lnTo>
                  <a:lnTo>
                    <a:pt x="652" y="1300"/>
                  </a:lnTo>
                  <a:lnTo>
                    <a:pt x="652" y="1291"/>
                  </a:lnTo>
                  <a:lnTo>
                    <a:pt x="662" y="1300"/>
                  </a:lnTo>
                  <a:lnTo>
                    <a:pt x="662" y="1310"/>
                  </a:lnTo>
                  <a:lnTo>
                    <a:pt x="671" y="1310"/>
                  </a:lnTo>
                  <a:lnTo>
                    <a:pt x="671" y="1291"/>
                  </a:lnTo>
                  <a:lnTo>
                    <a:pt x="681" y="1291"/>
                  </a:lnTo>
                  <a:lnTo>
                    <a:pt x="681" y="1262"/>
                  </a:lnTo>
                  <a:lnTo>
                    <a:pt x="689" y="1262"/>
                  </a:lnTo>
                  <a:lnTo>
                    <a:pt x="689" y="1300"/>
                  </a:lnTo>
                  <a:lnTo>
                    <a:pt x="700" y="1272"/>
                  </a:lnTo>
                  <a:lnTo>
                    <a:pt x="700" y="1310"/>
                  </a:lnTo>
                  <a:lnTo>
                    <a:pt x="708" y="1310"/>
                  </a:lnTo>
                  <a:lnTo>
                    <a:pt x="708" y="1281"/>
                  </a:lnTo>
                  <a:lnTo>
                    <a:pt x="718" y="1262"/>
                  </a:lnTo>
                  <a:lnTo>
                    <a:pt x="718" y="1310"/>
                  </a:lnTo>
                  <a:lnTo>
                    <a:pt x="727" y="1310"/>
                  </a:lnTo>
                  <a:lnTo>
                    <a:pt x="727" y="1291"/>
                  </a:lnTo>
                  <a:lnTo>
                    <a:pt x="737" y="1310"/>
                  </a:lnTo>
                  <a:lnTo>
                    <a:pt x="745" y="1310"/>
                  </a:lnTo>
                  <a:lnTo>
                    <a:pt x="745" y="1291"/>
                  </a:lnTo>
                  <a:lnTo>
                    <a:pt x="755" y="1310"/>
                  </a:lnTo>
                  <a:lnTo>
                    <a:pt x="755" y="1291"/>
                  </a:lnTo>
                  <a:lnTo>
                    <a:pt x="764" y="1291"/>
                  </a:lnTo>
                  <a:lnTo>
                    <a:pt x="764" y="1262"/>
                  </a:lnTo>
                  <a:lnTo>
                    <a:pt x="774" y="1291"/>
                  </a:lnTo>
                  <a:lnTo>
                    <a:pt x="774" y="1253"/>
                  </a:lnTo>
                  <a:lnTo>
                    <a:pt x="783" y="1224"/>
                  </a:lnTo>
                  <a:lnTo>
                    <a:pt x="783" y="1281"/>
                  </a:lnTo>
                  <a:lnTo>
                    <a:pt x="793" y="1291"/>
                  </a:lnTo>
                  <a:lnTo>
                    <a:pt x="793" y="1262"/>
                  </a:lnTo>
                  <a:lnTo>
                    <a:pt x="801" y="1262"/>
                  </a:lnTo>
                  <a:lnTo>
                    <a:pt x="801" y="1291"/>
                  </a:lnTo>
                  <a:lnTo>
                    <a:pt x="811" y="1310"/>
                  </a:lnTo>
                  <a:lnTo>
                    <a:pt x="811" y="1291"/>
                  </a:lnTo>
                  <a:lnTo>
                    <a:pt x="820" y="1272"/>
                  </a:lnTo>
                  <a:lnTo>
                    <a:pt x="820" y="1291"/>
                  </a:lnTo>
                  <a:lnTo>
                    <a:pt x="830" y="1300"/>
                  </a:lnTo>
                  <a:lnTo>
                    <a:pt x="830" y="1272"/>
                  </a:lnTo>
                  <a:lnTo>
                    <a:pt x="838" y="1272"/>
                  </a:lnTo>
                  <a:lnTo>
                    <a:pt x="838" y="1300"/>
                  </a:lnTo>
                  <a:lnTo>
                    <a:pt x="849" y="1300"/>
                  </a:lnTo>
                  <a:lnTo>
                    <a:pt x="849" y="1272"/>
                  </a:lnTo>
                  <a:lnTo>
                    <a:pt x="857" y="1310"/>
                  </a:lnTo>
                  <a:lnTo>
                    <a:pt x="857" y="1291"/>
                  </a:lnTo>
                  <a:lnTo>
                    <a:pt x="867" y="1291"/>
                  </a:lnTo>
                  <a:lnTo>
                    <a:pt x="867" y="1262"/>
                  </a:lnTo>
                  <a:lnTo>
                    <a:pt x="876" y="1262"/>
                  </a:lnTo>
                  <a:lnTo>
                    <a:pt x="876" y="1272"/>
                  </a:lnTo>
                  <a:lnTo>
                    <a:pt x="886" y="1291"/>
                  </a:lnTo>
                  <a:lnTo>
                    <a:pt x="886" y="1215"/>
                  </a:lnTo>
                  <a:lnTo>
                    <a:pt x="894" y="1205"/>
                  </a:lnTo>
                  <a:lnTo>
                    <a:pt x="894" y="1262"/>
                  </a:lnTo>
                  <a:lnTo>
                    <a:pt x="905" y="1262"/>
                  </a:lnTo>
                  <a:lnTo>
                    <a:pt x="905" y="1281"/>
                  </a:lnTo>
                  <a:lnTo>
                    <a:pt x="913" y="1291"/>
                  </a:lnTo>
                  <a:lnTo>
                    <a:pt x="913" y="1262"/>
                  </a:lnTo>
                  <a:lnTo>
                    <a:pt x="923" y="1281"/>
                  </a:lnTo>
                  <a:lnTo>
                    <a:pt x="923" y="1310"/>
                  </a:lnTo>
                  <a:lnTo>
                    <a:pt x="932" y="1310"/>
                  </a:lnTo>
                  <a:lnTo>
                    <a:pt x="932" y="1300"/>
                  </a:lnTo>
                  <a:lnTo>
                    <a:pt x="942" y="1300"/>
                  </a:lnTo>
                  <a:lnTo>
                    <a:pt x="942" y="1243"/>
                  </a:lnTo>
                  <a:lnTo>
                    <a:pt x="950" y="1243"/>
                  </a:lnTo>
                  <a:lnTo>
                    <a:pt x="950" y="371"/>
                  </a:lnTo>
                  <a:lnTo>
                    <a:pt x="960" y="19"/>
                  </a:lnTo>
                  <a:lnTo>
                    <a:pt x="960" y="902"/>
                  </a:lnTo>
                  <a:lnTo>
                    <a:pt x="969" y="921"/>
                  </a:lnTo>
                  <a:lnTo>
                    <a:pt x="969" y="1234"/>
                  </a:lnTo>
                  <a:lnTo>
                    <a:pt x="979" y="1234"/>
                  </a:lnTo>
                  <a:lnTo>
                    <a:pt x="979" y="1281"/>
                  </a:lnTo>
                  <a:lnTo>
                    <a:pt x="988" y="1281"/>
                  </a:lnTo>
                  <a:lnTo>
                    <a:pt x="988" y="1310"/>
                  </a:lnTo>
                  <a:lnTo>
                    <a:pt x="998" y="1300"/>
                  </a:lnTo>
                  <a:lnTo>
                    <a:pt x="998" y="1291"/>
                  </a:lnTo>
                  <a:lnTo>
                    <a:pt x="1006" y="1281"/>
                  </a:lnTo>
                  <a:lnTo>
                    <a:pt x="1006" y="1300"/>
                  </a:lnTo>
                  <a:lnTo>
                    <a:pt x="1016" y="1291"/>
                  </a:lnTo>
                  <a:lnTo>
                    <a:pt x="1016" y="1243"/>
                  </a:lnTo>
                  <a:lnTo>
                    <a:pt x="1025" y="1215"/>
                  </a:lnTo>
                  <a:lnTo>
                    <a:pt x="1025" y="1272"/>
                  </a:lnTo>
                  <a:lnTo>
                    <a:pt x="1035" y="1272"/>
                  </a:lnTo>
                  <a:lnTo>
                    <a:pt x="1035" y="1310"/>
                  </a:lnTo>
                  <a:lnTo>
                    <a:pt x="1044" y="1300"/>
                  </a:lnTo>
                  <a:lnTo>
                    <a:pt x="1044" y="1291"/>
                  </a:lnTo>
                  <a:lnTo>
                    <a:pt x="1054" y="1291"/>
                  </a:lnTo>
                  <a:lnTo>
                    <a:pt x="1054" y="1272"/>
                  </a:lnTo>
                  <a:lnTo>
                    <a:pt x="1062" y="1291"/>
                  </a:lnTo>
                  <a:lnTo>
                    <a:pt x="1062" y="1272"/>
                  </a:lnTo>
                  <a:lnTo>
                    <a:pt x="1072" y="1281"/>
                  </a:lnTo>
                  <a:lnTo>
                    <a:pt x="1072" y="1196"/>
                  </a:lnTo>
                  <a:lnTo>
                    <a:pt x="1081" y="1178"/>
                  </a:lnTo>
                  <a:lnTo>
                    <a:pt x="1081" y="1253"/>
                  </a:lnTo>
                  <a:lnTo>
                    <a:pt x="1091" y="1262"/>
                  </a:lnTo>
                  <a:lnTo>
                    <a:pt x="1091" y="1234"/>
                  </a:lnTo>
                  <a:lnTo>
                    <a:pt x="1099" y="1243"/>
                  </a:lnTo>
                  <a:lnTo>
                    <a:pt x="1099" y="1272"/>
                  </a:lnTo>
                  <a:lnTo>
                    <a:pt x="1110" y="1272"/>
                  </a:lnTo>
                  <a:lnTo>
                    <a:pt x="1110" y="1310"/>
                  </a:lnTo>
                  <a:lnTo>
                    <a:pt x="1118" y="1310"/>
                  </a:lnTo>
                  <a:lnTo>
                    <a:pt x="1118" y="1281"/>
                  </a:lnTo>
                  <a:lnTo>
                    <a:pt x="1128" y="1281"/>
                  </a:lnTo>
                  <a:lnTo>
                    <a:pt x="1128" y="1310"/>
                  </a:lnTo>
                  <a:lnTo>
                    <a:pt x="1137" y="1300"/>
                  </a:lnTo>
                  <a:lnTo>
                    <a:pt x="1137" y="1272"/>
                  </a:lnTo>
                  <a:lnTo>
                    <a:pt x="1147" y="1243"/>
                  </a:lnTo>
                  <a:lnTo>
                    <a:pt x="1147" y="1281"/>
                  </a:lnTo>
                  <a:lnTo>
                    <a:pt x="1155" y="1272"/>
                  </a:lnTo>
                  <a:lnTo>
                    <a:pt x="1155" y="1291"/>
                  </a:lnTo>
                  <a:lnTo>
                    <a:pt x="1166" y="1281"/>
                  </a:lnTo>
                  <a:lnTo>
                    <a:pt x="1166" y="1300"/>
                  </a:lnTo>
                  <a:lnTo>
                    <a:pt x="1174" y="1310"/>
                  </a:lnTo>
                  <a:lnTo>
                    <a:pt x="1174" y="1272"/>
                  </a:lnTo>
                  <a:lnTo>
                    <a:pt x="1184" y="1272"/>
                  </a:lnTo>
                  <a:lnTo>
                    <a:pt x="1184" y="1291"/>
                  </a:lnTo>
                  <a:lnTo>
                    <a:pt x="1193" y="1281"/>
                  </a:lnTo>
                  <a:lnTo>
                    <a:pt x="1203" y="1281"/>
                  </a:lnTo>
                  <a:lnTo>
                    <a:pt x="1203" y="1262"/>
                  </a:lnTo>
                  <a:lnTo>
                    <a:pt x="1211" y="1262"/>
                  </a:lnTo>
                  <a:lnTo>
                    <a:pt x="1211" y="1281"/>
                  </a:lnTo>
                  <a:lnTo>
                    <a:pt x="1221" y="1281"/>
                  </a:lnTo>
                  <a:lnTo>
                    <a:pt x="1221" y="1300"/>
                  </a:lnTo>
                  <a:lnTo>
                    <a:pt x="1230" y="1310"/>
                  </a:lnTo>
                  <a:lnTo>
                    <a:pt x="1230" y="1272"/>
                  </a:lnTo>
                  <a:lnTo>
                    <a:pt x="1240" y="1281"/>
                  </a:lnTo>
                  <a:lnTo>
                    <a:pt x="1240" y="1262"/>
                  </a:lnTo>
                  <a:lnTo>
                    <a:pt x="1249" y="1262"/>
                  </a:lnTo>
                  <a:lnTo>
                    <a:pt x="1249" y="1300"/>
                  </a:lnTo>
                  <a:lnTo>
                    <a:pt x="1259" y="1310"/>
                  </a:lnTo>
                  <a:lnTo>
                    <a:pt x="1259" y="1291"/>
                  </a:lnTo>
                  <a:lnTo>
                    <a:pt x="1267" y="1291"/>
                  </a:lnTo>
                  <a:lnTo>
                    <a:pt x="1267" y="1272"/>
                  </a:lnTo>
                  <a:lnTo>
                    <a:pt x="1277" y="1272"/>
                  </a:lnTo>
                  <a:lnTo>
                    <a:pt x="1277" y="1224"/>
                  </a:lnTo>
                  <a:lnTo>
                    <a:pt x="1286" y="1196"/>
                  </a:lnTo>
                  <a:lnTo>
                    <a:pt x="1286" y="1243"/>
                  </a:lnTo>
                  <a:lnTo>
                    <a:pt x="1296" y="1243"/>
                  </a:lnTo>
                  <a:lnTo>
                    <a:pt x="1296" y="1272"/>
                  </a:lnTo>
                  <a:lnTo>
                    <a:pt x="1304" y="1272"/>
                  </a:lnTo>
                  <a:lnTo>
                    <a:pt x="1304" y="1300"/>
                  </a:lnTo>
                  <a:lnTo>
                    <a:pt x="1315" y="1310"/>
                  </a:lnTo>
                  <a:lnTo>
                    <a:pt x="1315" y="1281"/>
                  </a:lnTo>
                  <a:lnTo>
                    <a:pt x="1323" y="1281"/>
                  </a:lnTo>
                  <a:lnTo>
                    <a:pt x="1323" y="1262"/>
                  </a:lnTo>
                  <a:lnTo>
                    <a:pt x="1333" y="1262"/>
                  </a:lnTo>
                  <a:lnTo>
                    <a:pt x="1333" y="1281"/>
                  </a:lnTo>
                  <a:lnTo>
                    <a:pt x="1342" y="1291"/>
                  </a:lnTo>
                  <a:lnTo>
                    <a:pt x="1342" y="1253"/>
                  </a:lnTo>
                  <a:lnTo>
                    <a:pt x="1352" y="1253"/>
                  </a:lnTo>
                  <a:lnTo>
                    <a:pt x="1352" y="1291"/>
                  </a:lnTo>
                  <a:lnTo>
                    <a:pt x="1360" y="1291"/>
                  </a:lnTo>
                  <a:lnTo>
                    <a:pt x="1360" y="1310"/>
                  </a:lnTo>
                  <a:lnTo>
                    <a:pt x="1371" y="1310"/>
                  </a:lnTo>
                  <a:lnTo>
                    <a:pt x="1371" y="1291"/>
                  </a:lnTo>
                  <a:lnTo>
                    <a:pt x="1379" y="1291"/>
                  </a:lnTo>
                  <a:lnTo>
                    <a:pt x="1379" y="1272"/>
                  </a:lnTo>
                  <a:lnTo>
                    <a:pt x="1389" y="1281"/>
                  </a:lnTo>
                  <a:lnTo>
                    <a:pt x="1389" y="1121"/>
                  </a:lnTo>
                  <a:lnTo>
                    <a:pt x="1398" y="1121"/>
                  </a:lnTo>
                  <a:lnTo>
                    <a:pt x="1398" y="1291"/>
                  </a:lnTo>
                  <a:lnTo>
                    <a:pt x="1408" y="1281"/>
                  </a:lnTo>
                  <a:lnTo>
                    <a:pt x="1408" y="1300"/>
                  </a:lnTo>
                  <a:lnTo>
                    <a:pt x="1416" y="1281"/>
                  </a:lnTo>
                  <a:lnTo>
                    <a:pt x="1416" y="1310"/>
                  </a:lnTo>
                  <a:lnTo>
                    <a:pt x="1426" y="1310"/>
                  </a:lnTo>
                  <a:lnTo>
                    <a:pt x="1426" y="1291"/>
                  </a:lnTo>
                  <a:lnTo>
                    <a:pt x="1435" y="1300"/>
                  </a:lnTo>
                  <a:lnTo>
                    <a:pt x="1435" y="1272"/>
                  </a:lnTo>
                  <a:lnTo>
                    <a:pt x="1445" y="1272"/>
                  </a:lnTo>
                  <a:lnTo>
                    <a:pt x="1445" y="1300"/>
                  </a:lnTo>
                  <a:lnTo>
                    <a:pt x="1454" y="1310"/>
                  </a:lnTo>
                  <a:lnTo>
                    <a:pt x="1454" y="1291"/>
                  </a:lnTo>
                  <a:lnTo>
                    <a:pt x="1464" y="1281"/>
                  </a:lnTo>
                  <a:lnTo>
                    <a:pt x="1464" y="1300"/>
                  </a:lnTo>
                  <a:lnTo>
                    <a:pt x="1472" y="1291"/>
                  </a:lnTo>
                  <a:lnTo>
                    <a:pt x="1472" y="1262"/>
                  </a:lnTo>
                  <a:lnTo>
                    <a:pt x="1482" y="1281"/>
                  </a:lnTo>
                  <a:lnTo>
                    <a:pt x="1482" y="1310"/>
                  </a:lnTo>
                  <a:lnTo>
                    <a:pt x="1491" y="1310"/>
                  </a:lnTo>
                  <a:lnTo>
                    <a:pt x="1491" y="1291"/>
                  </a:lnTo>
                  <a:lnTo>
                    <a:pt x="1501" y="1300"/>
                  </a:lnTo>
                  <a:lnTo>
                    <a:pt x="1501" y="1281"/>
                  </a:lnTo>
                  <a:lnTo>
                    <a:pt x="1510" y="1291"/>
                  </a:lnTo>
                  <a:lnTo>
                    <a:pt x="1510" y="1272"/>
                  </a:lnTo>
                  <a:lnTo>
                    <a:pt x="1520" y="1272"/>
                  </a:lnTo>
                  <a:lnTo>
                    <a:pt x="1520" y="1291"/>
                  </a:lnTo>
                  <a:lnTo>
                    <a:pt x="1528" y="1291"/>
                  </a:lnTo>
                  <a:lnTo>
                    <a:pt x="1528" y="1310"/>
                  </a:lnTo>
                  <a:lnTo>
                    <a:pt x="1538" y="1291"/>
                  </a:lnTo>
                  <a:lnTo>
                    <a:pt x="1538" y="1253"/>
                  </a:lnTo>
                  <a:lnTo>
                    <a:pt x="1548" y="1262"/>
                  </a:lnTo>
                  <a:lnTo>
                    <a:pt x="1548" y="1291"/>
                  </a:lnTo>
                  <a:lnTo>
                    <a:pt x="1557" y="1281"/>
                  </a:lnTo>
                  <a:lnTo>
                    <a:pt x="1557" y="1234"/>
                  </a:lnTo>
                  <a:lnTo>
                    <a:pt x="1567" y="1253"/>
                  </a:lnTo>
                  <a:lnTo>
                    <a:pt x="1567" y="1291"/>
                  </a:lnTo>
                  <a:lnTo>
                    <a:pt x="1576" y="1281"/>
                  </a:lnTo>
                  <a:lnTo>
                    <a:pt x="1576" y="1291"/>
                  </a:lnTo>
                  <a:lnTo>
                    <a:pt x="1586" y="1291"/>
                  </a:lnTo>
                  <a:lnTo>
                    <a:pt x="1586" y="1272"/>
                  </a:lnTo>
                  <a:lnTo>
                    <a:pt x="1594" y="1281"/>
                  </a:lnTo>
                  <a:lnTo>
                    <a:pt x="1594" y="1300"/>
                  </a:lnTo>
                  <a:lnTo>
                    <a:pt x="1604" y="1281"/>
                  </a:lnTo>
                  <a:lnTo>
                    <a:pt x="1604" y="1310"/>
                  </a:lnTo>
                  <a:lnTo>
                    <a:pt x="1613" y="1310"/>
                  </a:lnTo>
                  <a:lnTo>
                    <a:pt x="1613" y="1291"/>
                  </a:lnTo>
                  <a:lnTo>
                    <a:pt x="1623" y="1281"/>
                  </a:lnTo>
                  <a:lnTo>
                    <a:pt x="1623" y="1291"/>
                  </a:lnTo>
                  <a:lnTo>
                    <a:pt x="1632" y="1281"/>
                  </a:lnTo>
                  <a:lnTo>
                    <a:pt x="1632" y="1272"/>
                  </a:lnTo>
                  <a:lnTo>
                    <a:pt x="1642" y="1262"/>
                  </a:lnTo>
                  <a:lnTo>
                    <a:pt x="1642" y="1281"/>
                  </a:lnTo>
                  <a:lnTo>
                    <a:pt x="1650" y="1262"/>
                  </a:lnTo>
                  <a:lnTo>
                    <a:pt x="1650" y="1310"/>
                  </a:lnTo>
                  <a:lnTo>
                    <a:pt x="1660" y="1300"/>
                  </a:lnTo>
                  <a:lnTo>
                    <a:pt x="1660" y="1310"/>
                  </a:lnTo>
                  <a:lnTo>
                    <a:pt x="1669" y="1310"/>
                  </a:lnTo>
                  <a:lnTo>
                    <a:pt x="1669" y="1300"/>
                  </a:lnTo>
                  <a:lnTo>
                    <a:pt x="1679" y="1300"/>
                  </a:lnTo>
                  <a:lnTo>
                    <a:pt x="1679" y="1243"/>
                  </a:lnTo>
                  <a:lnTo>
                    <a:pt x="1687" y="1243"/>
                  </a:lnTo>
                  <a:lnTo>
                    <a:pt x="1687" y="1281"/>
                  </a:lnTo>
                  <a:lnTo>
                    <a:pt x="1698" y="1281"/>
                  </a:lnTo>
                  <a:lnTo>
                    <a:pt x="1698" y="1262"/>
                  </a:lnTo>
                  <a:lnTo>
                    <a:pt x="1706" y="1272"/>
                  </a:lnTo>
                  <a:lnTo>
                    <a:pt x="1706" y="1291"/>
                  </a:lnTo>
                  <a:lnTo>
                    <a:pt x="1716" y="1281"/>
                  </a:lnTo>
                  <a:lnTo>
                    <a:pt x="1716" y="1291"/>
                  </a:lnTo>
                  <a:lnTo>
                    <a:pt x="1725" y="1291"/>
                  </a:lnTo>
                  <a:lnTo>
                    <a:pt x="1725" y="1272"/>
                  </a:lnTo>
                  <a:lnTo>
                    <a:pt x="1735" y="1281"/>
                  </a:lnTo>
                  <a:lnTo>
                    <a:pt x="1735" y="702"/>
                  </a:lnTo>
                  <a:lnTo>
                    <a:pt x="1743" y="171"/>
                  </a:lnTo>
                  <a:lnTo>
                    <a:pt x="1743" y="931"/>
                  </a:lnTo>
                  <a:lnTo>
                    <a:pt x="1754" y="950"/>
                  </a:lnTo>
                  <a:lnTo>
                    <a:pt x="1754" y="1196"/>
                  </a:lnTo>
                  <a:lnTo>
                    <a:pt x="1762" y="1196"/>
                  </a:lnTo>
                  <a:lnTo>
                    <a:pt x="1762" y="1253"/>
                  </a:lnTo>
                  <a:lnTo>
                    <a:pt x="1772" y="1262"/>
                  </a:lnTo>
                  <a:lnTo>
                    <a:pt x="1772" y="1310"/>
                  </a:lnTo>
                  <a:lnTo>
                    <a:pt x="1781" y="1310"/>
                  </a:lnTo>
                  <a:lnTo>
                    <a:pt x="1781" y="1272"/>
                  </a:lnTo>
                  <a:lnTo>
                    <a:pt x="1791" y="1291"/>
                  </a:lnTo>
                  <a:lnTo>
                    <a:pt x="1791" y="1159"/>
                  </a:lnTo>
                  <a:lnTo>
                    <a:pt x="1799" y="1121"/>
                  </a:lnTo>
                  <a:lnTo>
                    <a:pt x="1799" y="1272"/>
                  </a:lnTo>
                  <a:lnTo>
                    <a:pt x="1809" y="1272"/>
                  </a:lnTo>
                  <a:lnTo>
                    <a:pt x="1809" y="1300"/>
                  </a:lnTo>
                  <a:lnTo>
                    <a:pt x="1818" y="1310"/>
                  </a:lnTo>
                  <a:lnTo>
                    <a:pt x="1818" y="1300"/>
                  </a:lnTo>
                  <a:lnTo>
                    <a:pt x="1828" y="1300"/>
                  </a:lnTo>
                  <a:lnTo>
                    <a:pt x="1828" y="1281"/>
                  </a:lnTo>
                  <a:lnTo>
                    <a:pt x="1837" y="1291"/>
                  </a:lnTo>
                  <a:lnTo>
                    <a:pt x="1837" y="1243"/>
                  </a:lnTo>
                  <a:lnTo>
                    <a:pt x="1847" y="1243"/>
                  </a:lnTo>
                  <a:lnTo>
                    <a:pt x="1847" y="1291"/>
                  </a:lnTo>
                  <a:lnTo>
                    <a:pt x="1855" y="1291"/>
                  </a:lnTo>
                  <a:lnTo>
                    <a:pt x="1855" y="1310"/>
                  </a:lnTo>
                  <a:lnTo>
                    <a:pt x="1865" y="1310"/>
                  </a:lnTo>
                  <a:lnTo>
                    <a:pt x="1865" y="1281"/>
                  </a:lnTo>
                  <a:lnTo>
                    <a:pt x="1874" y="1291"/>
                  </a:lnTo>
                  <a:lnTo>
                    <a:pt x="1874" y="1243"/>
                  </a:lnTo>
                  <a:lnTo>
                    <a:pt x="1884" y="1253"/>
                  </a:lnTo>
                  <a:lnTo>
                    <a:pt x="1884" y="1281"/>
                  </a:lnTo>
                  <a:lnTo>
                    <a:pt x="1892" y="1281"/>
                  </a:lnTo>
                  <a:lnTo>
                    <a:pt x="1892" y="1262"/>
                  </a:lnTo>
                  <a:lnTo>
                    <a:pt x="1903" y="1281"/>
                  </a:lnTo>
                  <a:lnTo>
                    <a:pt x="1903" y="1300"/>
                  </a:lnTo>
                  <a:lnTo>
                    <a:pt x="1911" y="1300"/>
                  </a:lnTo>
                  <a:lnTo>
                    <a:pt x="1911" y="1310"/>
                  </a:lnTo>
                  <a:lnTo>
                    <a:pt x="1921" y="1300"/>
                  </a:lnTo>
                  <a:lnTo>
                    <a:pt x="1921" y="1310"/>
                  </a:lnTo>
                  <a:lnTo>
                    <a:pt x="1930" y="1300"/>
                  </a:lnTo>
                  <a:lnTo>
                    <a:pt x="1930" y="1272"/>
                  </a:lnTo>
                  <a:lnTo>
                    <a:pt x="1940" y="1272"/>
                  </a:lnTo>
                  <a:lnTo>
                    <a:pt x="1940" y="1291"/>
                  </a:lnTo>
                  <a:lnTo>
                    <a:pt x="1948" y="1281"/>
                  </a:lnTo>
                  <a:lnTo>
                    <a:pt x="1948" y="1300"/>
                  </a:lnTo>
                  <a:lnTo>
                    <a:pt x="1959" y="1291"/>
                  </a:lnTo>
                  <a:lnTo>
                    <a:pt x="1959" y="1281"/>
                  </a:lnTo>
                  <a:lnTo>
                    <a:pt x="1967" y="1291"/>
                  </a:lnTo>
                  <a:lnTo>
                    <a:pt x="1967" y="1272"/>
                  </a:lnTo>
                  <a:lnTo>
                    <a:pt x="1977" y="1291"/>
                  </a:lnTo>
                  <a:lnTo>
                    <a:pt x="1977" y="1300"/>
                  </a:lnTo>
                  <a:lnTo>
                    <a:pt x="1986" y="1310"/>
                  </a:lnTo>
                  <a:lnTo>
                    <a:pt x="1986" y="1281"/>
                  </a:lnTo>
                  <a:lnTo>
                    <a:pt x="1996" y="1281"/>
                  </a:lnTo>
                  <a:lnTo>
                    <a:pt x="1996" y="1310"/>
                  </a:lnTo>
                  <a:lnTo>
                    <a:pt x="2004" y="1300"/>
                  </a:lnTo>
                  <a:lnTo>
                    <a:pt x="2004" y="1291"/>
                  </a:lnTo>
                  <a:lnTo>
                    <a:pt x="2014" y="1291"/>
                  </a:lnTo>
                  <a:lnTo>
                    <a:pt x="2014" y="1300"/>
                  </a:lnTo>
                  <a:lnTo>
                    <a:pt x="2023" y="1291"/>
                  </a:lnTo>
                  <a:lnTo>
                    <a:pt x="2033" y="1291"/>
                  </a:lnTo>
                  <a:lnTo>
                    <a:pt x="2033" y="1310"/>
                  </a:lnTo>
                  <a:lnTo>
                    <a:pt x="2042" y="1300"/>
                  </a:lnTo>
                  <a:lnTo>
                    <a:pt x="2042" y="1291"/>
                  </a:lnTo>
                  <a:lnTo>
                    <a:pt x="2052" y="1291"/>
                  </a:lnTo>
                  <a:lnTo>
                    <a:pt x="2052" y="1310"/>
                  </a:lnTo>
                  <a:lnTo>
                    <a:pt x="2060" y="1300"/>
                  </a:lnTo>
                  <a:lnTo>
                    <a:pt x="2060" y="1281"/>
                  </a:lnTo>
                  <a:lnTo>
                    <a:pt x="2070" y="1281"/>
                  </a:lnTo>
                  <a:lnTo>
                    <a:pt x="2070" y="1310"/>
                  </a:lnTo>
                  <a:lnTo>
                    <a:pt x="2079" y="1310"/>
                  </a:lnTo>
                  <a:lnTo>
                    <a:pt x="2079" y="1291"/>
                  </a:lnTo>
                  <a:lnTo>
                    <a:pt x="2089" y="1300"/>
                  </a:lnTo>
                  <a:lnTo>
                    <a:pt x="2089" y="1291"/>
                  </a:lnTo>
                  <a:lnTo>
                    <a:pt x="2098" y="1281"/>
                  </a:lnTo>
                  <a:lnTo>
                    <a:pt x="2098" y="1300"/>
                  </a:lnTo>
                  <a:lnTo>
                    <a:pt x="2108" y="1281"/>
                  </a:lnTo>
                  <a:lnTo>
                    <a:pt x="2108" y="1300"/>
                  </a:lnTo>
                  <a:lnTo>
                    <a:pt x="2116" y="1310"/>
                  </a:lnTo>
                  <a:lnTo>
                    <a:pt x="2116" y="1281"/>
                  </a:lnTo>
                  <a:lnTo>
                    <a:pt x="2126" y="1281"/>
                  </a:lnTo>
                  <a:lnTo>
                    <a:pt x="2126" y="1310"/>
                  </a:lnTo>
                  <a:lnTo>
                    <a:pt x="2135" y="1300"/>
                  </a:lnTo>
                  <a:lnTo>
                    <a:pt x="2135" y="1291"/>
                  </a:lnTo>
                  <a:lnTo>
                    <a:pt x="2145" y="1291"/>
                  </a:lnTo>
                  <a:lnTo>
                    <a:pt x="2145" y="1281"/>
                  </a:lnTo>
                  <a:lnTo>
                    <a:pt x="2153" y="1291"/>
                  </a:lnTo>
                  <a:lnTo>
                    <a:pt x="2153" y="1272"/>
                  </a:lnTo>
                  <a:lnTo>
                    <a:pt x="2164" y="1272"/>
                  </a:lnTo>
                  <a:lnTo>
                    <a:pt x="2164" y="1300"/>
                  </a:lnTo>
                  <a:lnTo>
                    <a:pt x="2172" y="1310"/>
                  </a:lnTo>
                  <a:lnTo>
                    <a:pt x="2172" y="1291"/>
                  </a:lnTo>
                  <a:lnTo>
                    <a:pt x="2182" y="1291"/>
                  </a:lnTo>
                  <a:lnTo>
                    <a:pt x="2182" y="1253"/>
                  </a:lnTo>
                  <a:lnTo>
                    <a:pt x="2191" y="1262"/>
                  </a:lnTo>
                  <a:lnTo>
                    <a:pt x="2191" y="1291"/>
                  </a:lnTo>
                  <a:lnTo>
                    <a:pt x="2201" y="1281"/>
                  </a:lnTo>
                  <a:lnTo>
                    <a:pt x="2201" y="1291"/>
                  </a:lnTo>
                  <a:lnTo>
                    <a:pt x="2209" y="1281"/>
                  </a:lnTo>
                  <a:lnTo>
                    <a:pt x="2209" y="1300"/>
                  </a:lnTo>
                  <a:lnTo>
                    <a:pt x="2220" y="1291"/>
                  </a:lnTo>
                  <a:lnTo>
                    <a:pt x="2220" y="1281"/>
                  </a:lnTo>
                  <a:lnTo>
                    <a:pt x="2228" y="1281"/>
                  </a:lnTo>
                  <a:lnTo>
                    <a:pt x="2228" y="1291"/>
                  </a:lnTo>
                  <a:lnTo>
                    <a:pt x="2238" y="1291"/>
                  </a:lnTo>
                  <a:lnTo>
                    <a:pt x="2238" y="1310"/>
                  </a:lnTo>
                  <a:lnTo>
                    <a:pt x="2247" y="1310"/>
                  </a:lnTo>
                  <a:lnTo>
                    <a:pt x="2247" y="1272"/>
                  </a:lnTo>
                  <a:lnTo>
                    <a:pt x="2257" y="1272"/>
                  </a:lnTo>
                  <a:lnTo>
                    <a:pt x="2257" y="1291"/>
                  </a:lnTo>
                  <a:lnTo>
                    <a:pt x="2265" y="1291"/>
                  </a:lnTo>
                  <a:lnTo>
                    <a:pt x="2265" y="1300"/>
                  </a:lnTo>
                  <a:lnTo>
                    <a:pt x="2275" y="1300"/>
                  </a:lnTo>
                  <a:lnTo>
                    <a:pt x="2275" y="1291"/>
                  </a:lnTo>
                  <a:lnTo>
                    <a:pt x="2284" y="1300"/>
                  </a:lnTo>
                  <a:lnTo>
                    <a:pt x="2284" y="1310"/>
                  </a:lnTo>
                  <a:lnTo>
                    <a:pt x="2294" y="1300"/>
                  </a:lnTo>
                  <a:lnTo>
                    <a:pt x="2294" y="1281"/>
                  </a:lnTo>
                  <a:lnTo>
                    <a:pt x="2303" y="1272"/>
                  </a:lnTo>
                  <a:lnTo>
                    <a:pt x="2303" y="1300"/>
                  </a:lnTo>
                  <a:lnTo>
                    <a:pt x="2313" y="1310"/>
                  </a:lnTo>
                  <a:lnTo>
                    <a:pt x="2313" y="1281"/>
                  </a:lnTo>
                  <a:lnTo>
                    <a:pt x="2321" y="1272"/>
                  </a:lnTo>
                  <a:lnTo>
                    <a:pt x="2321" y="1291"/>
                  </a:lnTo>
                  <a:lnTo>
                    <a:pt x="2331" y="1300"/>
                  </a:lnTo>
                  <a:lnTo>
                    <a:pt x="2331" y="1310"/>
                  </a:lnTo>
                  <a:lnTo>
                    <a:pt x="2340" y="1310"/>
                  </a:lnTo>
                  <a:lnTo>
                    <a:pt x="2350" y="1291"/>
                  </a:lnTo>
                  <a:lnTo>
                    <a:pt x="2350" y="1300"/>
                  </a:lnTo>
                  <a:lnTo>
                    <a:pt x="2358" y="1300"/>
                  </a:lnTo>
                  <a:lnTo>
                    <a:pt x="2358" y="1281"/>
                  </a:lnTo>
                  <a:lnTo>
                    <a:pt x="2369" y="1291"/>
                  </a:lnTo>
                  <a:lnTo>
                    <a:pt x="2369" y="1272"/>
                  </a:lnTo>
                  <a:lnTo>
                    <a:pt x="2377" y="1262"/>
                  </a:lnTo>
                  <a:lnTo>
                    <a:pt x="2377" y="1300"/>
                  </a:lnTo>
                  <a:lnTo>
                    <a:pt x="2387" y="1300"/>
                  </a:lnTo>
                  <a:lnTo>
                    <a:pt x="2387" y="1272"/>
                  </a:lnTo>
                  <a:lnTo>
                    <a:pt x="2396" y="1262"/>
                  </a:lnTo>
                  <a:lnTo>
                    <a:pt x="2396" y="1272"/>
                  </a:lnTo>
                  <a:lnTo>
                    <a:pt x="2406" y="1272"/>
                  </a:lnTo>
                  <a:lnTo>
                    <a:pt x="2406" y="1243"/>
                  </a:lnTo>
                  <a:lnTo>
                    <a:pt x="2414" y="1253"/>
                  </a:lnTo>
                  <a:lnTo>
                    <a:pt x="2414" y="1300"/>
                  </a:lnTo>
                  <a:lnTo>
                    <a:pt x="2425" y="1291"/>
                  </a:lnTo>
                  <a:lnTo>
                    <a:pt x="2425" y="1300"/>
                  </a:lnTo>
                  <a:lnTo>
                    <a:pt x="2433" y="1291"/>
                  </a:lnTo>
                  <a:lnTo>
                    <a:pt x="2433" y="1310"/>
                  </a:lnTo>
                  <a:lnTo>
                    <a:pt x="2443" y="1310"/>
                  </a:lnTo>
                  <a:lnTo>
                    <a:pt x="2443" y="1300"/>
                  </a:lnTo>
                  <a:lnTo>
                    <a:pt x="2453" y="1300"/>
                  </a:lnTo>
                  <a:lnTo>
                    <a:pt x="2453" y="1291"/>
                  </a:lnTo>
                  <a:lnTo>
                    <a:pt x="2462" y="1310"/>
                  </a:lnTo>
                  <a:lnTo>
                    <a:pt x="2462" y="1291"/>
                  </a:lnTo>
                  <a:lnTo>
                    <a:pt x="2472" y="1291"/>
                  </a:lnTo>
                  <a:lnTo>
                    <a:pt x="2472" y="1300"/>
                  </a:lnTo>
                  <a:lnTo>
                    <a:pt x="2480" y="1300"/>
                  </a:lnTo>
                  <a:lnTo>
                    <a:pt x="2480" y="1281"/>
                  </a:lnTo>
                  <a:lnTo>
                    <a:pt x="2491" y="1281"/>
                  </a:lnTo>
                  <a:lnTo>
                    <a:pt x="2491" y="1300"/>
                  </a:lnTo>
                  <a:lnTo>
                    <a:pt x="2499" y="1310"/>
                  </a:lnTo>
                  <a:lnTo>
                    <a:pt x="2499" y="1291"/>
                  </a:lnTo>
                  <a:lnTo>
                    <a:pt x="2509" y="1291"/>
                  </a:lnTo>
                  <a:lnTo>
                    <a:pt x="2509" y="1310"/>
                  </a:lnTo>
                  <a:lnTo>
                    <a:pt x="2518" y="1310"/>
                  </a:lnTo>
                  <a:lnTo>
                    <a:pt x="2518" y="1281"/>
                  </a:lnTo>
                  <a:lnTo>
                    <a:pt x="2528" y="1291"/>
                  </a:lnTo>
                  <a:lnTo>
                    <a:pt x="2528" y="1272"/>
                  </a:lnTo>
                  <a:lnTo>
                    <a:pt x="2536" y="1272"/>
                  </a:lnTo>
                  <a:lnTo>
                    <a:pt x="2536" y="1291"/>
                  </a:lnTo>
                  <a:lnTo>
                    <a:pt x="2547" y="1300"/>
                  </a:lnTo>
                  <a:lnTo>
                    <a:pt x="2547" y="1291"/>
                  </a:lnTo>
                  <a:lnTo>
                    <a:pt x="2555" y="1291"/>
                  </a:lnTo>
                  <a:lnTo>
                    <a:pt x="2555" y="1281"/>
                  </a:lnTo>
                  <a:lnTo>
                    <a:pt x="2565" y="1272"/>
                  </a:lnTo>
                  <a:lnTo>
                    <a:pt x="2565" y="1291"/>
                  </a:lnTo>
                  <a:lnTo>
                    <a:pt x="2574" y="1272"/>
                  </a:lnTo>
                  <a:lnTo>
                    <a:pt x="2574" y="1300"/>
                  </a:lnTo>
                  <a:lnTo>
                    <a:pt x="2584" y="1300"/>
                  </a:lnTo>
                  <a:lnTo>
                    <a:pt x="2584" y="1310"/>
                  </a:lnTo>
                  <a:lnTo>
                    <a:pt x="2592" y="1310"/>
                  </a:lnTo>
                  <a:lnTo>
                    <a:pt x="2592" y="1300"/>
                  </a:lnTo>
                  <a:lnTo>
                    <a:pt x="2603" y="1310"/>
                  </a:lnTo>
                  <a:lnTo>
                    <a:pt x="2603" y="1291"/>
                  </a:lnTo>
                  <a:lnTo>
                    <a:pt x="2611" y="1300"/>
                  </a:lnTo>
                  <a:lnTo>
                    <a:pt x="2611" y="1291"/>
                  </a:lnTo>
                  <a:lnTo>
                    <a:pt x="2621" y="1281"/>
                  </a:lnTo>
                  <a:lnTo>
                    <a:pt x="2621" y="1291"/>
                  </a:lnTo>
                  <a:lnTo>
                    <a:pt x="2630" y="1300"/>
                  </a:lnTo>
                  <a:lnTo>
                    <a:pt x="2630" y="1291"/>
                  </a:lnTo>
                  <a:lnTo>
                    <a:pt x="2640" y="1300"/>
                  </a:lnTo>
                  <a:lnTo>
                    <a:pt x="2640" y="1291"/>
                  </a:lnTo>
                  <a:lnTo>
                    <a:pt x="2648" y="1291"/>
                  </a:lnTo>
                  <a:lnTo>
                    <a:pt x="2648" y="1310"/>
                  </a:lnTo>
                  <a:lnTo>
                    <a:pt x="2658" y="1300"/>
                  </a:lnTo>
                  <a:lnTo>
                    <a:pt x="2658" y="1291"/>
                  </a:lnTo>
                  <a:lnTo>
                    <a:pt x="2667" y="1291"/>
                  </a:lnTo>
                  <a:lnTo>
                    <a:pt x="2667" y="1281"/>
                  </a:lnTo>
                  <a:lnTo>
                    <a:pt x="2677" y="1281"/>
                  </a:lnTo>
                  <a:lnTo>
                    <a:pt x="2677" y="1300"/>
                  </a:lnTo>
                  <a:lnTo>
                    <a:pt x="2686" y="1310"/>
                  </a:lnTo>
                  <a:lnTo>
                    <a:pt x="2686" y="1300"/>
                  </a:lnTo>
                  <a:lnTo>
                    <a:pt x="2696" y="1310"/>
                  </a:lnTo>
                  <a:lnTo>
                    <a:pt x="2696" y="1272"/>
                  </a:lnTo>
                  <a:lnTo>
                    <a:pt x="2704" y="1262"/>
                  </a:lnTo>
                  <a:lnTo>
                    <a:pt x="2704" y="1281"/>
                  </a:lnTo>
                  <a:lnTo>
                    <a:pt x="2714" y="1281"/>
                  </a:lnTo>
                  <a:lnTo>
                    <a:pt x="2714" y="1291"/>
                  </a:lnTo>
                  <a:lnTo>
                    <a:pt x="2723" y="1291"/>
                  </a:lnTo>
                  <a:lnTo>
                    <a:pt x="2723" y="1272"/>
                  </a:lnTo>
                  <a:lnTo>
                    <a:pt x="2733" y="1291"/>
                  </a:lnTo>
                  <a:lnTo>
                    <a:pt x="2733" y="1272"/>
                  </a:lnTo>
                  <a:lnTo>
                    <a:pt x="2741" y="1272"/>
                  </a:lnTo>
                  <a:lnTo>
                    <a:pt x="2741" y="1281"/>
                  </a:lnTo>
                  <a:lnTo>
                    <a:pt x="2752" y="1281"/>
                  </a:lnTo>
                  <a:lnTo>
                    <a:pt x="2752" y="1310"/>
                  </a:lnTo>
                  <a:lnTo>
                    <a:pt x="2760" y="1300"/>
                  </a:lnTo>
                  <a:lnTo>
                    <a:pt x="2760" y="1253"/>
                  </a:lnTo>
                  <a:lnTo>
                    <a:pt x="2770" y="1253"/>
                  </a:lnTo>
                  <a:lnTo>
                    <a:pt x="2770" y="921"/>
                  </a:lnTo>
                  <a:lnTo>
                    <a:pt x="2779" y="883"/>
                  </a:lnTo>
                  <a:lnTo>
                    <a:pt x="2779" y="19"/>
                  </a:lnTo>
                  <a:lnTo>
                    <a:pt x="2789" y="607"/>
                  </a:lnTo>
                  <a:lnTo>
                    <a:pt x="2789" y="1205"/>
                  </a:lnTo>
                  <a:lnTo>
                    <a:pt x="2797" y="1205"/>
                  </a:lnTo>
                  <a:lnTo>
                    <a:pt x="2797" y="1253"/>
                  </a:lnTo>
                  <a:lnTo>
                    <a:pt x="2808" y="1253"/>
                  </a:lnTo>
                  <a:lnTo>
                    <a:pt x="2808" y="1300"/>
                  </a:lnTo>
                  <a:lnTo>
                    <a:pt x="2816" y="1281"/>
                  </a:lnTo>
                  <a:lnTo>
                    <a:pt x="2816" y="1300"/>
                  </a:lnTo>
                  <a:lnTo>
                    <a:pt x="2826" y="1291"/>
                  </a:lnTo>
                  <a:lnTo>
                    <a:pt x="2826" y="1300"/>
                  </a:lnTo>
                  <a:lnTo>
                    <a:pt x="2835" y="1300"/>
                  </a:lnTo>
                  <a:lnTo>
                    <a:pt x="2835" y="1281"/>
                  </a:lnTo>
                  <a:lnTo>
                    <a:pt x="2845" y="1281"/>
                  </a:lnTo>
                  <a:lnTo>
                    <a:pt x="2845" y="1310"/>
                  </a:lnTo>
                  <a:lnTo>
                    <a:pt x="2853" y="1300"/>
                  </a:lnTo>
                  <a:lnTo>
                    <a:pt x="2853" y="1291"/>
                  </a:lnTo>
                  <a:lnTo>
                    <a:pt x="2863" y="1300"/>
                  </a:lnTo>
                  <a:lnTo>
                    <a:pt x="2863" y="1291"/>
                  </a:lnTo>
                  <a:lnTo>
                    <a:pt x="2872" y="1291"/>
                  </a:lnTo>
                  <a:lnTo>
                    <a:pt x="2872" y="1272"/>
                  </a:lnTo>
                  <a:lnTo>
                    <a:pt x="2882" y="1272"/>
                  </a:lnTo>
                  <a:lnTo>
                    <a:pt x="2882" y="1291"/>
                  </a:lnTo>
                  <a:lnTo>
                    <a:pt x="2891" y="1272"/>
                  </a:lnTo>
                  <a:lnTo>
                    <a:pt x="2891" y="1300"/>
                  </a:lnTo>
                  <a:lnTo>
                    <a:pt x="2901" y="1310"/>
                  </a:lnTo>
                  <a:lnTo>
                    <a:pt x="2901" y="1291"/>
                  </a:lnTo>
                  <a:lnTo>
                    <a:pt x="2909" y="1300"/>
                  </a:lnTo>
                  <a:lnTo>
                    <a:pt x="2909" y="1253"/>
                  </a:lnTo>
                  <a:lnTo>
                    <a:pt x="2919" y="1253"/>
                  </a:lnTo>
                  <a:lnTo>
                    <a:pt x="2919" y="1291"/>
                  </a:lnTo>
                  <a:lnTo>
                    <a:pt x="2928" y="1291"/>
                  </a:lnTo>
                  <a:lnTo>
                    <a:pt x="2928" y="1310"/>
                  </a:lnTo>
                  <a:lnTo>
                    <a:pt x="2938" y="1300"/>
                  </a:lnTo>
                  <a:lnTo>
                    <a:pt x="2938" y="1310"/>
                  </a:lnTo>
                  <a:lnTo>
                    <a:pt x="2947" y="1310"/>
                  </a:lnTo>
                  <a:lnTo>
                    <a:pt x="2947" y="1291"/>
                  </a:lnTo>
                  <a:lnTo>
                    <a:pt x="2957" y="1291"/>
                  </a:lnTo>
                  <a:lnTo>
                    <a:pt x="2957" y="1253"/>
                  </a:lnTo>
                  <a:lnTo>
                    <a:pt x="2965" y="1253"/>
                  </a:lnTo>
                  <a:lnTo>
                    <a:pt x="2965" y="1215"/>
                  </a:lnTo>
                  <a:lnTo>
                    <a:pt x="2975" y="1224"/>
                  </a:lnTo>
                  <a:lnTo>
                    <a:pt x="2975" y="474"/>
                  </a:lnTo>
                  <a:lnTo>
                    <a:pt x="2984" y="0"/>
                  </a:lnTo>
                  <a:lnTo>
                    <a:pt x="2984" y="798"/>
                  </a:lnTo>
                  <a:lnTo>
                    <a:pt x="2994" y="826"/>
                  </a:lnTo>
                  <a:lnTo>
                    <a:pt x="2994" y="1186"/>
                  </a:lnTo>
                  <a:lnTo>
                    <a:pt x="3002" y="1186"/>
                  </a:lnTo>
                  <a:lnTo>
                    <a:pt x="3002" y="1262"/>
                  </a:lnTo>
                  <a:lnTo>
                    <a:pt x="3013" y="1262"/>
                  </a:lnTo>
                  <a:lnTo>
                    <a:pt x="3013" y="1281"/>
                  </a:lnTo>
                  <a:lnTo>
                    <a:pt x="3021" y="1281"/>
                  </a:lnTo>
                  <a:lnTo>
                    <a:pt x="3021" y="1272"/>
                  </a:lnTo>
                  <a:lnTo>
                    <a:pt x="3031" y="1281"/>
                  </a:lnTo>
                  <a:lnTo>
                    <a:pt x="3031" y="1300"/>
                  </a:lnTo>
                  <a:lnTo>
                    <a:pt x="3040" y="1300"/>
                  </a:lnTo>
                  <a:lnTo>
                    <a:pt x="3040" y="1310"/>
                  </a:lnTo>
                  <a:lnTo>
                    <a:pt x="3050" y="1300"/>
                  </a:lnTo>
                  <a:lnTo>
                    <a:pt x="3050" y="1310"/>
                  </a:lnTo>
                  <a:lnTo>
                    <a:pt x="3058" y="1310"/>
                  </a:lnTo>
                  <a:lnTo>
                    <a:pt x="3058" y="1300"/>
                  </a:lnTo>
                  <a:lnTo>
                    <a:pt x="3069" y="1300"/>
                  </a:lnTo>
                  <a:lnTo>
                    <a:pt x="3069" y="1272"/>
                  </a:lnTo>
                  <a:lnTo>
                    <a:pt x="3077" y="1262"/>
                  </a:lnTo>
                  <a:lnTo>
                    <a:pt x="3077" y="1281"/>
                  </a:lnTo>
                  <a:lnTo>
                    <a:pt x="3087" y="1281"/>
                  </a:lnTo>
                  <a:lnTo>
                    <a:pt x="3087" y="1300"/>
                  </a:lnTo>
                  <a:lnTo>
                    <a:pt x="3096" y="1300"/>
                  </a:lnTo>
                  <a:lnTo>
                    <a:pt x="3096" y="1310"/>
                  </a:lnTo>
                  <a:lnTo>
                    <a:pt x="3106" y="1300"/>
                  </a:lnTo>
                  <a:lnTo>
                    <a:pt x="3106" y="1310"/>
                  </a:lnTo>
                  <a:lnTo>
                    <a:pt x="3114" y="1310"/>
                  </a:lnTo>
                  <a:lnTo>
                    <a:pt x="3114" y="1262"/>
                  </a:lnTo>
                  <a:lnTo>
                    <a:pt x="3124" y="1262"/>
                  </a:lnTo>
                  <a:lnTo>
                    <a:pt x="3124" y="1291"/>
                  </a:lnTo>
                  <a:lnTo>
                    <a:pt x="3133" y="1272"/>
                  </a:lnTo>
                  <a:lnTo>
                    <a:pt x="3133" y="1291"/>
                  </a:lnTo>
                  <a:lnTo>
                    <a:pt x="3143" y="1300"/>
                  </a:lnTo>
                  <a:lnTo>
                    <a:pt x="3143" y="1272"/>
                  </a:lnTo>
                  <a:lnTo>
                    <a:pt x="3152" y="1272"/>
                  </a:lnTo>
                  <a:lnTo>
                    <a:pt x="3152" y="1064"/>
                  </a:lnTo>
                  <a:lnTo>
                    <a:pt x="3162" y="1072"/>
                  </a:lnTo>
                  <a:lnTo>
                    <a:pt x="3162" y="1272"/>
                  </a:lnTo>
                  <a:lnTo>
                    <a:pt x="3170" y="1272"/>
                  </a:lnTo>
                  <a:lnTo>
                    <a:pt x="3170" y="1310"/>
                  </a:lnTo>
                  <a:lnTo>
                    <a:pt x="3180" y="1300"/>
                  </a:lnTo>
                  <a:lnTo>
                    <a:pt x="3180" y="1310"/>
                  </a:lnTo>
                  <a:lnTo>
                    <a:pt x="3189" y="1310"/>
                  </a:lnTo>
                  <a:lnTo>
                    <a:pt x="3189" y="1300"/>
                  </a:lnTo>
                  <a:lnTo>
                    <a:pt x="3199" y="1300"/>
                  </a:lnTo>
                  <a:lnTo>
                    <a:pt x="3199" y="1281"/>
                  </a:lnTo>
                  <a:lnTo>
                    <a:pt x="3207" y="1281"/>
                  </a:lnTo>
                  <a:lnTo>
                    <a:pt x="3207" y="1262"/>
                  </a:lnTo>
                  <a:lnTo>
                    <a:pt x="3218" y="1272"/>
                  </a:lnTo>
                  <a:lnTo>
                    <a:pt x="3218" y="1300"/>
                  </a:lnTo>
                  <a:lnTo>
                    <a:pt x="3226" y="1291"/>
                  </a:lnTo>
                  <a:lnTo>
                    <a:pt x="3226" y="1310"/>
                  </a:lnTo>
                  <a:lnTo>
                    <a:pt x="3236" y="1291"/>
                  </a:lnTo>
                  <a:lnTo>
                    <a:pt x="3236" y="1300"/>
                  </a:lnTo>
                  <a:lnTo>
                    <a:pt x="3245" y="1300"/>
                  </a:lnTo>
                  <a:lnTo>
                    <a:pt x="3245" y="1291"/>
                  </a:lnTo>
                  <a:lnTo>
                    <a:pt x="3255" y="1300"/>
                  </a:lnTo>
                  <a:lnTo>
                    <a:pt x="3255" y="1291"/>
                  </a:lnTo>
                  <a:lnTo>
                    <a:pt x="3263" y="1300"/>
                  </a:lnTo>
                  <a:lnTo>
                    <a:pt x="3263" y="1310"/>
                  </a:lnTo>
                  <a:lnTo>
                    <a:pt x="3274" y="1310"/>
                  </a:lnTo>
                  <a:lnTo>
                    <a:pt x="3274" y="1300"/>
                  </a:lnTo>
                  <a:lnTo>
                    <a:pt x="3282" y="1310"/>
                  </a:lnTo>
                  <a:lnTo>
                    <a:pt x="3282" y="1291"/>
                  </a:lnTo>
                  <a:lnTo>
                    <a:pt x="3292" y="1291"/>
                  </a:lnTo>
                  <a:lnTo>
                    <a:pt x="3292" y="1272"/>
                  </a:lnTo>
                  <a:lnTo>
                    <a:pt x="3301" y="1281"/>
                  </a:lnTo>
                  <a:lnTo>
                    <a:pt x="3311" y="1281"/>
                  </a:lnTo>
                  <a:lnTo>
                    <a:pt x="3311" y="1291"/>
                  </a:lnTo>
                  <a:lnTo>
                    <a:pt x="3319" y="1281"/>
                  </a:lnTo>
                  <a:lnTo>
                    <a:pt x="3319" y="1291"/>
                  </a:lnTo>
                  <a:lnTo>
                    <a:pt x="3329" y="1291"/>
                  </a:lnTo>
                  <a:lnTo>
                    <a:pt x="3329" y="1310"/>
                  </a:lnTo>
                  <a:lnTo>
                    <a:pt x="3338" y="1300"/>
                  </a:lnTo>
                  <a:lnTo>
                    <a:pt x="3338" y="1253"/>
                  </a:lnTo>
                  <a:lnTo>
                    <a:pt x="3348" y="1262"/>
                  </a:lnTo>
                  <a:lnTo>
                    <a:pt x="3348" y="1291"/>
                  </a:lnTo>
                  <a:lnTo>
                    <a:pt x="3358" y="1291"/>
                  </a:lnTo>
                  <a:lnTo>
                    <a:pt x="3358" y="1281"/>
                  </a:lnTo>
                  <a:lnTo>
                    <a:pt x="3367" y="1281"/>
                  </a:lnTo>
                  <a:lnTo>
                    <a:pt x="3367" y="1291"/>
                  </a:lnTo>
                  <a:lnTo>
                    <a:pt x="3377" y="1291"/>
                  </a:lnTo>
                  <a:lnTo>
                    <a:pt x="3377" y="1310"/>
                  </a:lnTo>
                  <a:lnTo>
                    <a:pt x="3385" y="1310"/>
                  </a:lnTo>
                  <a:lnTo>
                    <a:pt x="3385" y="1281"/>
                  </a:lnTo>
                  <a:lnTo>
                    <a:pt x="3396" y="1281"/>
                  </a:lnTo>
                  <a:lnTo>
                    <a:pt x="3404" y="1281"/>
                  </a:lnTo>
                  <a:lnTo>
                    <a:pt x="3404" y="1300"/>
                  </a:lnTo>
                  <a:lnTo>
                    <a:pt x="3414" y="1300"/>
                  </a:lnTo>
                  <a:lnTo>
                    <a:pt x="3414" y="1291"/>
                  </a:lnTo>
                  <a:lnTo>
                    <a:pt x="3423" y="1291"/>
                  </a:lnTo>
                  <a:lnTo>
                    <a:pt x="3423" y="1310"/>
                  </a:lnTo>
                  <a:lnTo>
                    <a:pt x="3433" y="1300"/>
                  </a:lnTo>
                  <a:lnTo>
                    <a:pt x="3441" y="1300"/>
                  </a:lnTo>
                  <a:lnTo>
                    <a:pt x="3441" y="1234"/>
                  </a:lnTo>
                  <a:lnTo>
                    <a:pt x="3451" y="1243"/>
                  </a:lnTo>
                  <a:lnTo>
                    <a:pt x="3451" y="1291"/>
                  </a:lnTo>
                  <a:lnTo>
                    <a:pt x="3460" y="1291"/>
                  </a:lnTo>
                  <a:lnTo>
                    <a:pt x="3460" y="1300"/>
                  </a:lnTo>
                  <a:lnTo>
                    <a:pt x="3470" y="1310"/>
                  </a:lnTo>
                  <a:lnTo>
                    <a:pt x="3470" y="1300"/>
                  </a:lnTo>
                  <a:lnTo>
                    <a:pt x="3479" y="1300"/>
                  </a:lnTo>
                  <a:lnTo>
                    <a:pt x="3489" y="1291"/>
                  </a:lnTo>
                  <a:lnTo>
                    <a:pt x="3489" y="1310"/>
                  </a:lnTo>
                  <a:lnTo>
                    <a:pt x="3497" y="1300"/>
                  </a:lnTo>
                  <a:lnTo>
                    <a:pt x="3497" y="1281"/>
                  </a:lnTo>
                  <a:lnTo>
                    <a:pt x="3507" y="1272"/>
                  </a:lnTo>
                  <a:lnTo>
                    <a:pt x="3507" y="1281"/>
                  </a:lnTo>
                  <a:lnTo>
                    <a:pt x="3516" y="1281"/>
                  </a:lnTo>
                  <a:lnTo>
                    <a:pt x="3516" y="1291"/>
                  </a:lnTo>
                  <a:lnTo>
                    <a:pt x="3526" y="1291"/>
                  </a:lnTo>
                  <a:lnTo>
                    <a:pt x="3526" y="1300"/>
                  </a:lnTo>
                  <a:lnTo>
                    <a:pt x="3535" y="1291"/>
                  </a:lnTo>
                  <a:lnTo>
                    <a:pt x="3545" y="1291"/>
                  </a:lnTo>
                  <a:lnTo>
                    <a:pt x="3545" y="1281"/>
                  </a:lnTo>
                  <a:lnTo>
                    <a:pt x="3553" y="1272"/>
                  </a:lnTo>
                  <a:lnTo>
                    <a:pt x="3553" y="1300"/>
                  </a:lnTo>
                  <a:lnTo>
                    <a:pt x="3563" y="1300"/>
                  </a:lnTo>
                  <a:lnTo>
                    <a:pt x="3572" y="1300"/>
                  </a:lnTo>
                  <a:lnTo>
                    <a:pt x="3572" y="1310"/>
                  </a:lnTo>
                  <a:lnTo>
                    <a:pt x="3582" y="1310"/>
                  </a:lnTo>
                  <a:lnTo>
                    <a:pt x="3582" y="1300"/>
                  </a:lnTo>
                  <a:lnTo>
                    <a:pt x="3590" y="1310"/>
                  </a:lnTo>
                  <a:lnTo>
                    <a:pt x="3590" y="1291"/>
                  </a:lnTo>
                  <a:lnTo>
                    <a:pt x="3601" y="1300"/>
                  </a:lnTo>
                  <a:lnTo>
                    <a:pt x="3601" y="1281"/>
                  </a:lnTo>
                  <a:lnTo>
                    <a:pt x="3609" y="1291"/>
                  </a:lnTo>
                  <a:lnTo>
                    <a:pt x="3609" y="1272"/>
                  </a:lnTo>
                  <a:lnTo>
                    <a:pt x="3619" y="1281"/>
                  </a:lnTo>
                  <a:lnTo>
                    <a:pt x="3619" y="1300"/>
                  </a:lnTo>
                  <a:lnTo>
                    <a:pt x="3628" y="1291"/>
                  </a:lnTo>
                  <a:lnTo>
                    <a:pt x="3628" y="1300"/>
                  </a:lnTo>
                  <a:lnTo>
                    <a:pt x="3638" y="1300"/>
                  </a:lnTo>
                  <a:lnTo>
                    <a:pt x="3638" y="1310"/>
                  </a:lnTo>
                  <a:lnTo>
                    <a:pt x="3646" y="1300"/>
                  </a:lnTo>
                  <a:lnTo>
                    <a:pt x="3646" y="1281"/>
                  </a:lnTo>
                  <a:lnTo>
                    <a:pt x="3657" y="1281"/>
                  </a:lnTo>
                  <a:lnTo>
                    <a:pt x="3657" y="1291"/>
                  </a:lnTo>
                  <a:lnTo>
                    <a:pt x="3665" y="1291"/>
                  </a:lnTo>
                  <a:lnTo>
                    <a:pt x="3665" y="1310"/>
                  </a:lnTo>
                  <a:lnTo>
                    <a:pt x="3675" y="1291"/>
                  </a:lnTo>
                  <a:lnTo>
                    <a:pt x="3675" y="1310"/>
                  </a:lnTo>
                  <a:lnTo>
                    <a:pt x="3684" y="1310"/>
                  </a:lnTo>
                  <a:lnTo>
                    <a:pt x="3684" y="1291"/>
                  </a:lnTo>
                  <a:lnTo>
                    <a:pt x="3694" y="1291"/>
                  </a:lnTo>
                  <a:lnTo>
                    <a:pt x="3694" y="1300"/>
                  </a:lnTo>
                  <a:lnTo>
                    <a:pt x="3702" y="1310"/>
                  </a:lnTo>
                  <a:lnTo>
                    <a:pt x="3702" y="1300"/>
                  </a:lnTo>
                  <a:lnTo>
                    <a:pt x="3712" y="1300"/>
                  </a:lnTo>
                  <a:lnTo>
                    <a:pt x="3712" y="1291"/>
                  </a:lnTo>
                  <a:lnTo>
                    <a:pt x="3721" y="1281"/>
                  </a:lnTo>
                  <a:lnTo>
                    <a:pt x="3721" y="1291"/>
                  </a:lnTo>
                  <a:lnTo>
                    <a:pt x="3731" y="1300"/>
                  </a:lnTo>
                  <a:lnTo>
                    <a:pt x="3731" y="1291"/>
                  </a:lnTo>
                  <a:lnTo>
                    <a:pt x="3740" y="1291"/>
                  </a:lnTo>
                  <a:lnTo>
                    <a:pt x="3740" y="1300"/>
                  </a:lnTo>
                  <a:lnTo>
                    <a:pt x="3750" y="1300"/>
                  </a:lnTo>
                  <a:lnTo>
                    <a:pt x="3750" y="1310"/>
                  </a:lnTo>
                  <a:lnTo>
                    <a:pt x="3758" y="1310"/>
                  </a:lnTo>
                  <a:lnTo>
                    <a:pt x="3758" y="1281"/>
                  </a:lnTo>
                  <a:lnTo>
                    <a:pt x="3768" y="1291"/>
                  </a:lnTo>
                  <a:lnTo>
                    <a:pt x="3768" y="1281"/>
                  </a:lnTo>
                  <a:lnTo>
                    <a:pt x="3777" y="1291"/>
                  </a:lnTo>
                  <a:lnTo>
                    <a:pt x="3777" y="1300"/>
                  </a:lnTo>
                  <a:lnTo>
                    <a:pt x="3787" y="1300"/>
                  </a:lnTo>
                  <a:lnTo>
                    <a:pt x="3787" y="1281"/>
                  </a:lnTo>
                  <a:lnTo>
                    <a:pt x="3795" y="1272"/>
                  </a:lnTo>
                  <a:lnTo>
                    <a:pt x="3795" y="1291"/>
                  </a:lnTo>
                  <a:lnTo>
                    <a:pt x="3806" y="1291"/>
                  </a:lnTo>
                  <a:lnTo>
                    <a:pt x="3806" y="1310"/>
                  </a:lnTo>
                  <a:lnTo>
                    <a:pt x="3814" y="1310"/>
                  </a:lnTo>
                  <a:lnTo>
                    <a:pt x="3814" y="1291"/>
                  </a:lnTo>
                  <a:lnTo>
                    <a:pt x="3824" y="1281"/>
                  </a:lnTo>
                  <a:lnTo>
                    <a:pt x="3824" y="1300"/>
                  </a:lnTo>
                  <a:lnTo>
                    <a:pt x="3833" y="1291"/>
                  </a:lnTo>
                  <a:lnTo>
                    <a:pt x="3833" y="1281"/>
                  </a:lnTo>
                  <a:lnTo>
                    <a:pt x="3843" y="1272"/>
                  </a:lnTo>
                  <a:lnTo>
                    <a:pt x="3843" y="1291"/>
                  </a:lnTo>
                  <a:lnTo>
                    <a:pt x="3851" y="1300"/>
                  </a:lnTo>
                  <a:lnTo>
                    <a:pt x="3851" y="1291"/>
                  </a:lnTo>
                  <a:lnTo>
                    <a:pt x="3862" y="1300"/>
                  </a:lnTo>
                  <a:lnTo>
                    <a:pt x="3862" y="1281"/>
                  </a:lnTo>
                  <a:lnTo>
                    <a:pt x="3870" y="1281"/>
                  </a:lnTo>
                  <a:lnTo>
                    <a:pt x="3870" y="959"/>
                  </a:lnTo>
                  <a:lnTo>
                    <a:pt x="3880" y="931"/>
                  </a:lnTo>
                  <a:lnTo>
                    <a:pt x="3880" y="1234"/>
                  </a:lnTo>
                  <a:lnTo>
                    <a:pt x="3889" y="1253"/>
                  </a:lnTo>
                  <a:lnTo>
                    <a:pt x="3889" y="1234"/>
                  </a:lnTo>
                  <a:lnTo>
                    <a:pt x="3899" y="1253"/>
                  </a:lnTo>
                  <a:lnTo>
                    <a:pt x="3899" y="1300"/>
                  </a:lnTo>
                  <a:lnTo>
                    <a:pt x="3907" y="1310"/>
                  </a:lnTo>
                  <a:lnTo>
                    <a:pt x="3907" y="1300"/>
                  </a:lnTo>
                  <a:lnTo>
                    <a:pt x="3917" y="1300"/>
                  </a:lnTo>
                  <a:lnTo>
                    <a:pt x="3917" y="1291"/>
                  </a:lnTo>
                  <a:lnTo>
                    <a:pt x="3926" y="1291"/>
                  </a:lnTo>
                  <a:lnTo>
                    <a:pt x="3926" y="1310"/>
                  </a:lnTo>
                  <a:lnTo>
                    <a:pt x="3936" y="1310"/>
                  </a:lnTo>
                  <a:lnTo>
                    <a:pt x="3936" y="1300"/>
                  </a:lnTo>
                  <a:lnTo>
                    <a:pt x="3945" y="1310"/>
                  </a:lnTo>
                  <a:lnTo>
                    <a:pt x="3945" y="1291"/>
                  </a:lnTo>
                  <a:lnTo>
                    <a:pt x="3955" y="1291"/>
                  </a:lnTo>
                  <a:lnTo>
                    <a:pt x="3955" y="1281"/>
                  </a:lnTo>
                  <a:lnTo>
                    <a:pt x="3963" y="1281"/>
                  </a:lnTo>
                  <a:lnTo>
                    <a:pt x="3963" y="1291"/>
                  </a:lnTo>
                  <a:lnTo>
                    <a:pt x="3973" y="1291"/>
                  </a:lnTo>
                  <a:lnTo>
                    <a:pt x="3982" y="1291"/>
                  </a:lnTo>
                  <a:lnTo>
                    <a:pt x="3982" y="1310"/>
                  </a:lnTo>
                  <a:lnTo>
                    <a:pt x="3992" y="1300"/>
                  </a:lnTo>
                  <a:lnTo>
                    <a:pt x="3992" y="1281"/>
                  </a:lnTo>
                  <a:lnTo>
                    <a:pt x="4001" y="1281"/>
                  </a:lnTo>
                  <a:lnTo>
                    <a:pt x="4001" y="1300"/>
                  </a:lnTo>
                  <a:lnTo>
                    <a:pt x="4011" y="1281"/>
                  </a:lnTo>
                  <a:lnTo>
                    <a:pt x="4011" y="760"/>
                  </a:lnTo>
                  <a:lnTo>
                    <a:pt x="4019" y="760"/>
                  </a:lnTo>
                  <a:lnTo>
                    <a:pt x="4019" y="1234"/>
                  </a:lnTo>
                  <a:lnTo>
                    <a:pt x="4029" y="1224"/>
                  </a:lnTo>
                  <a:lnTo>
                    <a:pt x="4029" y="1253"/>
                  </a:lnTo>
                  <a:lnTo>
                    <a:pt x="4038" y="1253"/>
                  </a:lnTo>
                  <a:lnTo>
                    <a:pt x="4038" y="1310"/>
                  </a:lnTo>
                  <a:lnTo>
                    <a:pt x="4048" y="1310"/>
                  </a:lnTo>
                  <a:lnTo>
                    <a:pt x="4056" y="1310"/>
                  </a:lnTo>
                  <a:lnTo>
                    <a:pt x="4056" y="1281"/>
                  </a:lnTo>
                  <a:lnTo>
                    <a:pt x="4067" y="1281"/>
                  </a:lnTo>
                  <a:lnTo>
                    <a:pt x="4067" y="1300"/>
                  </a:lnTo>
                  <a:lnTo>
                    <a:pt x="4075" y="1281"/>
                  </a:lnTo>
                  <a:lnTo>
                    <a:pt x="4075" y="1300"/>
                  </a:lnTo>
                  <a:lnTo>
                    <a:pt x="4085" y="1310"/>
                  </a:lnTo>
                  <a:lnTo>
                    <a:pt x="4085" y="1300"/>
                  </a:lnTo>
                  <a:lnTo>
                    <a:pt x="4094" y="1300"/>
                  </a:lnTo>
                  <a:lnTo>
                    <a:pt x="4094" y="1310"/>
                  </a:lnTo>
                  <a:lnTo>
                    <a:pt x="4104" y="1310"/>
                  </a:lnTo>
                  <a:lnTo>
                    <a:pt x="4104" y="1300"/>
                  </a:lnTo>
                  <a:lnTo>
                    <a:pt x="4112" y="1291"/>
                  </a:lnTo>
                  <a:lnTo>
                    <a:pt x="4112" y="1300"/>
                  </a:lnTo>
                  <a:lnTo>
                    <a:pt x="4123" y="1291"/>
                  </a:lnTo>
                  <a:lnTo>
                    <a:pt x="4123" y="1300"/>
                  </a:lnTo>
                  <a:lnTo>
                    <a:pt x="4131" y="1300"/>
                  </a:lnTo>
                  <a:lnTo>
                    <a:pt x="4131" y="1291"/>
                  </a:lnTo>
                  <a:lnTo>
                    <a:pt x="4141" y="1291"/>
                  </a:lnTo>
                  <a:lnTo>
                    <a:pt x="4141" y="1272"/>
                  </a:lnTo>
                  <a:lnTo>
                    <a:pt x="4150" y="1262"/>
                  </a:lnTo>
                  <a:lnTo>
                    <a:pt x="4150" y="1281"/>
                  </a:lnTo>
                  <a:lnTo>
                    <a:pt x="4160" y="1281"/>
                  </a:lnTo>
                  <a:lnTo>
                    <a:pt x="4160" y="1291"/>
                  </a:lnTo>
                  <a:lnTo>
                    <a:pt x="4168" y="1291"/>
                  </a:lnTo>
                  <a:lnTo>
                    <a:pt x="4168" y="1300"/>
                  </a:lnTo>
                  <a:lnTo>
                    <a:pt x="4178" y="1300"/>
                  </a:lnTo>
                  <a:lnTo>
                    <a:pt x="4178" y="1281"/>
                  </a:lnTo>
                  <a:lnTo>
                    <a:pt x="4187" y="1281"/>
                  </a:lnTo>
                  <a:lnTo>
                    <a:pt x="4187" y="1310"/>
                  </a:lnTo>
                  <a:lnTo>
                    <a:pt x="4197" y="1310"/>
                  </a:lnTo>
                  <a:lnTo>
                    <a:pt x="4197" y="1291"/>
                  </a:lnTo>
                  <a:lnTo>
                    <a:pt x="4206" y="1291"/>
                  </a:lnTo>
                  <a:lnTo>
                    <a:pt x="4206" y="1281"/>
                  </a:lnTo>
                  <a:lnTo>
                    <a:pt x="4216" y="1291"/>
                  </a:lnTo>
                  <a:lnTo>
                    <a:pt x="4224" y="1291"/>
                  </a:lnTo>
                  <a:lnTo>
                    <a:pt x="4224" y="1281"/>
                  </a:lnTo>
                  <a:lnTo>
                    <a:pt x="4234" y="1291"/>
                  </a:lnTo>
                  <a:lnTo>
                    <a:pt x="4234" y="1272"/>
                  </a:lnTo>
                  <a:lnTo>
                    <a:pt x="4243" y="1262"/>
                  </a:lnTo>
                  <a:lnTo>
                    <a:pt x="4243" y="1272"/>
                  </a:lnTo>
                  <a:lnTo>
                    <a:pt x="4253" y="1272"/>
                  </a:lnTo>
                  <a:lnTo>
                    <a:pt x="4253" y="1281"/>
                  </a:lnTo>
                  <a:lnTo>
                    <a:pt x="4263" y="1291"/>
                  </a:lnTo>
                  <a:lnTo>
                    <a:pt x="4263" y="1272"/>
                  </a:lnTo>
                  <a:lnTo>
                    <a:pt x="4272" y="1272"/>
                  </a:lnTo>
                  <a:lnTo>
                    <a:pt x="4272" y="1300"/>
                  </a:lnTo>
                  <a:lnTo>
                    <a:pt x="4282" y="1300"/>
                  </a:lnTo>
                  <a:lnTo>
                    <a:pt x="4282" y="1310"/>
                  </a:lnTo>
                  <a:lnTo>
                    <a:pt x="4290" y="1300"/>
                  </a:lnTo>
                  <a:lnTo>
                    <a:pt x="4290" y="1291"/>
                  </a:lnTo>
                  <a:lnTo>
                    <a:pt x="4300" y="1291"/>
                  </a:lnTo>
                  <a:lnTo>
                    <a:pt x="4300" y="1281"/>
                  </a:lnTo>
                  <a:lnTo>
                    <a:pt x="4309" y="1291"/>
                  </a:lnTo>
                  <a:lnTo>
                    <a:pt x="4309" y="1300"/>
                  </a:lnTo>
                  <a:lnTo>
                    <a:pt x="4319" y="1300"/>
                  </a:lnTo>
                  <a:lnTo>
                    <a:pt x="4319" y="1291"/>
                  </a:lnTo>
                  <a:lnTo>
                    <a:pt x="4328" y="1310"/>
                  </a:lnTo>
                  <a:lnTo>
                    <a:pt x="4328" y="1281"/>
                  </a:lnTo>
                  <a:lnTo>
                    <a:pt x="4338" y="1300"/>
                  </a:lnTo>
                  <a:lnTo>
                    <a:pt x="4338" y="1291"/>
                  </a:lnTo>
                  <a:lnTo>
                    <a:pt x="4346" y="1291"/>
                  </a:lnTo>
                  <a:lnTo>
                    <a:pt x="4346" y="1300"/>
                  </a:lnTo>
                  <a:lnTo>
                    <a:pt x="4356" y="1300"/>
                  </a:lnTo>
                  <a:lnTo>
                    <a:pt x="4365" y="1291"/>
                  </a:lnTo>
                  <a:lnTo>
                    <a:pt x="4365" y="1310"/>
                  </a:lnTo>
                  <a:lnTo>
                    <a:pt x="4375" y="1300"/>
                  </a:lnTo>
                  <a:lnTo>
                    <a:pt x="4375" y="1291"/>
                  </a:lnTo>
                  <a:lnTo>
                    <a:pt x="4383" y="1300"/>
                  </a:lnTo>
                  <a:lnTo>
                    <a:pt x="4383" y="1310"/>
                  </a:lnTo>
                  <a:lnTo>
                    <a:pt x="4394" y="1310"/>
                  </a:lnTo>
                  <a:lnTo>
                    <a:pt x="4394" y="1300"/>
                  </a:lnTo>
                  <a:lnTo>
                    <a:pt x="4402" y="1291"/>
                  </a:lnTo>
                  <a:lnTo>
                    <a:pt x="4402" y="1159"/>
                  </a:lnTo>
                  <a:lnTo>
                    <a:pt x="4412" y="1159"/>
                  </a:lnTo>
                  <a:lnTo>
                    <a:pt x="4412" y="1262"/>
                  </a:lnTo>
                  <a:lnTo>
                    <a:pt x="4421" y="1253"/>
                  </a:lnTo>
                  <a:lnTo>
                    <a:pt x="4421" y="1272"/>
                  </a:lnTo>
                  <a:lnTo>
                    <a:pt x="4431" y="1262"/>
                  </a:lnTo>
                  <a:lnTo>
                    <a:pt x="4431" y="1300"/>
                  </a:lnTo>
                  <a:lnTo>
                    <a:pt x="4439" y="1300"/>
                  </a:lnTo>
                  <a:lnTo>
                    <a:pt x="4439" y="1281"/>
                  </a:lnTo>
                  <a:lnTo>
                    <a:pt x="4450" y="1291"/>
                  </a:lnTo>
                  <a:lnTo>
                    <a:pt x="4450" y="1272"/>
                  </a:lnTo>
                  <a:lnTo>
                    <a:pt x="4458" y="1272"/>
                  </a:lnTo>
                  <a:lnTo>
                    <a:pt x="4458" y="1300"/>
                  </a:lnTo>
                  <a:lnTo>
                    <a:pt x="4468" y="1291"/>
                  </a:lnTo>
                  <a:lnTo>
                    <a:pt x="4468" y="1310"/>
                  </a:lnTo>
                  <a:lnTo>
                    <a:pt x="4477" y="1310"/>
                  </a:lnTo>
                  <a:lnTo>
                    <a:pt x="4477" y="1300"/>
                  </a:lnTo>
                  <a:lnTo>
                    <a:pt x="4487" y="1310"/>
                  </a:lnTo>
                  <a:lnTo>
                    <a:pt x="4487" y="1300"/>
                  </a:lnTo>
                  <a:lnTo>
                    <a:pt x="4495" y="1310"/>
                  </a:lnTo>
                  <a:lnTo>
                    <a:pt x="4495" y="1291"/>
                  </a:lnTo>
                  <a:lnTo>
                    <a:pt x="4506" y="1300"/>
                  </a:lnTo>
                  <a:lnTo>
                    <a:pt x="4506" y="1291"/>
                  </a:lnTo>
                  <a:lnTo>
                    <a:pt x="4514" y="1291"/>
                  </a:lnTo>
                  <a:lnTo>
                    <a:pt x="4514" y="1310"/>
                  </a:lnTo>
                  <a:lnTo>
                    <a:pt x="4524" y="1291"/>
                  </a:lnTo>
                  <a:lnTo>
                    <a:pt x="4524" y="1300"/>
                  </a:lnTo>
                  <a:lnTo>
                    <a:pt x="4533" y="1291"/>
                  </a:lnTo>
                  <a:lnTo>
                    <a:pt x="4533" y="1300"/>
                  </a:lnTo>
                  <a:lnTo>
                    <a:pt x="4543" y="1300"/>
                  </a:lnTo>
                  <a:lnTo>
                    <a:pt x="4543" y="1291"/>
                  </a:lnTo>
                  <a:lnTo>
                    <a:pt x="4551" y="1300"/>
                  </a:lnTo>
                  <a:lnTo>
                    <a:pt x="4551" y="1281"/>
                  </a:lnTo>
                  <a:lnTo>
                    <a:pt x="4561" y="1281"/>
                  </a:lnTo>
                  <a:lnTo>
                    <a:pt x="4561" y="1291"/>
                  </a:lnTo>
                  <a:lnTo>
                    <a:pt x="4570" y="1291"/>
                  </a:lnTo>
                  <a:lnTo>
                    <a:pt x="4570" y="1281"/>
                  </a:lnTo>
                  <a:lnTo>
                    <a:pt x="4580" y="1272"/>
                  </a:lnTo>
                  <a:lnTo>
                    <a:pt x="4580" y="1291"/>
                  </a:lnTo>
                  <a:lnTo>
                    <a:pt x="4589" y="1291"/>
                  </a:lnTo>
                  <a:lnTo>
                    <a:pt x="4589" y="1310"/>
                  </a:lnTo>
                  <a:lnTo>
                    <a:pt x="4599" y="1310"/>
                  </a:lnTo>
                  <a:lnTo>
                    <a:pt x="4599" y="1281"/>
                  </a:lnTo>
                  <a:lnTo>
                    <a:pt x="4607" y="1281"/>
                  </a:lnTo>
                  <a:lnTo>
                    <a:pt x="4607" y="1300"/>
                  </a:lnTo>
                  <a:lnTo>
                    <a:pt x="4617" y="1310"/>
                  </a:lnTo>
                  <a:lnTo>
                    <a:pt x="4617" y="1291"/>
                  </a:lnTo>
                  <a:lnTo>
                    <a:pt x="4626" y="1291"/>
                  </a:lnTo>
                  <a:lnTo>
                    <a:pt x="4626" y="1272"/>
                  </a:lnTo>
                  <a:lnTo>
                    <a:pt x="4636" y="1262"/>
                  </a:lnTo>
                  <a:lnTo>
                    <a:pt x="4636" y="1291"/>
                  </a:lnTo>
                  <a:lnTo>
                    <a:pt x="4644" y="1291"/>
                  </a:lnTo>
                  <a:lnTo>
                    <a:pt x="4644" y="1310"/>
                  </a:lnTo>
                  <a:lnTo>
                    <a:pt x="4655" y="1300"/>
                  </a:lnTo>
                  <a:lnTo>
                    <a:pt x="4655" y="1310"/>
                  </a:lnTo>
                  <a:lnTo>
                    <a:pt x="4663" y="1310"/>
                  </a:lnTo>
                  <a:lnTo>
                    <a:pt x="4663" y="1300"/>
                  </a:lnTo>
                  <a:lnTo>
                    <a:pt x="4673" y="1300"/>
                  </a:lnTo>
                  <a:lnTo>
                    <a:pt x="4673" y="1310"/>
                  </a:lnTo>
                  <a:lnTo>
                    <a:pt x="4682" y="1310"/>
                  </a:lnTo>
                  <a:lnTo>
                    <a:pt x="4682" y="1300"/>
                  </a:lnTo>
                  <a:lnTo>
                    <a:pt x="4692" y="1300"/>
                  </a:lnTo>
                  <a:lnTo>
                    <a:pt x="4692" y="1291"/>
                  </a:lnTo>
                  <a:lnTo>
                    <a:pt x="4700" y="1300"/>
                  </a:lnTo>
                  <a:lnTo>
                    <a:pt x="4700" y="1310"/>
                  </a:lnTo>
                  <a:lnTo>
                    <a:pt x="4711" y="1300"/>
                  </a:lnTo>
                  <a:lnTo>
                    <a:pt x="4711" y="1281"/>
                  </a:lnTo>
                  <a:lnTo>
                    <a:pt x="4719" y="1281"/>
                  </a:lnTo>
                  <a:lnTo>
                    <a:pt x="4719" y="1272"/>
                  </a:lnTo>
                  <a:lnTo>
                    <a:pt x="4729" y="1262"/>
                  </a:lnTo>
                  <a:lnTo>
                    <a:pt x="4729" y="1281"/>
                  </a:lnTo>
                  <a:lnTo>
                    <a:pt x="4738" y="1272"/>
                  </a:lnTo>
                  <a:lnTo>
                    <a:pt x="4738" y="1291"/>
                  </a:lnTo>
                  <a:lnTo>
                    <a:pt x="4748" y="1291"/>
                  </a:lnTo>
                  <a:lnTo>
                    <a:pt x="4748" y="1310"/>
                  </a:lnTo>
                  <a:lnTo>
                    <a:pt x="4756" y="1310"/>
                  </a:lnTo>
                  <a:lnTo>
                    <a:pt x="4756" y="1291"/>
                  </a:lnTo>
                  <a:lnTo>
                    <a:pt x="4766" y="1291"/>
                  </a:lnTo>
                  <a:lnTo>
                    <a:pt x="4775" y="1300"/>
                  </a:lnTo>
                  <a:lnTo>
                    <a:pt x="4775" y="1291"/>
                  </a:lnTo>
                  <a:lnTo>
                    <a:pt x="4785" y="1281"/>
                  </a:lnTo>
                  <a:lnTo>
                    <a:pt x="4785" y="1291"/>
                  </a:lnTo>
                  <a:lnTo>
                    <a:pt x="4794" y="1291"/>
                  </a:lnTo>
                  <a:lnTo>
                    <a:pt x="4804" y="1300"/>
                  </a:lnTo>
                  <a:lnTo>
                    <a:pt x="4804" y="1281"/>
                  </a:lnTo>
                  <a:lnTo>
                    <a:pt x="4812" y="1281"/>
                  </a:lnTo>
                  <a:lnTo>
                    <a:pt x="4822" y="1281"/>
                  </a:lnTo>
                  <a:lnTo>
                    <a:pt x="4822" y="1291"/>
                  </a:lnTo>
                  <a:lnTo>
                    <a:pt x="4831" y="1291"/>
                  </a:lnTo>
                  <a:lnTo>
                    <a:pt x="4841" y="1291"/>
                  </a:lnTo>
                  <a:lnTo>
                    <a:pt x="4841" y="1300"/>
                  </a:lnTo>
                  <a:lnTo>
                    <a:pt x="4849" y="1300"/>
                  </a:lnTo>
                  <a:lnTo>
                    <a:pt x="4849" y="1310"/>
                  </a:lnTo>
                  <a:lnTo>
                    <a:pt x="4860" y="1310"/>
                  </a:lnTo>
                  <a:lnTo>
                    <a:pt x="4860" y="1291"/>
                  </a:lnTo>
                  <a:lnTo>
                    <a:pt x="4868" y="1291"/>
                  </a:lnTo>
                  <a:lnTo>
                    <a:pt x="4868" y="1300"/>
                  </a:lnTo>
                  <a:lnTo>
                    <a:pt x="4878" y="1300"/>
                  </a:lnTo>
                  <a:lnTo>
                    <a:pt x="4878" y="1272"/>
                  </a:lnTo>
                  <a:lnTo>
                    <a:pt x="4887" y="1281"/>
                  </a:lnTo>
                  <a:lnTo>
                    <a:pt x="4887" y="1300"/>
                  </a:lnTo>
                  <a:lnTo>
                    <a:pt x="4897" y="1300"/>
                  </a:lnTo>
                  <a:lnTo>
                    <a:pt x="4897" y="1291"/>
                  </a:lnTo>
                  <a:lnTo>
                    <a:pt x="4905" y="1300"/>
                  </a:lnTo>
                  <a:lnTo>
                    <a:pt x="4905" y="1291"/>
                  </a:lnTo>
                  <a:lnTo>
                    <a:pt x="4916" y="1300"/>
                  </a:lnTo>
                  <a:lnTo>
                    <a:pt x="4916" y="1310"/>
                  </a:lnTo>
                  <a:lnTo>
                    <a:pt x="4924" y="1310"/>
                  </a:lnTo>
                  <a:lnTo>
                    <a:pt x="4924" y="1300"/>
                  </a:lnTo>
                  <a:lnTo>
                    <a:pt x="4934" y="1300"/>
                  </a:lnTo>
                  <a:lnTo>
                    <a:pt x="4934" y="1310"/>
                  </a:lnTo>
                  <a:lnTo>
                    <a:pt x="4943" y="1300"/>
                  </a:lnTo>
                  <a:lnTo>
                    <a:pt x="4943" y="1291"/>
                  </a:lnTo>
                  <a:lnTo>
                    <a:pt x="4953" y="1281"/>
                  </a:lnTo>
                  <a:lnTo>
                    <a:pt x="4953" y="1291"/>
                  </a:lnTo>
                  <a:lnTo>
                    <a:pt x="4961" y="1291"/>
                  </a:lnTo>
                  <a:lnTo>
                    <a:pt x="4961" y="1300"/>
                  </a:lnTo>
                  <a:lnTo>
                    <a:pt x="4972" y="1291"/>
                  </a:lnTo>
                  <a:lnTo>
                    <a:pt x="4972" y="1310"/>
                  </a:lnTo>
                  <a:lnTo>
                    <a:pt x="4980" y="1310"/>
                  </a:lnTo>
                  <a:lnTo>
                    <a:pt x="4980" y="1300"/>
                  </a:lnTo>
                  <a:lnTo>
                    <a:pt x="4990" y="1300"/>
                  </a:lnTo>
                  <a:lnTo>
                    <a:pt x="4990" y="1186"/>
                  </a:lnTo>
                  <a:lnTo>
                    <a:pt x="4999" y="1167"/>
                  </a:lnTo>
                  <a:lnTo>
                    <a:pt x="4999" y="1262"/>
                  </a:lnTo>
                  <a:lnTo>
                    <a:pt x="5009" y="1243"/>
                  </a:lnTo>
                  <a:lnTo>
                    <a:pt x="5009" y="1272"/>
                  </a:lnTo>
                  <a:lnTo>
                    <a:pt x="5017" y="1272"/>
                  </a:lnTo>
                  <a:lnTo>
                    <a:pt x="5017" y="1291"/>
                  </a:lnTo>
                  <a:lnTo>
                    <a:pt x="5027" y="1291"/>
                  </a:lnTo>
                  <a:lnTo>
                    <a:pt x="5027" y="1300"/>
                  </a:lnTo>
                  <a:lnTo>
                    <a:pt x="5036" y="1291"/>
                  </a:lnTo>
                  <a:lnTo>
                    <a:pt x="5036" y="1300"/>
                  </a:lnTo>
                  <a:lnTo>
                    <a:pt x="5046" y="1300"/>
                  </a:lnTo>
                  <a:lnTo>
                    <a:pt x="5046" y="1291"/>
                  </a:lnTo>
                  <a:lnTo>
                    <a:pt x="5055" y="1300"/>
                  </a:lnTo>
                  <a:lnTo>
                    <a:pt x="5055" y="1310"/>
                  </a:lnTo>
                  <a:lnTo>
                    <a:pt x="5065" y="1300"/>
                  </a:lnTo>
                  <a:lnTo>
                    <a:pt x="5073" y="1310"/>
                  </a:lnTo>
                  <a:lnTo>
                    <a:pt x="5073" y="1300"/>
                  </a:lnTo>
                  <a:lnTo>
                    <a:pt x="5083" y="1300"/>
                  </a:lnTo>
                  <a:lnTo>
                    <a:pt x="5083" y="1310"/>
                  </a:lnTo>
                  <a:lnTo>
                    <a:pt x="5092" y="1291"/>
                  </a:lnTo>
                  <a:lnTo>
                    <a:pt x="5092" y="1300"/>
                  </a:lnTo>
                  <a:lnTo>
                    <a:pt x="5102" y="1300"/>
                  </a:lnTo>
                  <a:lnTo>
                    <a:pt x="5102" y="1291"/>
                  </a:lnTo>
                  <a:lnTo>
                    <a:pt x="5110" y="1300"/>
                  </a:lnTo>
                  <a:lnTo>
                    <a:pt x="5110" y="1291"/>
                  </a:lnTo>
                  <a:lnTo>
                    <a:pt x="5121" y="1291"/>
                  </a:lnTo>
                  <a:lnTo>
                    <a:pt x="5121" y="1300"/>
                  </a:lnTo>
                  <a:lnTo>
                    <a:pt x="5129" y="1300"/>
                  </a:lnTo>
                  <a:lnTo>
                    <a:pt x="5139" y="1310"/>
                  </a:lnTo>
                  <a:lnTo>
                    <a:pt x="5139" y="1300"/>
                  </a:lnTo>
                  <a:lnTo>
                    <a:pt x="5148" y="1291"/>
                  </a:lnTo>
                  <a:lnTo>
                    <a:pt x="5148" y="1300"/>
                  </a:lnTo>
                  <a:lnTo>
                    <a:pt x="5158" y="1310"/>
                  </a:lnTo>
                  <a:lnTo>
                    <a:pt x="5158" y="1291"/>
                  </a:lnTo>
                  <a:lnTo>
                    <a:pt x="5166" y="1281"/>
                  </a:lnTo>
                  <a:lnTo>
                    <a:pt x="5166" y="1291"/>
                  </a:lnTo>
                  <a:lnTo>
                    <a:pt x="5177" y="1300"/>
                  </a:lnTo>
                  <a:lnTo>
                    <a:pt x="5177" y="1291"/>
                  </a:lnTo>
                  <a:lnTo>
                    <a:pt x="5187" y="1291"/>
                  </a:lnTo>
                  <a:lnTo>
                    <a:pt x="5187" y="1300"/>
                  </a:lnTo>
                  <a:lnTo>
                    <a:pt x="5195" y="1291"/>
                  </a:lnTo>
                  <a:lnTo>
                    <a:pt x="5195" y="1310"/>
                  </a:lnTo>
                  <a:lnTo>
                    <a:pt x="5205" y="1310"/>
                  </a:lnTo>
                  <a:lnTo>
                    <a:pt x="5205" y="1291"/>
                  </a:lnTo>
                  <a:lnTo>
                    <a:pt x="5214" y="1291"/>
                  </a:lnTo>
                  <a:lnTo>
                    <a:pt x="5224" y="1281"/>
                  </a:lnTo>
                  <a:lnTo>
                    <a:pt x="5224" y="1291"/>
                  </a:lnTo>
                  <a:lnTo>
                    <a:pt x="5232" y="1272"/>
                  </a:lnTo>
                  <a:lnTo>
                    <a:pt x="5232" y="1291"/>
                  </a:lnTo>
                  <a:lnTo>
                    <a:pt x="5243" y="1291"/>
                  </a:lnTo>
                  <a:lnTo>
                    <a:pt x="5243" y="1300"/>
                  </a:lnTo>
                  <a:lnTo>
                    <a:pt x="5251" y="1300"/>
                  </a:lnTo>
                  <a:lnTo>
                    <a:pt x="5251" y="1310"/>
                  </a:lnTo>
                  <a:lnTo>
                    <a:pt x="5261" y="1291"/>
                  </a:lnTo>
                  <a:lnTo>
                    <a:pt x="5261" y="1300"/>
                  </a:lnTo>
                  <a:lnTo>
                    <a:pt x="5270" y="1300"/>
                  </a:lnTo>
                  <a:lnTo>
                    <a:pt x="5270" y="1291"/>
                  </a:lnTo>
                  <a:lnTo>
                    <a:pt x="5280" y="1300"/>
                  </a:lnTo>
                  <a:lnTo>
                    <a:pt x="5280" y="1291"/>
                  </a:lnTo>
                  <a:lnTo>
                    <a:pt x="5288" y="1281"/>
                  </a:lnTo>
                  <a:lnTo>
                    <a:pt x="5288" y="1291"/>
                  </a:lnTo>
                  <a:lnTo>
                    <a:pt x="5299" y="1291"/>
                  </a:lnTo>
                  <a:lnTo>
                    <a:pt x="5307" y="1291"/>
                  </a:lnTo>
                  <a:lnTo>
                    <a:pt x="5307" y="1281"/>
                  </a:lnTo>
                  <a:lnTo>
                    <a:pt x="5317" y="1281"/>
                  </a:lnTo>
                  <a:lnTo>
                    <a:pt x="5317" y="1300"/>
                  </a:lnTo>
                  <a:lnTo>
                    <a:pt x="5326" y="1291"/>
                  </a:lnTo>
                  <a:lnTo>
                    <a:pt x="5326" y="1310"/>
                  </a:lnTo>
                  <a:lnTo>
                    <a:pt x="5344" y="1310"/>
                  </a:lnTo>
                  <a:lnTo>
                    <a:pt x="5344" y="1291"/>
                  </a:lnTo>
                  <a:lnTo>
                    <a:pt x="5354" y="1291"/>
                  </a:lnTo>
                  <a:lnTo>
                    <a:pt x="5354" y="1281"/>
                  </a:lnTo>
                  <a:lnTo>
                    <a:pt x="5363" y="1291"/>
                  </a:lnTo>
                  <a:lnTo>
                    <a:pt x="5373" y="1291"/>
                  </a:lnTo>
                  <a:lnTo>
                    <a:pt x="5373" y="1272"/>
                  </a:lnTo>
                  <a:lnTo>
                    <a:pt x="5382" y="1272"/>
                  </a:lnTo>
                  <a:lnTo>
                    <a:pt x="5382" y="1291"/>
                  </a:lnTo>
                  <a:lnTo>
                    <a:pt x="5392" y="1291"/>
                  </a:lnTo>
                  <a:lnTo>
                    <a:pt x="5392" y="1310"/>
                  </a:lnTo>
                  <a:lnTo>
                    <a:pt x="5400" y="1300"/>
                  </a:lnTo>
                  <a:lnTo>
                    <a:pt x="5400" y="1281"/>
                  </a:lnTo>
                  <a:lnTo>
                    <a:pt x="5410" y="1291"/>
                  </a:lnTo>
                  <a:lnTo>
                    <a:pt x="5410" y="1300"/>
                  </a:lnTo>
                  <a:lnTo>
                    <a:pt x="5419" y="1310"/>
                  </a:lnTo>
                  <a:lnTo>
                    <a:pt x="5419" y="1300"/>
                  </a:lnTo>
                  <a:lnTo>
                    <a:pt x="5429" y="1300"/>
                  </a:lnTo>
                  <a:lnTo>
                    <a:pt x="5429" y="1281"/>
                  </a:lnTo>
                  <a:lnTo>
                    <a:pt x="5438" y="1281"/>
                  </a:lnTo>
                  <a:lnTo>
                    <a:pt x="5438" y="1300"/>
                  </a:lnTo>
                  <a:lnTo>
                    <a:pt x="5448" y="1300"/>
                  </a:lnTo>
                  <a:lnTo>
                    <a:pt x="5456" y="1300"/>
                  </a:lnTo>
                  <a:lnTo>
                    <a:pt x="5456" y="1310"/>
                  </a:lnTo>
                  <a:lnTo>
                    <a:pt x="5466" y="1310"/>
                  </a:lnTo>
                  <a:lnTo>
                    <a:pt x="5466" y="1291"/>
                  </a:lnTo>
                  <a:lnTo>
                    <a:pt x="5475" y="1291"/>
                  </a:lnTo>
                  <a:lnTo>
                    <a:pt x="5485" y="1281"/>
                  </a:lnTo>
                  <a:lnTo>
                    <a:pt x="5485" y="1300"/>
                  </a:lnTo>
                  <a:lnTo>
                    <a:pt x="5493" y="1291"/>
                  </a:lnTo>
                  <a:lnTo>
                    <a:pt x="5493" y="1310"/>
                  </a:lnTo>
                  <a:lnTo>
                    <a:pt x="5504" y="1310"/>
                  </a:lnTo>
                  <a:lnTo>
                    <a:pt x="5512" y="1310"/>
                  </a:lnTo>
                  <a:lnTo>
                    <a:pt x="5512" y="1291"/>
                  </a:lnTo>
                  <a:lnTo>
                    <a:pt x="5522" y="1300"/>
                  </a:lnTo>
                  <a:lnTo>
                    <a:pt x="5522" y="1291"/>
                  </a:lnTo>
                  <a:lnTo>
                    <a:pt x="5531" y="1281"/>
                  </a:lnTo>
                  <a:lnTo>
                    <a:pt x="5531" y="1272"/>
                  </a:lnTo>
                  <a:lnTo>
                    <a:pt x="5541" y="1281"/>
                  </a:lnTo>
                  <a:lnTo>
                    <a:pt x="5541" y="1272"/>
                  </a:lnTo>
                  <a:lnTo>
                    <a:pt x="5549" y="1272"/>
                  </a:lnTo>
                  <a:lnTo>
                    <a:pt x="5549" y="1291"/>
                  </a:lnTo>
                  <a:lnTo>
                    <a:pt x="5560" y="1291"/>
                  </a:lnTo>
                  <a:lnTo>
                    <a:pt x="5560" y="1281"/>
                  </a:lnTo>
                  <a:lnTo>
                    <a:pt x="5568" y="1272"/>
                  </a:lnTo>
                  <a:lnTo>
                    <a:pt x="5568" y="1281"/>
                  </a:lnTo>
                  <a:lnTo>
                    <a:pt x="5578" y="1281"/>
                  </a:lnTo>
                  <a:lnTo>
                    <a:pt x="5578" y="1300"/>
                  </a:lnTo>
                  <a:lnTo>
                    <a:pt x="5587" y="1310"/>
                  </a:lnTo>
                  <a:lnTo>
                    <a:pt x="5587" y="1300"/>
                  </a:lnTo>
                  <a:lnTo>
                    <a:pt x="5597" y="1300"/>
                  </a:lnTo>
                  <a:lnTo>
                    <a:pt x="5597" y="1291"/>
                  </a:lnTo>
                  <a:lnTo>
                    <a:pt x="5605" y="1291"/>
                  </a:lnTo>
                  <a:lnTo>
                    <a:pt x="5605" y="1205"/>
                  </a:lnTo>
                  <a:lnTo>
                    <a:pt x="5615" y="1178"/>
                  </a:lnTo>
                  <a:lnTo>
                    <a:pt x="5615" y="1262"/>
                  </a:lnTo>
                  <a:lnTo>
                    <a:pt x="5624" y="1262"/>
                  </a:lnTo>
                  <a:lnTo>
                    <a:pt x="5624" y="1281"/>
                  </a:lnTo>
                  <a:lnTo>
                    <a:pt x="5634" y="1281"/>
                  </a:lnTo>
                  <a:lnTo>
                    <a:pt x="5634" y="1291"/>
                  </a:lnTo>
                  <a:lnTo>
                    <a:pt x="5643" y="1291"/>
                  </a:lnTo>
                  <a:lnTo>
                    <a:pt x="5643" y="1310"/>
                  </a:lnTo>
                  <a:lnTo>
                    <a:pt x="5653" y="1310"/>
                  </a:lnTo>
                  <a:lnTo>
                    <a:pt x="5653" y="1281"/>
                  </a:lnTo>
                  <a:lnTo>
                    <a:pt x="5661" y="1272"/>
                  </a:lnTo>
                  <a:lnTo>
                    <a:pt x="5661" y="1291"/>
                  </a:lnTo>
                  <a:lnTo>
                    <a:pt x="5671" y="1291"/>
                  </a:lnTo>
                  <a:lnTo>
                    <a:pt x="5671" y="1310"/>
                  </a:lnTo>
                  <a:lnTo>
                    <a:pt x="5680" y="1300"/>
                  </a:lnTo>
                  <a:lnTo>
                    <a:pt x="5690" y="1300"/>
                  </a:lnTo>
                  <a:lnTo>
                    <a:pt x="5698" y="1291"/>
                  </a:lnTo>
                  <a:lnTo>
                    <a:pt x="5698" y="1300"/>
                  </a:lnTo>
                  <a:lnTo>
                    <a:pt x="5709" y="1291"/>
                  </a:lnTo>
                  <a:lnTo>
                    <a:pt x="5709" y="1310"/>
                  </a:lnTo>
                  <a:lnTo>
                    <a:pt x="5717" y="1310"/>
                  </a:lnTo>
                  <a:lnTo>
                    <a:pt x="5727" y="1310"/>
                  </a:lnTo>
                  <a:lnTo>
                    <a:pt x="5727" y="1281"/>
                  </a:lnTo>
                  <a:lnTo>
                    <a:pt x="5736" y="1281"/>
                  </a:lnTo>
                  <a:lnTo>
                    <a:pt x="5746" y="1272"/>
                  </a:lnTo>
                  <a:lnTo>
                    <a:pt x="5746" y="1291"/>
                  </a:lnTo>
                  <a:lnTo>
                    <a:pt x="5754" y="1291"/>
                  </a:lnTo>
                  <a:lnTo>
                    <a:pt x="5754" y="1300"/>
                  </a:lnTo>
                  <a:lnTo>
                    <a:pt x="5765" y="1300"/>
                  </a:lnTo>
                  <a:lnTo>
                    <a:pt x="5765" y="1310"/>
                  </a:lnTo>
                  <a:lnTo>
                    <a:pt x="5773" y="1300"/>
                  </a:lnTo>
                  <a:lnTo>
                    <a:pt x="5773" y="1310"/>
                  </a:lnTo>
                  <a:lnTo>
                    <a:pt x="5783" y="1310"/>
                  </a:lnTo>
                  <a:lnTo>
                    <a:pt x="5783" y="1291"/>
                  </a:lnTo>
                  <a:lnTo>
                    <a:pt x="5792" y="1300"/>
                  </a:lnTo>
                  <a:lnTo>
                    <a:pt x="5792" y="1310"/>
                  </a:lnTo>
                  <a:lnTo>
                    <a:pt x="5802" y="1300"/>
                  </a:lnTo>
                  <a:lnTo>
                    <a:pt x="5802" y="1291"/>
                  </a:lnTo>
                  <a:lnTo>
                    <a:pt x="5810" y="1291"/>
                  </a:lnTo>
                  <a:lnTo>
                    <a:pt x="5810" y="1272"/>
                  </a:lnTo>
                  <a:lnTo>
                    <a:pt x="5820" y="1281"/>
                  </a:lnTo>
                  <a:lnTo>
                    <a:pt x="5820" y="760"/>
                  </a:lnTo>
                  <a:lnTo>
                    <a:pt x="5829" y="588"/>
                  </a:lnTo>
                  <a:lnTo>
                    <a:pt x="5829" y="1053"/>
                  </a:lnTo>
                  <a:lnTo>
                    <a:pt x="5839" y="1072"/>
                  </a:lnTo>
                  <a:lnTo>
                    <a:pt x="5839" y="1224"/>
                  </a:lnTo>
                  <a:lnTo>
                    <a:pt x="5848" y="1234"/>
                  </a:lnTo>
                  <a:lnTo>
                    <a:pt x="5848" y="1272"/>
                  </a:lnTo>
                  <a:lnTo>
                    <a:pt x="5858" y="1272"/>
                  </a:lnTo>
                  <a:lnTo>
                    <a:pt x="5858" y="1281"/>
                  </a:lnTo>
                  <a:lnTo>
                    <a:pt x="5866" y="1272"/>
                  </a:lnTo>
                  <a:lnTo>
                    <a:pt x="5866" y="1281"/>
                  </a:lnTo>
                  <a:lnTo>
                    <a:pt x="5876" y="1281"/>
                  </a:lnTo>
                  <a:lnTo>
                    <a:pt x="5876" y="1300"/>
                  </a:lnTo>
                  <a:lnTo>
                    <a:pt x="5885" y="1291"/>
                  </a:lnTo>
                  <a:lnTo>
                    <a:pt x="5885" y="1300"/>
                  </a:lnTo>
                  <a:lnTo>
                    <a:pt x="5895" y="1300"/>
                  </a:lnTo>
                  <a:lnTo>
                    <a:pt x="5895" y="1310"/>
                  </a:lnTo>
                  <a:lnTo>
                    <a:pt x="5904" y="1310"/>
                  </a:lnTo>
                  <a:lnTo>
                    <a:pt x="5904" y="1281"/>
                  </a:lnTo>
                  <a:lnTo>
                    <a:pt x="5914" y="1281"/>
                  </a:lnTo>
                  <a:lnTo>
                    <a:pt x="5914" y="1291"/>
                  </a:lnTo>
                  <a:lnTo>
                    <a:pt x="5922" y="1291"/>
                  </a:lnTo>
                  <a:lnTo>
                    <a:pt x="5922" y="1300"/>
                  </a:lnTo>
                  <a:lnTo>
                    <a:pt x="5932" y="1300"/>
                  </a:lnTo>
                  <a:lnTo>
                    <a:pt x="5932" y="1281"/>
                  </a:lnTo>
                  <a:lnTo>
                    <a:pt x="5941" y="1291"/>
                  </a:lnTo>
                  <a:lnTo>
                    <a:pt x="5941" y="1300"/>
                  </a:lnTo>
                  <a:lnTo>
                    <a:pt x="5951" y="1300"/>
                  </a:lnTo>
                  <a:lnTo>
                    <a:pt x="5951" y="1291"/>
                  </a:lnTo>
                  <a:lnTo>
                    <a:pt x="5959" y="1291"/>
                  </a:lnTo>
                  <a:lnTo>
                    <a:pt x="5959" y="1272"/>
                  </a:lnTo>
                  <a:lnTo>
                    <a:pt x="5970" y="1281"/>
                  </a:lnTo>
                  <a:lnTo>
                    <a:pt x="5970" y="1310"/>
                  </a:lnTo>
                  <a:lnTo>
                    <a:pt x="5978" y="1300"/>
                  </a:lnTo>
                  <a:lnTo>
                    <a:pt x="5978" y="1310"/>
                  </a:lnTo>
                  <a:lnTo>
                    <a:pt x="5988" y="1310"/>
                  </a:lnTo>
                  <a:lnTo>
                    <a:pt x="5988" y="1300"/>
                  </a:lnTo>
                  <a:lnTo>
                    <a:pt x="5997" y="1300"/>
                  </a:lnTo>
                  <a:lnTo>
                    <a:pt x="5997" y="1291"/>
                  </a:lnTo>
                  <a:lnTo>
                    <a:pt x="6007" y="1300"/>
                  </a:lnTo>
                  <a:lnTo>
                    <a:pt x="6007" y="1310"/>
                  </a:lnTo>
                  <a:lnTo>
                    <a:pt x="6015" y="1310"/>
                  </a:lnTo>
                  <a:lnTo>
                    <a:pt x="6015" y="1300"/>
                  </a:lnTo>
                  <a:lnTo>
                    <a:pt x="6026" y="1291"/>
                  </a:lnTo>
                  <a:lnTo>
                    <a:pt x="6026" y="1272"/>
                  </a:lnTo>
                  <a:lnTo>
                    <a:pt x="6034" y="1272"/>
                  </a:lnTo>
                  <a:lnTo>
                    <a:pt x="6034" y="466"/>
                  </a:lnTo>
                  <a:lnTo>
                    <a:pt x="6044" y="361"/>
                  </a:lnTo>
                  <a:lnTo>
                    <a:pt x="6044" y="1072"/>
                  </a:lnTo>
                  <a:lnTo>
                    <a:pt x="6053" y="1091"/>
                  </a:lnTo>
                  <a:lnTo>
                    <a:pt x="6053" y="1224"/>
                  </a:lnTo>
                  <a:lnTo>
                    <a:pt x="6063" y="1224"/>
                  </a:lnTo>
                  <a:lnTo>
                    <a:pt x="6063" y="1281"/>
                  </a:lnTo>
                  <a:lnTo>
                    <a:pt x="6071" y="1281"/>
                  </a:lnTo>
                  <a:lnTo>
                    <a:pt x="6071" y="1272"/>
                  </a:lnTo>
                  <a:lnTo>
                    <a:pt x="6081" y="1272"/>
                  </a:lnTo>
                  <a:lnTo>
                    <a:pt x="6081" y="1300"/>
                  </a:lnTo>
                  <a:lnTo>
                    <a:pt x="6092" y="1300"/>
                  </a:lnTo>
                  <a:lnTo>
                    <a:pt x="6092" y="1310"/>
                  </a:lnTo>
                  <a:lnTo>
                    <a:pt x="6100" y="1310"/>
                  </a:lnTo>
                  <a:lnTo>
                    <a:pt x="6110" y="1291"/>
                  </a:lnTo>
                  <a:lnTo>
                    <a:pt x="6110" y="1300"/>
                  </a:lnTo>
                  <a:lnTo>
                    <a:pt x="6119" y="1300"/>
                  </a:lnTo>
                  <a:lnTo>
                    <a:pt x="6119" y="1291"/>
                  </a:lnTo>
                  <a:lnTo>
                    <a:pt x="6129" y="1300"/>
                  </a:lnTo>
                  <a:lnTo>
                    <a:pt x="6129" y="1281"/>
                  </a:lnTo>
                  <a:lnTo>
                    <a:pt x="6137" y="1253"/>
                  </a:lnTo>
                  <a:lnTo>
                    <a:pt x="6137" y="1281"/>
                  </a:lnTo>
                  <a:lnTo>
                    <a:pt x="6148" y="1281"/>
                  </a:lnTo>
                  <a:lnTo>
                    <a:pt x="6148" y="1310"/>
                  </a:lnTo>
                  <a:lnTo>
                    <a:pt x="6156" y="1310"/>
                  </a:lnTo>
                  <a:lnTo>
                    <a:pt x="6156" y="1291"/>
                  </a:lnTo>
                  <a:lnTo>
                    <a:pt x="6166" y="1300"/>
                  </a:lnTo>
                  <a:lnTo>
                    <a:pt x="6166" y="1272"/>
                  </a:lnTo>
                  <a:lnTo>
                    <a:pt x="6175" y="1272"/>
                  </a:lnTo>
                  <a:lnTo>
                    <a:pt x="6175" y="1291"/>
                  </a:lnTo>
                  <a:lnTo>
                    <a:pt x="6185" y="1291"/>
                  </a:lnTo>
                  <a:lnTo>
                    <a:pt x="6185" y="1310"/>
                  </a:lnTo>
                  <a:lnTo>
                    <a:pt x="6193" y="1310"/>
                  </a:lnTo>
                  <a:lnTo>
                    <a:pt x="6193" y="1300"/>
                  </a:lnTo>
                  <a:lnTo>
                    <a:pt x="6203" y="1300"/>
                  </a:lnTo>
                  <a:lnTo>
                    <a:pt x="6203" y="1310"/>
                  </a:lnTo>
                  <a:lnTo>
                    <a:pt x="6212" y="1310"/>
                  </a:lnTo>
                  <a:lnTo>
                    <a:pt x="6212" y="1300"/>
                  </a:lnTo>
                  <a:lnTo>
                    <a:pt x="6222" y="1300"/>
                  </a:lnTo>
                  <a:lnTo>
                    <a:pt x="6222" y="1291"/>
                  </a:lnTo>
                  <a:lnTo>
                    <a:pt x="6231" y="1291"/>
                  </a:lnTo>
                  <a:lnTo>
                    <a:pt x="6231" y="1300"/>
                  </a:lnTo>
                  <a:lnTo>
                    <a:pt x="6241" y="1300"/>
                  </a:lnTo>
                  <a:lnTo>
                    <a:pt x="6241" y="1291"/>
                  </a:lnTo>
                  <a:lnTo>
                    <a:pt x="6249" y="1300"/>
                  </a:lnTo>
                  <a:lnTo>
                    <a:pt x="6249" y="1291"/>
                  </a:lnTo>
                  <a:lnTo>
                    <a:pt x="6259" y="1291"/>
                  </a:lnTo>
                  <a:lnTo>
                    <a:pt x="6259" y="1300"/>
                  </a:lnTo>
                  <a:lnTo>
                    <a:pt x="6268" y="1300"/>
                  </a:lnTo>
                  <a:lnTo>
                    <a:pt x="6268" y="1291"/>
                  </a:lnTo>
                  <a:lnTo>
                    <a:pt x="6278" y="1291"/>
                  </a:lnTo>
                  <a:lnTo>
                    <a:pt x="6286" y="1300"/>
                  </a:lnTo>
                  <a:lnTo>
                    <a:pt x="6286" y="1291"/>
                  </a:lnTo>
                  <a:lnTo>
                    <a:pt x="6297" y="1291"/>
                  </a:lnTo>
                  <a:lnTo>
                    <a:pt x="6305" y="1291"/>
                  </a:lnTo>
                  <a:lnTo>
                    <a:pt x="6305" y="1272"/>
                  </a:lnTo>
                  <a:lnTo>
                    <a:pt x="6315" y="1281"/>
                  </a:lnTo>
                  <a:lnTo>
                    <a:pt x="6315" y="1300"/>
                  </a:lnTo>
                  <a:lnTo>
                    <a:pt x="6324" y="1300"/>
                  </a:lnTo>
                  <a:lnTo>
                    <a:pt x="6324" y="1291"/>
                  </a:lnTo>
                  <a:lnTo>
                    <a:pt x="6334" y="1300"/>
                  </a:lnTo>
                  <a:lnTo>
                    <a:pt x="6342" y="1300"/>
                  </a:lnTo>
                  <a:lnTo>
                    <a:pt x="6342" y="1310"/>
                  </a:lnTo>
                  <a:lnTo>
                    <a:pt x="6353" y="1310"/>
                  </a:lnTo>
                  <a:lnTo>
                    <a:pt x="6353" y="1291"/>
                  </a:lnTo>
                  <a:lnTo>
                    <a:pt x="6361" y="1291"/>
                  </a:lnTo>
                  <a:lnTo>
                    <a:pt x="6361" y="1272"/>
                  </a:lnTo>
                  <a:lnTo>
                    <a:pt x="6371" y="1272"/>
                  </a:lnTo>
                  <a:lnTo>
                    <a:pt x="6371" y="1300"/>
                  </a:lnTo>
                  <a:lnTo>
                    <a:pt x="6380" y="1300"/>
                  </a:lnTo>
                  <a:lnTo>
                    <a:pt x="6380" y="1310"/>
                  </a:lnTo>
                  <a:lnTo>
                    <a:pt x="6390" y="1300"/>
                  </a:lnTo>
                  <a:lnTo>
                    <a:pt x="6390" y="1310"/>
                  </a:lnTo>
                  <a:lnTo>
                    <a:pt x="6398" y="1310"/>
                  </a:lnTo>
                  <a:lnTo>
                    <a:pt x="6398" y="1300"/>
                  </a:lnTo>
                  <a:lnTo>
                    <a:pt x="6408" y="1300"/>
                  </a:lnTo>
                  <a:lnTo>
                    <a:pt x="6417" y="1300"/>
                  </a:lnTo>
                  <a:lnTo>
                    <a:pt x="6417" y="1291"/>
                  </a:lnTo>
                  <a:lnTo>
                    <a:pt x="6427" y="1291"/>
                  </a:lnTo>
                  <a:lnTo>
                    <a:pt x="6427" y="1300"/>
                  </a:lnTo>
                  <a:lnTo>
                    <a:pt x="6436" y="1300"/>
                  </a:lnTo>
                  <a:lnTo>
                    <a:pt x="6436" y="1310"/>
                  </a:lnTo>
                  <a:lnTo>
                    <a:pt x="6446" y="1310"/>
                  </a:lnTo>
                  <a:lnTo>
                    <a:pt x="6446" y="1300"/>
                  </a:lnTo>
                  <a:lnTo>
                    <a:pt x="6454" y="1300"/>
                  </a:lnTo>
                  <a:lnTo>
                    <a:pt x="6454" y="1291"/>
                  </a:lnTo>
                  <a:lnTo>
                    <a:pt x="6464" y="1300"/>
                  </a:lnTo>
                  <a:lnTo>
                    <a:pt x="6464" y="1281"/>
                  </a:lnTo>
                  <a:lnTo>
                    <a:pt x="6473" y="1291"/>
                  </a:lnTo>
                  <a:lnTo>
                    <a:pt x="6473" y="1281"/>
                  </a:lnTo>
                  <a:lnTo>
                    <a:pt x="6483" y="1281"/>
                  </a:lnTo>
                  <a:lnTo>
                    <a:pt x="6483" y="1310"/>
                  </a:lnTo>
                  <a:lnTo>
                    <a:pt x="6492" y="1310"/>
                  </a:lnTo>
                  <a:lnTo>
                    <a:pt x="6492" y="1300"/>
                  </a:lnTo>
                  <a:lnTo>
                    <a:pt x="6502" y="1310"/>
                  </a:lnTo>
                  <a:lnTo>
                    <a:pt x="6510" y="1300"/>
                  </a:lnTo>
                  <a:lnTo>
                    <a:pt x="6510" y="1291"/>
                  </a:lnTo>
                  <a:lnTo>
                    <a:pt x="6520" y="1291"/>
                  </a:lnTo>
                  <a:lnTo>
                    <a:pt x="6520" y="1300"/>
                  </a:lnTo>
                  <a:lnTo>
                    <a:pt x="6529" y="1291"/>
                  </a:lnTo>
                  <a:lnTo>
                    <a:pt x="6529" y="1272"/>
                  </a:lnTo>
                  <a:lnTo>
                    <a:pt x="6539" y="1281"/>
                  </a:lnTo>
                  <a:lnTo>
                    <a:pt x="6539" y="1291"/>
                  </a:lnTo>
                  <a:lnTo>
                    <a:pt x="6547" y="1291"/>
                  </a:lnTo>
                  <a:lnTo>
                    <a:pt x="6558" y="1300"/>
                  </a:lnTo>
                  <a:lnTo>
                    <a:pt x="6558" y="1291"/>
                  </a:lnTo>
                  <a:lnTo>
                    <a:pt x="6566" y="1291"/>
                  </a:lnTo>
                  <a:lnTo>
                    <a:pt x="6576" y="1291"/>
                  </a:lnTo>
                  <a:lnTo>
                    <a:pt x="6576" y="1300"/>
                  </a:lnTo>
                  <a:lnTo>
                    <a:pt x="6585" y="1291"/>
                  </a:lnTo>
                  <a:lnTo>
                    <a:pt x="6595" y="1291"/>
                  </a:lnTo>
                  <a:lnTo>
                    <a:pt x="6595" y="1300"/>
                  </a:lnTo>
                  <a:lnTo>
                    <a:pt x="6603" y="1310"/>
                  </a:lnTo>
                  <a:lnTo>
                    <a:pt x="6603" y="1300"/>
                  </a:lnTo>
                  <a:lnTo>
                    <a:pt x="6614" y="1300"/>
                  </a:lnTo>
                  <a:lnTo>
                    <a:pt x="6614" y="1291"/>
                  </a:lnTo>
                  <a:lnTo>
                    <a:pt x="6622" y="1281"/>
                  </a:lnTo>
                  <a:lnTo>
                    <a:pt x="6622" y="1300"/>
                  </a:lnTo>
                  <a:lnTo>
                    <a:pt x="6632" y="1300"/>
                  </a:lnTo>
                  <a:lnTo>
                    <a:pt x="6632" y="1272"/>
                  </a:lnTo>
                  <a:lnTo>
                    <a:pt x="6641" y="1272"/>
                  </a:lnTo>
                  <a:lnTo>
                    <a:pt x="6641" y="1224"/>
                  </a:lnTo>
                  <a:lnTo>
                    <a:pt x="6651" y="1234"/>
                  </a:lnTo>
                  <a:lnTo>
                    <a:pt x="6651" y="1281"/>
                  </a:lnTo>
                  <a:lnTo>
                    <a:pt x="6659" y="1272"/>
                  </a:lnTo>
                  <a:lnTo>
                    <a:pt x="6659" y="1291"/>
                  </a:lnTo>
                  <a:lnTo>
                    <a:pt x="6669" y="1291"/>
                  </a:lnTo>
                  <a:lnTo>
                    <a:pt x="6669" y="1300"/>
                  </a:lnTo>
                  <a:lnTo>
                    <a:pt x="6678" y="1300"/>
                  </a:lnTo>
                  <a:lnTo>
                    <a:pt x="6678" y="1310"/>
                  </a:lnTo>
                  <a:lnTo>
                    <a:pt x="6697" y="1300"/>
                  </a:lnTo>
                  <a:lnTo>
                    <a:pt x="6707" y="1291"/>
                  </a:lnTo>
                  <a:lnTo>
                    <a:pt x="6707" y="1300"/>
                  </a:lnTo>
                  <a:lnTo>
                    <a:pt x="6725" y="1291"/>
                  </a:lnTo>
                  <a:lnTo>
                    <a:pt x="6725" y="1300"/>
                  </a:lnTo>
                  <a:lnTo>
                    <a:pt x="6744" y="1300"/>
                  </a:lnTo>
                  <a:lnTo>
                    <a:pt x="6752" y="1300"/>
                  </a:lnTo>
                  <a:lnTo>
                    <a:pt x="6752" y="1291"/>
                  </a:lnTo>
                  <a:lnTo>
                    <a:pt x="6763" y="1291"/>
                  </a:lnTo>
                  <a:lnTo>
                    <a:pt x="6763" y="1281"/>
                  </a:lnTo>
                  <a:lnTo>
                    <a:pt x="6771" y="1291"/>
                  </a:lnTo>
                  <a:lnTo>
                    <a:pt x="6771" y="1300"/>
                  </a:lnTo>
                  <a:lnTo>
                    <a:pt x="6781" y="1300"/>
                  </a:lnTo>
                  <a:lnTo>
                    <a:pt x="6790" y="1300"/>
                  </a:lnTo>
                  <a:lnTo>
                    <a:pt x="6790" y="1291"/>
                  </a:lnTo>
                  <a:lnTo>
                    <a:pt x="6800" y="1291"/>
                  </a:lnTo>
                  <a:lnTo>
                    <a:pt x="6800" y="1310"/>
                  </a:lnTo>
                  <a:lnTo>
                    <a:pt x="6808" y="1291"/>
                  </a:lnTo>
                  <a:lnTo>
                    <a:pt x="6808" y="1310"/>
                  </a:lnTo>
                  <a:lnTo>
                    <a:pt x="6819" y="1310"/>
                  </a:lnTo>
                  <a:lnTo>
                    <a:pt x="6819" y="1291"/>
                  </a:lnTo>
                  <a:lnTo>
                    <a:pt x="6827" y="1291"/>
                  </a:lnTo>
                  <a:lnTo>
                    <a:pt x="6827" y="1300"/>
                  </a:lnTo>
                  <a:lnTo>
                    <a:pt x="6837" y="1300"/>
                  </a:lnTo>
                  <a:lnTo>
                    <a:pt x="6846" y="1300"/>
                  </a:lnTo>
                  <a:lnTo>
                    <a:pt x="6864" y="1310"/>
                  </a:lnTo>
                  <a:lnTo>
                    <a:pt x="6864" y="1300"/>
                  </a:lnTo>
                  <a:lnTo>
                    <a:pt x="6874" y="1300"/>
                  </a:lnTo>
                  <a:lnTo>
                    <a:pt x="6874" y="1310"/>
                  </a:lnTo>
                  <a:lnTo>
                    <a:pt x="6883" y="1300"/>
                  </a:lnTo>
                  <a:lnTo>
                    <a:pt x="6883" y="1291"/>
                  </a:lnTo>
                  <a:lnTo>
                    <a:pt x="6893" y="1291"/>
                  </a:lnTo>
                  <a:lnTo>
                    <a:pt x="6893" y="1281"/>
                  </a:lnTo>
                  <a:lnTo>
                    <a:pt x="6902" y="1291"/>
                  </a:lnTo>
                  <a:lnTo>
                    <a:pt x="6902" y="1310"/>
                  </a:lnTo>
                  <a:lnTo>
                    <a:pt x="6920" y="1310"/>
                  </a:lnTo>
                  <a:lnTo>
                    <a:pt x="6930" y="1300"/>
                  </a:lnTo>
                  <a:lnTo>
                    <a:pt x="6930" y="1262"/>
                  </a:lnTo>
                  <a:lnTo>
                    <a:pt x="6939" y="1262"/>
                  </a:lnTo>
                  <a:lnTo>
                    <a:pt x="6939" y="1178"/>
                  </a:lnTo>
                  <a:lnTo>
                    <a:pt x="6949" y="1215"/>
                  </a:lnTo>
                  <a:lnTo>
                    <a:pt x="6949" y="1272"/>
                  </a:lnTo>
                  <a:lnTo>
                    <a:pt x="6958" y="1272"/>
                  </a:lnTo>
                  <a:lnTo>
                    <a:pt x="6958" y="1300"/>
                  </a:lnTo>
                  <a:lnTo>
                    <a:pt x="6968" y="1300"/>
                  </a:lnTo>
                  <a:lnTo>
                    <a:pt x="6976" y="1310"/>
                  </a:lnTo>
                  <a:lnTo>
                    <a:pt x="6976" y="1300"/>
                  </a:lnTo>
                  <a:lnTo>
                    <a:pt x="6986" y="1300"/>
                  </a:lnTo>
                  <a:lnTo>
                    <a:pt x="6986" y="1310"/>
                  </a:lnTo>
                  <a:lnTo>
                    <a:pt x="6997" y="1310"/>
                  </a:lnTo>
                  <a:lnTo>
                    <a:pt x="6997" y="1291"/>
                  </a:lnTo>
                  <a:lnTo>
                    <a:pt x="7005" y="1300"/>
                  </a:lnTo>
                  <a:lnTo>
                    <a:pt x="7005" y="1291"/>
                  </a:lnTo>
                  <a:lnTo>
                    <a:pt x="7015" y="1281"/>
                  </a:lnTo>
                  <a:lnTo>
                    <a:pt x="7015" y="1291"/>
                  </a:lnTo>
                  <a:lnTo>
                    <a:pt x="7024" y="1291"/>
                  </a:lnTo>
                  <a:lnTo>
                    <a:pt x="7024" y="1272"/>
                  </a:lnTo>
                  <a:lnTo>
                    <a:pt x="7034" y="1281"/>
                  </a:lnTo>
                  <a:lnTo>
                    <a:pt x="7034" y="1291"/>
                  </a:lnTo>
                  <a:lnTo>
                    <a:pt x="7042" y="1291"/>
                  </a:lnTo>
                  <a:lnTo>
                    <a:pt x="7042" y="1300"/>
                  </a:lnTo>
                  <a:lnTo>
                    <a:pt x="7052" y="1300"/>
                  </a:lnTo>
                  <a:lnTo>
                    <a:pt x="7052" y="1291"/>
                  </a:lnTo>
                  <a:lnTo>
                    <a:pt x="7061" y="1291"/>
                  </a:lnTo>
                  <a:lnTo>
                    <a:pt x="7071" y="1291"/>
                  </a:lnTo>
                  <a:lnTo>
                    <a:pt x="7071" y="1300"/>
                  </a:lnTo>
                  <a:lnTo>
                    <a:pt x="7080" y="1300"/>
                  </a:lnTo>
                  <a:lnTo>
                    <a:pt x="7080" y="1281"/>
                  </a:lnTo>
                  <a:lnTo>
                    <a:pt x="7090" y="1291"/>
                  </a:lnTo>
                  <a:lnTo>
                    <a:pt x="7090" y="1300"/>
                  </a:lnTo>
                  <a:lnTo>
                    <a:pt x="7098" y="1300"/>
                  </a:lnTo>
                  <a:lnTo>
                    <a:pt x="7108" y="1310"/>
                  </a:lnTo>
                  <a:lnTo>
                    <a:pt x="7108" y="1300"/>
                  </a:lnTo>
                  <a:lnTo>
                    <a:pt x="7117" y="1300"/>
                  </a:lnTo>
                  <a:lnTo>
                    <a:pt x="7127" y="1300"/>
                  </a:lnTo>
                  <a:lnTo>
                    <a:pt x="7127" y="1310"/>
                  </a:lnTo>
                  <a:lnTo>
                    <a:pt x="7135" y="1310"/>
                  </a:lnTo>
                  <a:lnTo>
                    <a:pt x="7146" y="1310"/>
                  </a:lnTo>
                  <a:lnTo>
                    <a:pt x="7146" y="1300"/>
                  </a:lnTo>
                  <a:lnTo>
                    <a:pt x="7154" y="1300"/>
                  </a:lnTo>
                  <a:lnTo>
                    <a:pt x="7154" y="1291"/>
                  </a:lnTo>
                  <a:lnTo>
                    <a:pt x="7164" y="1291"/>
                  </a:lnTo>
                  <a:lnTo>
                    <a:pt x="7164" y="1300"/>
                  </a:lnTo>
                  <a:lnTo>
                    <a:pt x="7173" y="1310"/>
                  </a:lnTo>
                  <a:lnTo>
                    <a:pt x="7173" y="1300"/>
                  </a:lnTo>
                  <a:lnTo>
                    <a:pt x="7183" y="1310"/>
                  </a:lnTo>
                  <a:lnTo>
                    <a:pt x="7183" y="1300"/>
                  </a:lnTo>
                  <a:lnTo>
                    <a:pt x="7191" y="1291"/>
                  </a:lnTo>
                  <a:lnTo>
                    <a:pt x="7191" y="1310"/>
                  </a:lnTo>
                  <a:lnTo>
                    <a:pt x="7202" y="1310"/>
                  </a:lnTo>
                  <a:lnTo>
                    <a:pt x="7202" y="1300"/>
                  </a:lnTo>
                  <a:lnTo>
                    <a:pt x="7210" y="1310"/>
                  </a:lnTo>
                  <a:lnTo>
                    <a:pt x="7210" y="1291"/>
                  </a:lnTo>
                  <a:lnTo>
                    <a:pt x="7220" y="1291"/>
                  </a:lnTo>
                  <a:lnTo>
                    <a:pt x="7229" y="1291"/>
                  </a:lnTo>
                  <a:lnTo>
                    <a:pt x="7229" y="1310"/>
                  </a:lnTo>
                  <a:lnTo>
                    <a:pt x="7239" y="1310"/>
                  </a:lnTo>
                  <a:lnTo>
                    <a:pt x="7239" y="1291"/>
                  </a:lnTo>
                  <a:lnTo>
                    <a:pt x="7247" y="1291"/>
                  </a:lnTo>
                  <a:lnTo>
                    <a:pt x="7247" y="1281"/>
                  </a:lnTo>
                  <a:lnTo>
                    <a:pt x="7257" y="1281"/>
                  </a:lnTo>
                  <a:lnTo>
                    <a:pt x="7257" y="1300"/>
                  </a:lnTo>
                  <a:lnTo>
                    <a:pt x="7266" y="1300"/>
                  </a:lnTo>
                  <a:lnTo>
                    <a:pt x="7266" y="1310"/>
                  </a:lnTo>
                  <a:lnTo>
                    <a:pt x="7276" y="1310"/>
                  </a:lnTo>
                  <a:lnTo>
                    <a:pt x="7276" y="1300"/>
                  </a:lnTo>
                  <a:lnTo>
                    <a:pt x="7285" y="1300"/>
                  </a:lnTo>
                  <a:lnTo>
                    <a:pt x="7285" y="1291"/>
                  </a:lnTo>
                  <a:lnTo>
                    <a:pt x="7295" y="1291"/>
                  </a:lnTo>
                  <a:lnTo>
                    <a:pt x="7295" y="1262"/>
                  </a:lnTo>
                  <a:lnTo>
                    <a:pt x="7303" y="1262"/>
                  </a:lnTo>
                  <a:lnTo>
                    <a:pt x="7303" y="1291"/>
                  </a:lnTo>
                  <a:lnTo>
                    <a:pt x="7313" y="1281"/>
                  </a:lnTo>
                  <a:lnTo>
                    <a:pt x="7313" y="1291"/>
                  </a:lnTo>
                  <a:lnTo>
                    <a:pt x="7322" y="1300"/>
                  </a:lnTo>
                  <a:lnTo>
                    <a:pt x="7322" y="1291"/>
                  </a:lnTo>
                  <a:lnTo>
                    <a:pt x="7332" y="1300"/>
                  </a:lnTo>
                  <a:lnTo>
                    <a:pt x="7332" y="1291"/>
                  </a:lnTo>
                  <a:lnTo>
                    <a:pt x="7341" y="1291"/>
                  </a:lnTo>
                  <a:lnTo>
                    <a:pt x="7341" y="1281"/>
                  </a:lnTo>
                  <a:lnTo>
                    <a:pt x="7351" y="1291"/>
                  </a:lnTo>
                  <a:lnTo>
                    <a:pt x="7351" y="1281"/>
                  </a:lnTo>
                  <a:lnTo>
                    <a:pt x="7359" y="1272"/>
                  </a:lnTo>
                  <a:lnTo>
                    <a:pt x="7359" y="1281"/>
                  </a:lnTo>
                  <a:lnTo>
                    <a:pt x="7369" y="1272"/>
                  </a:lnTo>
                  <a:lnTo>
                    <a:pt x="7369" y="1291"/>
                  </a:lnTo>
                  <a:lnTo>
                    <a:pt x="7378" y="1291"/>
                  </a:lnTo>
                  <a:lnTo>
                    <a:pt x="7378" y="1300"/>
                  </a:lnTo>
                  <a:lnTo>
                    <a:pt x="7388" y="1300"/>
                  </a:lnTo>
                  <a:lnTo>
                    <a:pt x="7388" y="1310"/>
                  </a:lnTo>
                  <a:lnTo>
                    <a:pt x="7396" y="1300"/>
                  </a:lnTo>
                  <a:lnTo>
                    <a:pt x="7396" y="1291"/>
                  </a:lnTo>
                  <a:lnTo>
                    <a:pt x="7407" y="1291"/>
                  </a:lnTo>
                  <a:lnTo>
                    <a:pt x="7407" y="1300"/>
                  </a:lnTo>
                  <a:lnTo>
                    <a:pt x="7415" y="1300"/>
                  </a:lnTo>
                  <a:lnTo>
                    <a:pt x="7425" y="1300"/>
                  </a:lnTo>
                  <a:lnTo>
                    <a:pt x="7425" y="1291"/>
                  </a:lnTo>
                  <a:lnTo>
                    <a:pt x="7434" y="1291"/>
                  </a:lnTo>
                  <a:lnTo>
                    <a:pt x="7444" y="1291"/>
                  </a:lnTo>
                  <a:lnTo>
                    <a:pt x="7444" y="1300"/>
                  </a:lnTo>
                  <a:lnTo>
                    <a:pt x="7452" y="1291"/>
                  </a:lnTo>
                  <a:lnTo>
                    <a:pt x="7463" y="1300"/>
                  </a:lnTo>
                  <a:lnTo>
                    <a:pt x="7471" y="1291"/>
                  </a:lnTo>
                  <a:lnTo>
                    <a:pt x="7481" y="1300"/>
                  </a:lnTo>
                  <a:lnTo>
                    <a:pt x="7481" y="1310"/>
                  </a:lnTo>
                  <a:lnTo>
                    <a:pt x="7490" y="1300"/>
                  </a:lnTo>
                  <a:lnTo>
                    <a:pt x="7490" y="1291"/>
                  </a:lnTo>
                  <a:lnTo>
                    <a:pt x="7500" y="1291"/>
                  </a:lnTo>
                  <a:lnTo>
                    <a:pt x="7500" y="1300"/>
                  </a:lnTo>
                  <a:lnTo>
                    <a:pt x="7508" y="1300"/>
                  </a:lnTo>
                  <a:lnTo>
                    <a:pt x="7518" y="1300"/>
                  </a:lnTo>
                  <a:lnTo>
                    <a:pt x="7518" y="1291"/>
                  </a:lnTo>
                  <a:lnTo>
                    <a:pt x="7527" y="1291"/>
                  </a:lnTo>
                  <a:lnTo>
                    <a:pt x="7537" y="1291"/>
                  </a:lnTo>
                  <a:lnTo>
                    <a:pt x="7537" y="1272"/>
                  </a:lnTo>
                  <a:lnTo>
                    <a:pt x="7546" y="1291"/>
                  </a:lnTo>
                  <a:lnTo>
                    <a:pt x="7556" y="1291"/>
                  </a:lnTo>
                  <a:lnTo>
                    <a:pt x="7556" y="1300"/>
                  </a:lnTo>
                  <a:lnTo>
                    <a:pt x="7564" y="1300"/>
                  </a:lnTo>
                  <a:lnTo>
                    <a:pt x="7574" y="1300"/>
                  </a:lnTo>
                  <a:lnTo>
                    <a:pt x="7574" y="1291"/>
                  </a:lnTo>
                  <a:lnTo>
                    <a:pt x="7583" y="1291"/>
                  </a:lnTo>
                  <a:lnTo>
                    <a:pt x="7583" y="1281"/>
                  </a:lnTo>
                  <a:lnTo>
                    <a:pt x="7593" y="1281"/>
                  </a:lnTo>
                  <a:lnTo>
                    <a:pt x="7593" y="1300"/>
                  </a:lnTo>
                  <a:lnTo>
                    <a:pt x="7601" y="1300"/>
                  </a:lnTo>
                  <a:lnTo>
                    <a:pt x="7612" y="1300"/>
                  </a:lnTo>
                  <a:lnTo>
                    <a:pt x="7612" y="1310"/>
                  </a:lnTo>
                  <a:lnTo>
                    <a:pt x="7620" y="1300"/>
                  </a:lnTo>
                  <a:lnTo>
                    <a:pt x="7620" y="1310"/>
                  </a:lnTo>
                  <a:lnTo>
                    <a:pt x="7630" y="1300"/>
                  </a:lnTo>
                  <a:lnTo>
                    <a:pt x="7639" y="1300"/>
                  </a:lnTo>
                  <a:lnTo>
                    <a:pt x="7649" y="1291"/>
                  </a:lnTo>
                  <a:lnTo>
                    <a:pt x="7657" y="1291"/>
                  </a:lnTo>
                  <a:lnTo>
                    <a:pt x="7668" y="1291"/>
                  </a:lnTo>
                  <a:lnTo>
                    <a:pt x="7668" y="1300"/>
                  </a:lnTo>
                  <a:lnTo>
                    <a:pt x="7676" y="1291"/>
                  </a:lnTo>
                  <a:lnTo>
                    <a:pt x="7686" y="1300"/>
                  </a:lnTo>
                  <a:lnTo>
                    <a:pt x="7686" y="1281"/>
                  </a:lnTo>
                  <a:lnTo>
                    <a:pt x="7695" y="1281"/>
                  </a:lnTo>
                  <a:lnTo>
                    <a:pt x="7695" y="1300"/>
                  </a:lnTo>
                  <a:lnTo>
                    <a:pt x="7705" y="1300"/>
                  </a:lnTo>
                  <a:lnTo>
                    <a:pt x="7705" y="1291"/>
                  </a:lnTo>
                  <a:lnTo>
                    <a:pt x="7713" y="1300"/>
                  </a:lnTo>
                  <a:lnTo>
                    <a:pt x="7713" y="1291"/>
                  </a:lnTo>
                  <a:lnTo>
                    <a:pt x="7723" y="1291"/>
                  </a:lnTo>
                  <a:lnTo>
                    <a:pt x="7723" y="1281"/>
                  </a:lnTo>
                  <a:lnTo>
                    <a:pt x="7732" y="1272"/>
                  </a:lnTo>
                  <a:lnTo>
                    <a:pt x="7732" y="1291"/>
                  </a:lnTo>
                  <a:lnTo>
                    <a:pt x="7742" y="1291"/>
                  </a:lnTo>
                  <a:lnTo>
                    <a:pt x="7751" y="1291"/>
                  </a:lnTo>
                  <a:lnTo>
                    <a:pt x="7751" y="1272"/>
                  </a:lnTo>
                  <a:lnTo>
                    <a:pt x="7761" y="1281"/>
                  </a:lnTo>
                  <a:lnTo>
                    <a:pt x="7761" y="1291"/>
                  </a:lnTo>
                  <a:lnTo>
                    <a:pt x="7769" y="1281"/>
                  </a:lnTo>
                  <a:lnTo>
                    <a:pt x="7769" y="1291"/>
                  </a:lnTo>
                  <a:lnTo>
                    <a:pt x="7779" y="1291"/>
                  </a:lnTo>
                  <a:lnTo>
                    <a:pt x="7779" y="1281"/>
                  </a:lnTo>
                  <a:lnTo>
                    <a:pt x="7788" y="1291"/>
                  </a:lnTo>
                  <a:lnTo>
                    <a:pt x="7788" y="1281"/>
                  </a:lnTo>
                  <a:lnTo>
                    <a:pt x="7798" y="1281"/>
                  </a:lnTo>
                  <a:lnTo>
                    <a:pt x="7798" y="1272"/>
                  </a:lnTo>
                  <a:lnTo>
                    <a:pt x="7807" y="1281"/>
                  </a:lnTo>
                  <a:lnTo>
                    <a:pt x="7807" y="1291"/>
                  </a:lnTo>
                  <a:lnTo>
                    <a:pt x="7817" y="1281"/>
                  </a:lnTo>
                  <a:lnTo>
                    <a:pt x="7825" y="1272"/>
                  </a:lnTo>
                  <a:lnTo>
                    <a:pt x="7825" y="1291"/>
                  </a:lnTo>
                  <a:lnTo>
                    <a:pt x="7835" y="1291"/>
                  </a:lnTo>
                  <a:lnTo>
                    <a:pt x="7835" y="1310"/>
                  </a:lnTo>
                  <a:lnTo>
                    <a:pt x="7844" y="1310"/>
                  </a:lnTo>
                  <a:lnTo>
                    <a:pt x="7844" y="1300"/>
                  </a:lnTo>
                  <a:lnTo>
                    <a:pt x="7854" y="1300"/>
                  </a:lnTo>
                  <a:lnTo>
                    <a:pt x="7862" y="1300"/>
                  </a:lnTo>
                  <a:lnTo>
                    <a:pt x="7873" y="1291"/>
                  </a:lnTo>
                  <a:lnTo>
                    <a:pt x="7873" y="1300"/>
                  </a:lnTo>
                  <a:lnTo>
                    <a:pt x="7891" y="1300"/>
                  </a:lnTo>
                  <a:lnTo>
                    <a:pt x="7891" y="1291"/>
                  </a:lnTo>
                  <a:lnTo>
                    <a:pt x="7901" y="1300"/>
                  </a:lnTo>
                  <a:lnTo>
                    <a:pt x="7901" y="1291"/>
                  </a:lnTo>
                  <a:lnTo>
                    <a:pt x="7910" y="1291"/>
                  </a:lnTo>
                  <a:lnTo>
                    <a:pt x="7910" y="1310"/>
                  </a:lnTo>
                  <a:lnTo>
                    <a:pt x="7920" y="1310"/>
                  </a:lnTo>
                  <a:lnTo>
                    <a:pt x="7920" y="1300"/>
                  </a:lnTo>
                  <a:lnTo>
                    <a:pt x="7929" y="1300"/>
                  </a:lnTo>
                  <a:lnTo>
                    <a:pt x="7929" y="1291"/>
                  </a:lnTo>
                  <a:lnTo>
                    <a:pt x="7947" y="1291"/>
                  </a:lnTo>
                  <a:lnTo>
                    <a:pt x="7947" y="1300"/>
                  </a:lnTo>
                  <a:lnTo>
                    <a:pt x="7957" y="1300"/>
                  </a:lnTo>
                  <a:lnTo>
                    <a:pt x="7957" y="1291"/>
                  </a:lnTo>
                  <a:lnTo>
                    <a:pt x="7976" y="1300"/>
                  </a:lnTo>
                  <a:lnTo>
                    <a:pt x="7976" y="1291"/>
                  </a:lnTo>
                  <a:lnTo>
                    <a:pt x="7984" y="1291"/>
                  </a:lnTo>
                  <a:lnTo>
                    <a:pt x="7984" y="1281"/>
                  </a:lnTo>
                  <a:lnTo>
                    <a:pt x="7995" y="1291"/>
                  </a:lnTo>
                  <a:lnTo>
                    <a:pt x="7995" y="1262"/>
                  </a:lnTo>
                  <a:lnTo>
                    <a:pt x="8003" y="1253"/>
                  </a:lnTo>
                  <a:lnTo>
                    <a:pt x="8003" y="1272"/>
                  </a:lnTo>
                  <a:lnTo>
                    <a:pt x="8013" y="1272"/>
                  </a:lnTo>
                  <a:lnTo>
                    <a:pt x="8022" y="1272"/>
                  </a:lnTo>
                  <a:lnTo>
                    <a:pt x="8022" y="1262"/>
                  </a:lnTo>
                  <a:lnTo>
                    <a:pt x="8032" y="1281"/>
                  </a:lnTo>
                  <a:lnTo>
                    <a:pt x="8032" y="1243"/>
                  </a:lnTo>
                  <a:lnTo>
                    <a:pt x="8040" y="1234"/>
                  </a:lnTo>
                  <a:lnTo>
                    <a:pt x="8040" y="1272"/>
                  </a:lnTo>
                  <a:lnTo>
                    <a:pt x="8051" y="1281"/>
                  </a:lnTo>
                  <a:lnTo>
                    <a:pt x="8051" y="1272"/>
                  </a:lnTo>
                  <a:lnTo>
                    <a:pt x="8059" y="1272"/>
                  </a:lnTo>
                  <a:lnTo>
                    <a:pt x="8059" y="1300"/>
                  </a:lnTo>
                  <a:lnTo>
                    <a:pt x="8069" y="1300"/>
                  </a:lnTo>
                  <a:lnTo>
                    <a:pt x="8069" y="1291"/>
                  </a:lnTo>
                  <a:lnTo>
                    <a:pt x="8078" y="1291"/>
                  </a:lnTo>
                  <a:lnTo>
                    <a:pt x="8078" y="1310"/>
                  </a:lnTo>
                  <a:lnTo>
                    <a:pt x="8088" y="1310"/>
                  </a:lnTo>
                  <a:lnTo>
                    <a:pt x="8088" y="1300"/>
                  </a:lnTo>
                  <a:lnTo>
                    <a:pt x="8106" y="1310"/>
                  </a:lnTo>
                  <a:lnTo>
                    <a:pt x="8106" y="1281"/>
                  </a:lnTo>
                  <a:lnTo>
                    <a:pt x="8115" y="1281"/>
                  </a:lnTo>
                  <a:lnTo>
                    <a:pt x="8115" y="1291"/>
                  </a:lnTo>
                  <a:lnTo>
                    <a:pt x="8125" y="1291"/>
                  </a:lnTo>
                  <a:lnTo>
                    <a:pt x="8125" y="1300"/>
                  </a:lnTo>
                  <a:lnTo>
                    <a:pt x="8134" y="1291"/>
                  </a:lnTo>
                  <a:lnTo>
                    <a:pt x="8134" y="1300"/>
                  </a:lnTo>
                  <a:lnTo>
                    <a:pt x="8144" y="1300"/>
                  </a:lnTo>
                  <a:lnTo>
                    <a:pt x="8144" y="1281"/>
                  </a:lnTo>
                  <a:lnTo>
                    <a:pt x="8152" y="1291"/>
                  </a:lnTo>
                  <a:lnTo>
                    <a:pt x="8152" y="1300"/>
                  </a:lnTo>
                  <a:lnTo>
                    <a:pt x="8162" y="1291"/>
                  </a:lnTo>
                  <a:lnTo>
                    <a:pt x="8162" y="1300"/>
                  </a:lnTo>
                  <a:lnTo>
                    <a:pt x="8171" y="1300"/>
                  </a:lnTo>
                  <a:lnTo>
                    <a:pt x="8171" y="1291"/>
                  </a:lnTo>
                  <a:lnTo>
                    <a:pt x="8181" y="1291"/>
                  </a:lnTo>
                  <a:lnTo>
                    <a:pt x="8181" y="1300"/>
                  </a:lnTo>
                  <a:lnTo>
                    <a:pt x="8189" y="1300"/>
                  </a:lnTo>
                  <a:lnTo>
                    <a:pt x="8200" y="1300"/>
                  </a:lnTo>
                  <a:lnTo>
                    <a:pt x="8200" y="1291"/>
                  </a:lnTo>
                  <a:lnTo>
                    <a:pt x="8208" y="1291"/>
                  </a:lnTo>
                  <a:lnTo>
                    <a:pt x="8218" y="1291"/>
                  </a:lnTo>
                  <a:lnTo>
                    <a:pt x="8218" y="1300"/>
                  </a:lnTo>
                  <a:lnTo>
                    <a:pt x="8227" y="1300"/>
                  </a:lnTo>
                  <a:lnTo>
                    <a:pt x="8227" y="1310"/>
                  </a:lnTo>
                  <a:lnTo>
                    <a:pt x="8237" y="1300"/>
                  </a:lnTo>
                  <a:lnTo>
                    <a:pt x="8245" y="1300"/>
                  </a:lnTo>
                  <a:lnTo>
                    <a:pt x="8256" y="1300"/>
                  </a:lnTo>
                  <a:lnTo>
                    <a:pt x="8256" y="1291"/>
                  </a:lnTo>
                  <a:lnTo>
                    <a:pt x="8264" y="1291"/>
                  </a:lnTo>
                  <a:lnTo>
                    <a:pt x="8264" y="1272"/>
                  </a:lnTo>
                  <a:lnTo>
                    <a:pt x="8274" y="1262"/>
                  </a:lnTo>
                  <a:lnTo>
                    <a:pt x="8274" y="1291"/>
                  </a:lnTo>
                  <a:lnTo>
                    <a:pt x="8283" y="1291"/>
                  </a:lnTo>
                  <a:lnTo>
                    <a:pt x="8283" y="1310"/>
                  </a:lnTo>
                  <a:lnTo>
                    <a:pt x="8301" y="1310"/>
                  </a:lnTo>
                  <a:lnTo>
                    <a:pt x="8301" y="1300"/>
                  </a:lnTo>
                  <a:lnTo>
                    <a:pt x="8311" y="1310"/>
                  </a:lnTo>
                  <a:lnTo>
                    <a:pt x="8311" y="1300"/>
                  </a:lnTo>
                  <a:lnTo>
                    <a:pt x="8320" y="1300"/>
                  </a:lnTo>
                  <a:lnTo>
                    <a:pt x="8330" y="1300"/>
                  </a:lnTo>
                  <a:lnTo>
                    <a:pt x="8330" y="1291"/>
                  </a:lnTo>
                  <a:lnTo>
                    <a:pt x="8339" y="1291"/>
                  </a:lnTo>
                  <a:lnTo>
                    <a:pt x="8349" y="1281"/>
                  </a:lnTo>
                  <a:lnTo>
                    <a:pt x="8349" y="1300"/>
                  </a:lnTo>
                  <a:lnTo>
                    <a:pt x="8357" y="1300"/>
                  </a:lnTo>
                  <a:lnTo>
                    <a:pt x="8357" y="1291"/>
                  </a:lnTo>
                  <a:lnTo>
                    <a:pt x="8367" y="1291"/>
                  </a:lnTo>
                  <a:lnTo>
                    <a:pt x="8367" y="1281"/>
                  </a:lnTo>
                  <a:lnTo>
                    <a:pt x="8376" y="1291"/>
                  </a:lnTo>
                  <a:lnTo>
                    <a:pt x="8376" y="1281"/>
                  </a:lnTo>
                  <a:lnTo>
                    <a:pt x="8386" y="1272"/>
                  </a:lnTo>
                  <a:lnTo>
                    <a:pt x="8386" y="1291"/>
                  </a:lnTo>
                  <a:lnTo>
                    <a:pt x="8395" y="1281"/>
                  </a:lnTo>
                  <a:lnTo>
                    <a:pt x="8395" y="1291"/>
                  </a:lnTo>
                  <a:lnTo>
                    <a:pt x="8405" y="1291"/>
                  </a:lnTo>
                  <a:lnTo>
                    <a:pt x="8405" y="1310"/>
                  </a:lnTo>
                  <a:lnTo>
                    <a:pt x="8413" y="1310"/>
                  </a:lnTo>
                </a:path>
              </a:pathLst>
            </a:custGeom>
            <a:noFill/>
            <a:ln w="1588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7" name="Rectangle 56"/>
            <p:cNvSpPr>
              <a:spLocks noChangeArrowheads="1"/>
            </p:cNvSpPr>
            <p:nvPr/>
          </p:nvSpPr>
          <p:spPr bwMode="auto">
            <a:xfrm>
              <a:off x="3747" y="1434"/>
              <a:ext cx="149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 b="1" i="1">
                  <a:solidFill>
                    <a:srgbClr val="006600"/>
                  </a:solidFill>
                </a:rPr>
                <a:t>Aeromonas hydrophila</a:t>
              </a:r>
              <a:endParaRPr lang="en-US" altLang="cs-CZ" sz="1600" b="1" i="1">
                <a:solidFill>
                  <a:srgbClr val="006600"/>
                </a:solidFill>
              </a:endParaRPr>
            </a:p>
          </p:txBody>
        </p:sp>
      </p:grpSp>
      <p:grpSp>
        <p:nvGrpSpPr>
          <p:cNvPr id="87097" name="Group 57"/>
          <p:cNvGrpSpPr>
            <a:grpSpLocks/>
          </p:cNvGrpSpPr>
          <p:nvPr/>
        </p:nvGrpSpPr>
        <p:grpSpPr bwMode="auto">
          <a:xfrm>
            <a:off x="1547813" y="3563938"/>
            <a:ext cx="6696075" cy="1203325"/>
            <a:chOff x="975" y="2200"/>
            <a:chExt cx="4218" cy="798"/>
          </a:xfrm>
        </p:grpSpPr>
        <p:sp>
          <p:nvSpPr>
            <p:cNvPr id="14344" name="Freeform 58"/>
            <p:cNvSpPr>
              <a:spLocks/>
            </p:cNvSpPr>
            <p:nvPr/>
          </p:nvSpPr>
          <p:spPr bwMode="auto">
            <a:xfrm>
              <a:off x="975" y="2200"/>
              <a:ext cx="4207" cy="798"/>
            </a:xfrm>
            <a:custGeom>
              <a:avLst/>
              <a:gdLst>
                <a:gd name="T0" fmla="*/ 26 w 8413"/>
                <a:gd name="T1" fmla="*/ 296 h 2134"/>
                <a:gd name="T2" fmla="*/ 52 w 8413"/>
                <a:gd name="T3" fmla="*/ 296 h 2134"/>
                <a:gd name="T4" fmla="*/ 80 w 8413"/>
                <a:gd name="T5" fmla="*/ 291 h 2134"/>
                <a:gd name="T6" fmla="*/ 105 w 8413"/>
                <a:gd name="T7" fmla="*/ 297 h 2134"/>
                <a:gd name="T8" fmla="*/ 133 w 8413"/>
                <a:gd name="T9" fmla="*/ 297 h 2134"/>
                <a:gd name="T10" fmla="*/ 159 w 8413"/>
                <a:gd name="T11" fmla="*/ 298 h 2134"/>
                <a:gd name="T12" fmla="*/ 189 w 8413"/>
                <a:gd name="T13" fmla="*/ 297 h 2134"/>
                <a:gd name="T14" fmla="*/ 215 w 8413"/>
                <a:gd name="T15" fmla="*/ 298 h 2134"/>
                <a:gd name="T16" fmla="*/ 243 w 8413"/>
                <a:gd name="T17" fmla="*/ 296 h 2134"/>
                <a:gd name="T18" fmla="*/ 271 w 8413"/>
                <a:gd name="T19" fmla="*/ 297 h 2134"/>
                <a:gd name="T20" fmla="*/ 296 w 8413"/>
                <a:gd name="T21" fmla="*/ 296 h 2134"/>
                <a:gd name="T22" fmla="*/ 322 w 8413"/>
                <a:gd name="T23" fmla="*/ 297 h 2134"/>
                <a:gd name="T24" fmla="*/ 354 w 8413"/>
                <a:gd name="T25" fmla="*/ 297 h 2134"/>
                <a:gd name="T26" fmla="*/ 380 w 8413"/>
                <a:gd name="T27" fmla="*/ 298 h 2134"/>
                <a:gd name="T28" fmla="*/ 406 w 8413"/>
                <a:gd name="T29" fmla="*/ 296 h 2134"/>
                <a:gd name="T30" fmla="*/ 434 w 8413"/>
                <a:gd name="T31" fmla="*/ 297 h 2134"/>
                <a:gd name="T32" fmla="*/ 460 w 8413"/>
                <a:gd name="T33" fmla="*/ 296 h 2134"/>
                <a:gd name="T34" fmla="*/ 485 w 8413"/>
                <a:gd name="T35" fmla="*/ 296 h 2134"/>
                <a:gd name="T36" fmla="*/ 513 w 8413"/>
                <a:gd name="T37" fmla="*/ 294 h 2134"/>
                <a:gd name="T38" fmla="*/ 539 w 8413"/>
                <a:gd name="T39" fmla="*/ 296 h 2134"/>
                <a:gd name="T40" fmla="*/ 569 w 8413"/>
                <a:gd name="T41" fmla="*/ 297 h 2134"/>
                <a:gd name="T42" fmla="*/ 599 w 8413"/>
                <a:gd name="T43" fmla="*/ 289 h 2134"/>
                <a:gd name="T44" fmla="*/ 628 w 8413"/>
                <a:gd name="T45" fmla="*/ 297 h 2134"/>
                <a:gd name="T46" fmla="*/ 662 w 8413"/>
                <a:gd name="T47" fmla="*/ 297 h 2134"/>
                <a:gd name="T48" fmla="*/ 693 w 8413"/>
                <a:gd name="T49" fmla="*/ 297 h 2134"/>
                <a:gd name="T50" fmla="*/ 718 w 8413"/>
                <a:gd name="T51" fmla="*/ 294 h 2134"/>
                <a:gd name="T52" fmla="*/ 746 w 8413"/>
                <a:gd name="T53" fmla="*/ 294 h 2134"/>
                <a:gd name="T54" fmla="*/ 772 w 8413"/>
                <a:gd name="T55" fmla="*/ 297 h 2134"/>
                <a:gd name="T56" fmla="*/ 800 w 8413"/>
                <a:gd name="T57" fmla="*/ 297 h 2134"/>
                <a:gd name="T58" fmla="*/ 833 w 8413"/>
                <a:gd name="T59" fmla="*/ 294 h 2134"/>
                <a:gd name="T60" fmla="*/ 861 w 8413"/>
                <a:gd name="T61" fmla="*/ 293 h 2134"/>
                <a:gd name="T62" fmla="*/ 889 w 8413"/>
                <a:gd name="T63" fmla="*/ 297 h 2134"/>
                <a:gd name="T64" fmla="*/ 921 w 8413"/>
                <a:gd name="T65" fmla="*/ 297 h 2134"/>
                <a:gd name="T66" fmla="*/ 959 w 8413"/>
                <a:gd name="T67" fmla="*/ 296 h 2134"/>
                <a:gd name="T68" fmla="*/ 984 w 8413"/>
                <a:gd name="T69" fmla="*/ 297 h 2134"/>
                <a:gd name="T70" fmla="*/ 1012 w 8413"/>
                <a:gd name="T71" fmla="*/ 297 h 2134"/>
                <a:gd name="T72" fmla="*/ 1047 w 8413"/>
                <a:gd name="T73" fmla="*/ 298 h 2134"/>
                <a:gd name="T74" fmla="*/ 1080 w 8413"/>
                <a:gd name="T75" fmla="*/ 298 h 2134"/>
                <a:gd name="T76" fmla="*/ 1113 w 8413"/>
                <a:gd name="T77" fmla="*/ 294 h 2134"/>
                <a:gd name="T78" fmla="*/ 1145 w 8413"/>
                <a:gd name="T79" fmla="*/ 270 h 2134"/>
                <a:gd name="T80" fmla="*/ 1185 w 8413"/>
                <a:gd name="T81" fmla="*/ 293 h 2134"/>
                <a:gd name="T82" fmla="*/ 1220 w 8413"/>
                <a:gd name="T83" fmla="*/ 297 h 2134"/>
                <a:gd name="T84" fmla="*/ 1257 w 8413"/>
                <a:gd name="T85" fmla="*/ 294 h 2134"/>
                <a:gd name="T86" fmla="*/ 1292 w 8413"/>
                <a:gd name="T87" fmla="*/ 297 h 2134"/>
                <a:gd name="T88" fmla="*/ 1336 w 8413"/>
                <a:gd name="T89" fmla="*/ 296 h 2134"/>
                <a:gd name="T90" fmla="*/ 1372 w 8413"/>
                <a:gd name="T91" fmla="*/ 298 h 2134"/>
                <a:gd name="T92" fmla="*/ 1402 w 8413"/>
                <a:gd name="T93" fmla="*/ 296 h 2134"/>
                <a:gd name="T94" fmla="*/ 1437 w 8413"/>
                <a:gd name="T95" fmla="*/ 286 h 2134"/>
                <a:gd name="T96" fmla="*/ 1469 w 8413"/>
                <a:gd name="T97" fmla="*/ 297 h 2134"/>
                <a:gd name="T98" fmla="*/ 1518 w 8413"/>
                <a:gd name="T99" fmla="*/ 298 h 2134"/>
                <a:gd name="T100" fmla="*/ 1565 w 8413"/>
                <a:gd name="T101" fmla="*/ 298 h 2134"/>
                <a:gd name="T102" fmla="*/ 1600 w 8413"/>
                <a:gd name="T103" fmla="*/ 292 h 2134"/>
                <a:gd name="T104" fmla="*/ 1630 w 8413"/>
                <a:gd name="T105" fmla="*/ 298 h 2134"/>
                <a:gd name="T106" fmla="*/ 1663 w 8413"/>
                <a:gd name="T107" fmla="*/ 297 h 2134"/>
                <a:gd name="T108" fmla="*/ 1710 w 8413"/>
                <a:gd name="T109" fmla="*/ 298 h 2134"/>
                <a:gd name="T110" fmla="*/ 1759 w 8413"/>
                <a:gd name="T111" fmla="*/ 297 h 2134"/>
                <a:gd name="T112" fmla="*/ 1808 w 8413"/>
                <a:gd name="T113" fmla="*/ 298 h 2134"/>
                <a:gd name="T114" fmla="*/ 1868 w 8413"/>
                <a:gd name="T115" fmla="*/ 297 h 2134"/>
                <a:gd name="T116" fmla="*/ 1927 w 8413"/>
                <a:gd name="T117" fmla="*/ 298 h 2134"/>
                <a:gd name="T118" fmla="*/ 1978 w 8413"/>
                <a:gd name="T119" fmla="*/ 297 h 2134"/>
                <a:gd name="T120" fmla="*/ 2024 w 8413"/>
                <a:gd name="T121" fmla="*/ 294 h 2134"/>
                <a:gd name="T122" fmla="*/ 2094 w 8413"/>
                <a:gd name="T123" fmla="*/ 297 h 21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413" h="2134">
                  <a:moveTo>
                    <a:pt x="0" y="2124"/>
                  </a:moveTo>
                  <a:lnTo>
                    <a:pt x="0" y="2096"/>
                  </a:lnTo>
                  <a:lnTo>
                    <a:pt x="8" y="2096"/>
                  </a:lnTo>
                  <a:lnTo>
                    <a:pt x="8" y="2124"/>
                  </a:lnTo>
                  <a:lnTo>
                    <a:pt x="18" y="2134"/>
                  </a:lnTo>
                  <a:lnTo>
                    <a:pt x="18" y="2115"/>
                  </a:lnTo>
                  <a:lnTo>
                    <a:pt x="27" y="2124"/>
                  </a:lnTo>
                  <a:lnTo>
                    <a:pt x="27" y="2115"/>
                  </a:lnTo>
                  <a:lnTo>
                    <a:pt x="37" y="2115"/>
                  </a:lnTo>
                  <a:lnTo>
                    <a:pt x="37" y="1991"/>
                  </a:lnTo>
                  <a:lnTo>
                    <a:pt x="45" y="1877"/>
                  </a:lnTo>
                  <a:lnTo>
                    <a:pt x="45" y="2086"/>
                  </a:lnTo>
                  <a:lnTo>
                    <a:pt x="56" y="2086"/>
                  </a:lnTo>
                  <a:lnTo>
                    <a:pt x="56" y="2124"/>
                  </a:lnTo>
                  <a:lnTo>
                    <a:pt x="64" y="2115"/>
                  </a:lnTo>
                  <a:lnTo>
                    <a:pt x="64" y="2134"/>
                  </a:lnTo>
                  <a:lnTo>
                    <a:pt x="74" y="2134"/>
                  </a:lnTo>
                  <a:lnTo>
                    <a:pt x="74" y="2124"/>
                  </a:lnTo>
                  <a:lnTo>
                    <a:pt x="83" y="2124"/>
                  </a:lnTo>
                  <a:lnTo>
                    <a:pt x="93" y="2115"/>
                  </a:lnTo>
                  <a:lnTo>
                    <a:pt x="93" y="2124"/>
                  </a:lnTo>
                  <a:lnTo>
                    <a:pt x="101" y="2115"/>
                  </a:lnTo>
                  <a:lnTo>
                    <a:pt x="101" y="2134"/>
                  </a:lnTo>
                  <a:lnTo>
                    <a:pt x="112" y="2134"/>
                  </a:lnTo>
                  <a:lnTo>
                    <a:pt x="112" y="2115"/>
                  </a:lnTo>
                  <a:lnTo>
                    <a:pt x="120" y="2115"/>
                  </a:lnTo>
                  <a:lnTo>
                    <a:pt x="120" y="2134"/>
                  </a:lnTo>
                  <a:lnTo>
                    <a:pt x="130" y="2134"/>
                  </a:lnTo>
                  <a:lnTo>
                    <a:pt x="130" y="2124"/>
                  </a:lnTo>
                  <a:lnTo>
                    <a:pt x="139" y="2134"/>
                  </a:lnTo>
                  <a:lnTo>
                    <a:pt x="139" y="2124"/>
                  </a:lnTo>
                  <a:lnTo>
                    <a:pt x="149" y="2115"/>
                  </a:lnTo>
                  <a:lnTo>
                    <a:pt x="149" y="2124"/>
                  </a:lnTo>
                  <a:lnTo>
                    <a:pt x="157" y="2105"/>
                  </a:lnTo>
                  <a:lnTo>
                    <a:pt x="157" y="2124"/>
                  </a:lnTo>
                  <a:lnTo>
                    <a:pt x="167" y="2115"/>
                  </a:lnTo>
                  <a:lnTo>
                    <a:pt x="167" y="2124"/>
                  </a:lnTo>
                  <a:lnTo>
                    <a:pt x="176" y="2124"/>
                  </a:lnTo>
                  <a:lnTo>
                    <a:pt x="176" y="2115"/>
                  </a:lnTo>
                  <a:lnTo>
                    <a:pt x="186" y="2124"/>
                  </a:lnTo>
                  <a:lnTo>
                    <a:pt x="186" y="2115"/>
                  </a:lnTo>
                  <a:lnTo>
                    <a:pt x="195" y="2115"/>
                  </a:lnTo>
                  <a:lnTo>
                    <a:pt x="195" y="2124"/>
                  </a:lnTo>
                  <a:lnTo>
                    <a:pt x="205" y="2115"/>
                  </a:lnTo>
                  <a:lnTo>
                    <a:pt x="205" y="2134"/>
                  </a:lnTo>
                  <a:lnTo>
                    <a:pt x="213" y="2134"/>
                  </a:lnTo>
                  <a:lnTo>
                    <a:pt x="213" y="2115"/>
                  </a:lnTo>
                  <a:lnTo>
                    <a:pt x="223" y="2134"/>
                  </a:lnTo>
                  <a:lnTo>
                    <a:pt x="223" y="2115"/>
                  </a:lnTo>
                  <a:lnTo>
                    <a:pt x="232" y="2115"/>
                  </a:lnTo>
                  <a:lnTo>
                    <a:pt x="232" y="2124"/>
                  </a:lnTo>
                  <a:lnTo>
                    <a:pt x="242" y="2124"/>
                  </a:lnTo>
                  <a:lnTo>
                    <a:pt x="250" y="2115"/>
                  </a:lnTo>
                  <a:lnTo>
                    <a:pt x="250" y="2134"/>
                  </a:lnTo>
                  <a:lnTo>
                    <a:pt x="261" y="2115"/>
                  </a:lnTo>
                  <a:lnTo>
                    <a:pt x="261" y="2134"/>
                  </a:lnTo>
                  <a:lnTo>
                    <a:pt x="269" y="2134"/>
                  </a:lnTo>
                  <a:lnTo>
                    <a:pt x="279" y="2115"/>
                  </a:lnTo>
                  <a:lnTo>
                    <a:pt x="279" y="2134"/>
                  </a:lnTo>
                  <a:lnTo>
                    <a:pt x="288" y="2115"/>
                  </a:lnTo>
                  <a:lnTo>
                    <a:pt x="288" y="2124"/>
                  </a:lnTo>
                  <a:lnTo>
                    <a:pt x="298" y="2134"/>
                  </a:lnTo>
                  <a:lnTo>
                    <a:pt x="298" y="2039"/>
                  </a:lnTo>
                  <a:lnTo>
                    <a:pt x="306" y="2020"/>
                  </a:lnTo>
                  <a:lnTo>
                    <a:pt x="306" y="2067"/>
                  </a:lnTo>
                  <a:lnTo>
                    <a:pt x="317" y="2077"/>
                  </a:lnTo>
                  <a:lnTo>
                    <a:pt x="317" y="1915"/>
                  </a:lnTo>
                  <a:lnTo>
                    <a:pt x="325" y="1926"/>
                  </a:lnTo>
                  <a:lnTo>
                    <a:pt x="325" y="2105"/>
                  </a:lnTo>
                  <a:lnTo>
                    <a:pt x="335" y="2105"/>
                  </a:lnTo>
                  <a:lnTo>
                    <a:pt x="335" y="2124"/>
                  </a:lnTo>
                  <a:lnTo>
                    <a:pt x="344" y="2105"/>
                  </a:lnTo>
                  <a:lnTo>
                    <a:pt x="344" y="2134"/>
                  </a:lnTo>
                  <a:lnTo>
                    <a:pt x="354" y="2134"/>
                  </a:lnTo>
                  <a:lnTo>
                    <a:pt x="354" y="2096"/>
                  </a:lnTo>
                  <a:lnTo>
                    <a:pt x="362" y="2077"/>
                  </a:lnTo>
                  <a:lnTo>
                    <a:pt x="362" y="2105"/>
                  </a:lnTo>
                  <a:lnTo>
                    <a:pt x="372" y="2105"/>
                  </a:lnTo>
                  <a:lnTo>
                    <a:pt x="372" y="2115"/>
                  </a:lnTo>
                  <a:lnTo>
                    <a:pt x="381" y="2096"/>
                  </a:lnTo>
                  <a:lnTo>
                    <a:pt x="381" y="2124"/>
                  </a:lnTo>
                  <a:lnTo>
                    <a:pt x="391" y="2105"/>
                  </a:lnTo>
                  <a:lnTo>
                    <a:pt x="391" y="2124"/>
                  </a:lnTo>
                  <a:lnTo>
                    <a:pt x="400" y="2124"/>
                  </a:lnTo>
                  <a:lnTo>
                    <a:pt x="400" y="2105"/>
                  </a:lnTo>
                  <a:lnTo>
                    <a:pt x="410" y="2134"/>
                  </a:lnTo>
                  <a:lnTo>
                    <a:pt x="410" y="2115"/>
                  </a:lnTo>
                  <a:lnTo>
                    <a:pt x="418" y="2124"/>
                  </a:lnTo>
                  <a:lnTo>
                    <a:pt x="428" y="2124"/>
                  </a:lnTo>
                  <a:lnTo>
                    <a:pt x="428" y="2115"/>
                  </a:lnTo>
                  <a:lnTo>
                    <a:pt x="437" y="2124"/>
                  </a:lnTo>
                  <a:lnTo>
                    <a:pt x="437" y="2115"/>
                  </a:lnTo>
                  <a:lnTo>
                    <a:pt x="447" y="2115"/>
                  </a:lnTo>
                  <a:lnTo>
                    <a:pt x="447" y="2124"/>
                  </a:lnTo>
                  <a:lnTo>
                    <a:pt x="455" y="2115"/>
                  </a:lnTo>
                  <a:lnTo>
                    <a:pt x="455" y="2134"/>
                  </a:lnTo>
                  <a:lnTo>
                    <a:pt x="466" y="2134"/>
                  </a:lnTo>
                  <a:lnTo>
                    <a:pt x="466" y="2105"/>
                  </a:lnTo>
                  <a:lnTo>
                    <a:pt x="474" y="2124"/>
                  </a:lnTo>
                  <a:lnTo>
                    <a:pt x="474" y="2105"/>
                  </a:lnTo>
                  <a:lnTo>
                    <a:pt x="484" y="2134"/>
                  </a:lnTo>
                  <a:lnTo>
                    <a:pt x="493" y="2124"/>
                  </a:lnTo>
                  <a:lnTo>
                    <a:pt x="503" y="2124"/>
                  </a:lnTo>
                  <a:lnTo>
                    <a:pt x="503" y="2096"/>
                  </a:lnTo>
                  <a:lnTo>
                    <a:pt x="511" y="2105"/>
                  </a:lnTo>
                  <a:lnTo>
                    <a:pt x="511" y="2096"/>
                  </a:lnTo>
                  <a:lnTo>
                    <a:pt x="522" y="2096"/>
                  </a:lnTo>
                  <a:lnTo>
                    <a:pt x="522" y="2105"/>
                  </a:lnTo>
                  <a:lnTo>
                    <a:pt x="530" y="2105"/>
                  </a:lnTo>
                  <a:lnTo>
                    <a:pt x="530" y="2124"/>
                  </a:lnTo>
                  <a:lnTo>
                    <a:pt x="540" y="2115"/>
                  </a:lnTo>
                  <a:lnTo>
                    <a:pt x="540" y="2124"/>
                  </a:lnTo>
                  <a:lnTo>
                    <a:pt x="549" y="2134"/>
                  </a:lnTo>
                  <a:lnTo>
                    <a:pt x="549" y="2115"/>
                  </a:lnTo>
                  <a:lnTo>
                    <a:pt x="559" y="2115"/>
                  </a:lnTo>
                  <a:lnTo>
                    <a:pt x="559" y="2124"/>
                  </a:lnTo>
                  <a:lnTo>
                    <a:pt x="567" y="2124"/>
                  </a:lnTo>
                  <a:lnTo>
                    <a:pt x="567" y="2115"/>
                  </a:lnTo>
                  <a:lnTo>
                    <a:pt x="578" y="2115"/>
                  </a:lnTo>
                  <a:lnTo>
                    <a:pt x="578" y="2124"/>
                  </a:lnTo>
                  <a:lnTo>
                    <a:pt x="586" y="2115"/>
                  </a:lnTo>
                  <a:lnTo>
                    <a:pt x="586" y="2134"/>
                  </a:lnTo>
                  <a:lnTo>
                    <a:pt x="596" y="2134"/>
                  </a:lnTo>
                  <a:lnTo>
                    <a:pt x="596" y="2115"/>
                  </a:lnTo>
                  <a:lnTo>
                    <a:pt x="605" y="2134"/>
                  </a:lnTo>
                  <a:lnTo>
                    <a:pt x="605" y="2115"/>
                  </a:lnTo>
                  <a:lnTo>
                    <a:pt x="615" y="2115"/>
                  </a:lnTo>
                  <a:lnTo>
                    <a:pt x="615" y="2124"/>
                  </a:lnTo>
                  <a:lnTo>
                    <a:pt x="625" y="2134"/>
                  </a:lnTo>
                  <a:lnTo>
                    <a:pt x="625" y="2124"/>
                  </a:lnTo>
                  <a:lnTo>
                    <a:pt x="633" y="2124"/>
                  </a:lnTo>
                  <a:lnTo>
                    <a:pt x="633" y="2134"/>
                  </a:lnTo>
                  <a:lnTo>
                    <a:pt x="644" y="2134"/>
                  </a:lnTo>
                  <a:lnTo>
                    <a:pt x="644" y="2124"/>
                  </a:lnTo>
                  <a:lnTo>
                    <a:pt x="652" y="2134"/>
                  </a:lnTo>
                  <a:lnTo>
                    <a:pt x="652" y="2105"/>
                  </a:lnTo>
                  <a:lnTo>
                    <a:pt x="662" y="2086"/>
                  </a:lnTo>
                  <a:lnTo>
                    <a:pt x="662" y="2105"/>
                  </a:lnTo>
                  <a:lnTo>
                    <a:pt x="671" y="2105"/>
                  </a:lnTo>
                  <a:lnTo>
                    <a:pt x="671" y="2134"/>
                  </a:lnTo>
                  <a:lnTo>
                    <a:pt x="681" y="2124"/>
                  </a:lnTo>
                  <a:lnTo>
                    <a:pt x="689" y="2124"/>
                  </a:lnTo>
                  <a:lnTo>
                    <a:pt x="700" y="2134"/>
                  </a:lnTo>
                  <a:lnTo>
                    <a:pt x="700" y="2124"/>
                  </a:lnTo>
                  <a:lnTo>
                    <a:pt x="708" y="2124"/>
                  </a:lnTo>
                  <a:lnTo>
                    <a:pt x="718" y="2124"/>
                  </a:lnTo>
                  <a:lnTo>
                    <a:pt x="718" y="2115"/>
                  </a:lnTo>
                  <a:lnTo>
                    <a:pt x="727" y="2115"/>
                  </a:lnTo>
                  <a:lnTo>
                    <a:pt x="727" y="2134"/>
                  </a:lnTo>
                  <a:lnTo>
                    <a:pt x="737" y="2115"/>
                  </a:lnTo>
                  <a:lnTo>
                    <a:pt x="737" y="2124"/>
                  </a:lnTo>
                  <a:lnTo>
                    <a:pt x="745" y="2115"/>
                  </a:lnTo>
                  <a:lnTo>
                    <a:pt x="745" y="2124"/>
                  </a:lnTo>
                  <a:lnTo>
                    <a:pt x="755" y="2124"/>
                  </a:lnTo>
                  <a:lnTo>
                    <a:pt x="755" y="2134"/>
                  </a:lnTo>
                  <a:lnTo>
                    <a:pt x="764" y="2134"/>
                  </a:lnTo>
                  <a:lnTo>
                    <a:pt x="764" y="2115"/>
                  </a:lnTo>
                  <a:lnTo>
                    <a:pt x="774" y="2134"/>
                  </a:lnTo>
                  <a:lnTo>
                    <a:pt x="774" y="2124"/>
                  </a:lnTo>
                  <a:lnTo>
                    <a:pt x="783" y="2124"/>
                  </a:lnTo>
                  <a:lnTo>
                    <a:pt x="783" y="2115"/>
                  </a:lnTo>
                  <a:lnTo>
                    <a:pt x="793" y="2115"/>
                  </a:lnTo>
                  <a:lnTo>
                    <a:pt x="793" y="2124"/>
                  </a:lnTo>
                  <a:lnTo>
                    <a:pt x="801" y="2115"/>
                  </a:lnTo>
                  <a:lnTo>
                    <a:pt x="801" y="2124"/>
                  </a:lnTo>
                  <a:lnTo>
                    <a:pt x="811" y="2124"/>
                  </a:lnTo>
                  <a:lnTo>
                    <a:pt x="811" y="2134"/>
                  </a:lnTo>
                  <a:lnTo>
                    <a:pt x="820" y="2115"/>
                  </a:lnTo>
                  <a:lnTo>
                    <a:pt x="820" y="2134"/>
                  </a:lnTo>
                  <a:lnTo>
                    <a:pt x="830" y="2124"/>
                  </a:lnTo>
                  <a:lnTo>
                    <a:pt x="830" y="2115"/>
                  </a:lnTo>
                  <a:lnTo>
                    <a:pt x="838" y="2115"/>
                  </a:lnTo>
                  <a:lnTo>
                    <a:pt x="838" y="2124"/>
                  </a:lnTo>
                  <a:lnTo>
                    <a:pt x="849" y="2124"/>
                  </a:lnTo>
                  <a:lnTo>
                    <a:pt x="857" y="2124"/>
                  </a:lnTo>
                  <a:lnTo>
                    <a:pt x="857" y="2134"/>
                  </a:lnTo>
                  <a:lnTo>
                    <a:pt x="867" y="2134"/>
                  </a:lnTo>
                  <a:lnTo>
                    <a:pt x="867" y="2067"/>
                  </a:lnTo>
                  <a:lnTo>
                    <a:pt x="876" y="2010"/>
                  </a:lnTo>
                  <a:lnTo>
                    <a:pt x="876" y="2086"/>
                  </a:lnTo>
                  <a:lnTo>
                    <a:pt x="886" y="2086"/>
                  </a:lnTo>
                  <a:lnTo>
                    <a:pt x="886" y="2124"/>
                  </a:lnTo>
                  <a:lnTo>
                    <a:pt x="894" y="2115"/>
                  </a:lnTo>
                  <a:lnTo>
                    <a:pt x="894" y="2124"/>
                  </a:lnTo>
                  <a:lnTo>
                    <a:pt x="905" y="2115"/>
                  </a:lnTo>
                  <a:lnTo>
                    <a:pt x="905" y="2124"/>
                  </a:lnTo>
                  <a:lnTo>
                    <a:pt x="913" y="2134"/>
                  </a:lnTo>
                  <a:lnTo>
                    <a:pt x="913" y="2124"/>
                  </a:lnTo>
                  <a:lnTo>
                    <a:pt x="923" y="2124"/>
                  </a:lnTo>
                  <a:lnTo>
                    <a:pt x="923" y="2115"/>
                  </a:lnTo>
                  <a:lnTo>
                    <a:pt x="932" y="2134"/>
                  </a:lnTo>
                  <a:lnTo>
                    <a:pt x="932" y="2124"/>
                  </a:lnTo>
                  <a:lnTo>
                    <a:pt x="942" y="2115"/>
                  </a:lnTo>
                  <a:lnTo>
                    <a:pt x="942" y="2124"/>
                  </a:lnTo>
                  <a:lnTo>
                    <a:pt x="950" y="2124"/>
                  </a:lnTo>
                  <a:lnTo>
                    <a:pt x="960" y="2124"/>
                  </a:lnTo>
                  <a:lnTo>
                    <a:pt x="969" y="2124"/>
                  </a:lnTo>
                  <a:lnTo>
                    <a:pt x="969" y="2115"/>
                  </a:lnTo>
                  <a:lnTo>
                    <a:pt x="979" y="2115"/>
                  </a:lnTo>
                  <a:lnTo>
                    <a:pt x="979" y="2124"/>
                  </a:lnTo>
                  <a:lnTo>
                    <a:pt x="988" y="2115"/>
                  </a:lnTo>
                  <a:lnTo>
                    <a:pt x="988" y="2134"/>
                  </a:lnTo>
                  <a:lnTo>
                    <a:pt x="998" y="2134"/>
                  </a:lnTo>
                  <a:lnTo>
                    <a:pt x="998" y="2115"/>
                  </a:lnTo>
                  <a:lnTo>
                    <a:pt x="1006" y="2115"/>
                  </a:lnTo>
                  <a:lnTo>
                    <a:pt x="1006" y="2124"/>
                  </a:lnTo>
                  <a:lnTo>
                    <a:pt x="1016" y="2115"/>
                  </a:lnTo>
                  <a:lnTo>
                    <a:pt x="1016" y="2124"/>
                  </a:lnTo>
                  <a:lnTo>
                    <a:pt x="1025" y="2124"/>
                  </a:lnTo>
                  <a:lnTo>
                    <a:pt x="1025" y="2115"/>
                  </a:lnTo>
                  <a:lnTo>
                    <a:pt x="1035" y="2115"/>
                  </a:lnTo>
                  <a:lnTo>
                    <a:pt x="1035" y="2134"/>
                  </a:lnTo>
                  <a:lnTo>
                    <a:pt x="1044" y="2134"/>
                  </a:lnTo>
                  <a:lnTo>
                    <a:pt x="1044" y="2124"/>
                  </a:lnTo>
                  <a:lnTo>
                    <a:pt x="1054" y="2124"/>
                  </a:lnTo>
                  <a:lnTo>
                    <a:pt x="1054" y="2134"/>
                  </a:lnTo>
                  <a:lnTo>
                    <a:pt x="1062" y="2124"/>
                  </a:lnTo>
                  <a:lnTo>
                    <a:pt x="1072" y="2134"/>
                  </a:lnTo>
                  <a:lnTo>
                    <a:pt x="1072" y="2115"/>
                  </a:lnTo>
                  <a:lnTo>
                    <a:pt x="1081" y="2124"/>
                  </a:lnTo>
                  <a:lnTo>
                    <a:pt x="1081" y="2096"/>
                  </a:lnTo>
                  <a:lnTo>
                    <a:pt x="1091" y="2086"/>
                  </a:lnTo>
                  <a:lnTo>
                    <a:pt x="1091" y="2115"/>
                  </a:lnTo>
                  <a:lnTo>
                    <a:pt x="1099" y="2115"/>
                  </a:lnTo>
                  <a:lnTo>
                    <a:pt x="1099" y="2124"/>
                  </a:lnTo>
                  <a:lnTo>
                    <a:pt x="1110" y="2124"/>
                  </a:lnTo>
                  <a:lnTo>
                    <a:pt x="1110" y="2096"/>
                  </a:lnTo>
                  <a:lnTo>
                    <a:pt x="1118" y="2096"/>
                  </a:lnTo>
                  <a:lnTo>
                    <a:pt x="1118" y="2048"/>
                  </a:lnTo>
                  <a:lnTo>
                    <a:pt x="1128" y="2039"/>
                  </a:lnTo>
                  <a:lnTo>
                    <a:pt x="1128" y="266"/>
                  </a:lnTo>
                  <a:lnTo>
                    <a:pt x="1137" y="285"/>
                  </a:lnTo>
                  <a:lnTo>
                    <a:pt x="1137" y="1953"/>
                  </a:lnTo>
                  <a:lnTo>
                    <a:pt x="1147" y="1963"/>
                  </a:lnTo>
                  <a:lnTo>
                    <a:pt x="1147" y="2086"/>
                  </a:lnTo>
                  <a:lnTo>
                    <a:pt x="1155" y="2096"/>
                  </a:lnTo>
                  <a:lnTo>
                    <a:pt x="1155" y="2077"/>
                  </a:lnTo>
                  <a:lnTo>
                    <a:pt x="1166" y="2077"/>
                  </a:lnTo>
                  <a:lnTo>
                    <a:pt x="1166" y="2115"/>
                  </a:lnTo>
                  <a:lnTo>
                    <a:pt x="1174" y="2115"/>
                  </a:lnTo>
                  <a:lnTo>
                    <a:pt x="1174" y="2105"/>
                  </a:lnTo>
                  <a:lnTo>
                    <a:pt x="1184" y="2115"/>
                  </a:lnTo>
                  <a:lnTo>
                    <a:pt x="1184" y="2124"/>
                  </a:lnTo>
                  <a:lnTo>
                    <a:pt x="1193" y="2124"/>
                  </a:lnTo>
                  <a:lnTo>
                    <a:pt x="1193" y="2134"/>
                  </a:lnTo>
                  <a:lnTo>
                    <a:pt x="1203" y="2124"/>
                  </a:lnTo>
                  <a:lnTo>
                    <a:pt x="1203" y="2134"/>
                  </a:lnTo>
                  <a:lnTo>
                    <a:pt x="1211" y="2124"/>
                  </a:lnTo>
                  <a:lnTo>
                    <a:pt x="1211" y="2134"/>
                  </a:lnTo>
                  <a:lnTo>
                    <a:pt x="1221" y="2134"/>
                  </a:lnTo>
                  <a:lnTo>
                    <a:pt x="1221" y="2105"/>
                  </a:lnTo>
                  <a:lnTo>
                    <a:pt x="1230" y="2105"/>
                  </a:lnTo>
                  <a:lnTo>
                    <a:pt x="1240" y="2058"/>
                  </a:lnTo>
                  <a:lnTo>
                    <a:pt x="1240" y="2105"/>
                  </a:lnTo>
                  <a:lnTo>
                    <a:pt x="1249" y="2124"/>
                  </a:lnTo>
                  <a:lnTo>
                    <a:pt x="1249" y="2096"/>
                  </a:lnTo>
                  <a:lnTo>
                    <a:pt x="1259" y="2115"/>
                  </a:lnTo>
                  <a:lnTo>
                    <a:pt x="1259" y="2105"/>
                  </a:lnTo>
                  <a:lnTo>
                    <a:pt x="1267" y="2086"/>
                  </a:lnTo>
                  <a:lnTo>
                    <a:pt x="1267" y="2115"/>
                  </a:lnTo>
                  <a:lnTo>
                    <a:pt x="1277" y="2115"/>
                  </a:lnTo>
                  <a:lnTo>
                    <a:pt x="1277" y="2086"/>
                  </a:lnTo>
                  <a:lnTo>
                    <a:pt x="1286" y="2096"/>
                  </a:lnTo>
                  <a:lnTo>
                    <a:pt x="1286" y="2124"/>
                  </a:lnTo>
                  <a:lnTo>
                    <a:pt x="1296" y="2124"/>
                  </a:lnTo>
                  <a:lnTo>
                    <a:pt x="1296" y="2096"/>
                  </a:lnTo>
                  <a:lnTo>
                    <a:pt x="1304" y="2105"/>
                  </a:lnTo>
                  <a:lnTo>
                    <a:pt x="1304" y="2124"/>
                  </a:lnTo>
                  <a:lnTo>
                    <a:pt x="1315" y="2105"/>
                  </a:lnTo>
                  <a:lnTo>
                    <a:pt x="1315" y="2124"/>
                  </a:lnTo>
                  <a:lnTo>
                    <a:pt x="1323" y="2134"/>
                  </a:lnTo>
                  <a:lnTo>
                    <a:pt x="1323" y="2115"/>
                  </a:lnTo>
                  <a:lnTo>
                    <a:pt x="1333" y="2115"/>
                  </a:lnTo>
                  <a:lnTo>
                    <a:pt x="1333" y="2124"/>
                  </a:lnTo>
                  <a:lnTo>
                    <a:pt x="1342" y="2124"/>
                  </a:lnTo>
                  <a:lnTo>
                    <a:pt x="1352" y="2124"/>
                  </a:lnTo>
                  <a:lnTo>
                    <a:pt x="1360" y="2124"/>
                  </a:lnTo>
                  <a:lnTo>
                    <a:pt x="1371" y="2134"/>
                  </a:lnTo>
                  <a:lnTo>
                    <a:pt x="1371" y="2115"/>
                  </a:lnTo>
                  <a:lnTo>
                    <a:pt x="1379" y="2115"/>
                  </a:lnTo>
                  <a:lnTo>
                    <a:pt x="1379" y="2124"/>
                  </a:lnTo>
                  <a:lnTo>
                    <a:pt x="1389" y="2124"/>
                  </a:lnTo>
                  <a:lnTo>
                    <a:pt x="1398" y="2124"/>
                  </a:lnTo>
                  <a:lnTo>
                    <a:pt x="1408" y="2134"/>
                  </a:lnTo>
                  <a:lnTo>
                    <a:pt x="1408" y="2115"/>
                  </a:lnTo>
                  <a:lnTo>
                    <a:pt x="1416" y="2124"/>
                  </a:lnTo>
                  <a:lnTo>
                    <a:pt x="1416" y="2134"/>
                  </a:lnTo>
                  <a:lnTo>
                    <a:pt x="1426" y="2124"/>
                  </a:lnTo>
                  <a:lnTo>
                    <a:pt x="1426" y="2115"/>
                  </a:lnTo>
                  <a:lnTo>
                    <a:pt x="1435" y="2124"/>
                  </a:lnTo>
                  <a:lnTo>
                    <a:pt x="1435" y="2115"/>
                  </a:lnTo>
                  <a:lnTo>
                    <a:pt x="1445" y="2115"/>
                  </a:lnTo>
                  <a:lnTo>
                    <a:pt x="1445" y="2124"/>
                  </a:lnTo>
                  <a:lnTo>
                    <a:pt x="1454" y="2124"/>
                  </a:lnTo>
                  <a:lnTo>
                    <a:pt x="1464" y="2134"/>
                  </a:lnTo>
                  <a:lnTo>
                    <a:pt x="1464" y="2124"/>
                  </a:lnTo>
                  <a:lnTo>
                    <a:pt x="1472" y="2134"/>
                  </a:lnTo>
                  <a:lnTo>
                    <a:pt x="1472" y="2115"/>
                  </a:lnTo>
                  <a:lnTo>
                    <a:pt x="1482" y="2124"/>
                  </a:lnTo>
                  <a:lnTo>
                    <a:pt x="1482" y="2105"/>
                  </a:lnTo>
                  <a:lnTo>
                    <a:pt x="1491" y="2105"/>
                  </a:lnTo>
                  <a:lnTo>
                    <a:pt x="1491" y="2124"/>
                  </a:lnTo>
                  <a:lnTo>
                    <a:pt x="1501" y="2134"/>
                  </a:lnTo>
                  <a:lnTo>
                    <a:pt x="1501" y="2124"/>
                  </a:lnTo>
                  <a:lnTo>
                    <a:pt x="1510" y="2134"/>
                  </a:lnTo>
                  <a:lnTo>
                    <a:pt x="1510" y="2124"/>
                  </a:lnTo>
                  <a:lnTo>
                    <a:pt x="1520" y="2124"/>
                  </a:lnTo>
                  <a:lnTo>
                    <a:pt x="1520" y="2134"/>
                  </a:lnTo>
                  <a:lnTo>
                    <a:pt x="1528" y="2124"/>
                  </a:lnTo>
                  <a:lnTo>
                    <a:pt x="1528" y="2086"/>
                  </a:lnTo>
                  <a:lnTo>
                    <a:pt x="1538" y="2086"/>
                  </a:lnTo>
                  <a:lnTo>
                    <a:pt x="1538" y="2001"/>
                  </a:lnTo>
                  <a:lnTo>
                    <a:pt x="1548" y="2029"/>
                  </a:lnTo>
                  <a:lnTo>
                    <a:pt x="1548" y="2105"/>
                  </a:lnTo>
                  <a:lnTo>
                    <a:pt x="1557" y="2105"/>
                  </a:lnTo>
                  <a:lnTo>
                    <a:pt x="1557" y="2115"/>
                  </a:lnTo>
                  <a:lnTo>
                    <a:pt x="1567" y="2124"/>
                  </a:lnTo>
                  <a:lnTo>
                    <a:pt x="1567" y="2115"/>
                  </a:lnTo>
                  <a:lnTo>
                    <a:pt x="1576" y="2115"/>
                  </a:lnTo>
                  <a:lnTo>
                    <a:pt x="1576" y="2029"/>
                  </a:lnTo>
                  <a:lnTo>
                    <a:pt x="1586" y="2029"/>
                  </a:lnTo>
                  <a:lnTo>
                    <a:pt x="1586" y="1953"/>
                  </a:lnTo>
                  <a:lnTo>
                    <a:pt x="1594" y="2029"/>
                  </a:lnTo>
                  <a:lnTo>
                    <a:pt x="1594" y="2105"/>
                  </a:lnTo>
                  <a:lnTo>
                    <a:pt x="1604" y="2105"/>
                  </a:lnTo>
                  <a:lnTo>
                    <a:pt x="1604" y="2124"/>
                  </a:lnTo>
                  <a:lnTo>
                    <a:pt x="1613" y="2115"/>
                  </a:lnTo>
                  <a:lnTo>
                    <a:pt x="1613" y="2124"/>
                  </a:lnTo>
                  <a:lnTo>
                    <a:pt x="1623" y="2134"/>
                  </a:lnTo>
                  <a:lnTo>
                    <a:pt x="1623" y="2115"/>
                  </a:lnTo>
                  <a:lnTo>
                    <a:pt x="1632" y="2115"/>
                  </a:lnTo>
                  <a:lnTo>
                    <a:pt x="1642" y="2115"/>
                  </a:lnTo>
                  <a:lnTo>
                    <a:pt x="1642" y="2124"/>
                  </a:lnTo>
                  <a:lnTo>
                    <a:pt x="1650" y="2124"/>
                  </a:lnTo>
                  <a:lnTo>
                    <a:pt x="1650" y="2115"/>
                  </a:lnTo>
                  <a:lnTo>
                    <a:pt x="1660" y="2115"/>
                  </a:lnTo>
                  <a:lnTo>
                    <a:pt x="1660" y="2124"/>
                  </a:lnTo>
                  <a:lnTo>
                    <a:pt x="1669" y="2115"/>
                  </a:lnTo>
                  <a:lnTo>
                    <a:pt x="1669" y="2124"/>
                  </a:lnTo>
                  <a:lnTo>
                    <a:pt x="1679" y="2124"/>
                  </a:lnTo>
                  <a:lnTo>
                    <a:pt x="1679" y="2058"/>
                  </a:lnTo>
                  <a:lnTo>
                    <a:pt x="1687" y="2058"/>
                  </a:lnTo>
                  <a:lnTo>
                    <a:pt x="1687" y="2105"/>
                  </a:lnTo>
                  <a:lnTo>
                    <a:pt x="1698" y="2105"/>
                  </a:lnTo>
                  <a:lnTo>
                    <a:pt x="1698" y="2124"/>
                  </a:lnTo>
                  <a:lnTo>
                    <a:pt x="1706" y="2115"/>
                  </a:lnTo>
                  <a:lnTo>
                    <a:pt x="1706" y="2124"/>
                  </a:lnTo>
                  <a:lnTo>
                    <a:pt x="1716" y="2134"/>
                  </a:lnTo>
                  <a:lnTo>
                    <a:pt x="1725" y="2124"/>
                  </a:lnTo>
                  <a:lnTo>
                    <a:pt x="1725" y="2115"/>
                  </a:lnTo>
                  <a:lnTo>
                    <a:pt x="1735" y="2115"/>
                  </a:lnTo>
                  <a:lnTo>
                    <a:pt x="1735" y="2124"/>
                  </a:lnTo>
                  <a:lnTo>
                    <a:pt x="1743" y="2115"/>
                  </a:lnTo>
                  <a:lnTo>
                    <a:pt x="1743" y="2124"/>
                  </a:lnTo>
                  <a:lnTo>
                    <a:pt x="1754" y="2124"/>
                  </a:lnTo>
                  <a:lnTo>
                    <a:pt x="1754" y="2115"/>
                  </a:lnTo>
                  <a:lnTo>
                    <a:pt x="1762" y="2115"/>
                  </a:lnTo>
                  <a:lnTo>
                    <a:pt x="1762" y="2134"/>
                  </a:lnTo>
                  <a:lnTo>
                    <a:pt x="1772" y="2134"/>
                  </a:lnTo>
                  <a:lnTo>
                    <a:pt x="1772" y="2115"/>
                  </a:lnTo>
                  <a:lnTo>
                    <a:pt x="1781" y="2115"/>
                  </a:lnTo>
                  <a:lnTo>
                    <a:pt x="1781" y="2124"/>
                  </a:lnTo>
                  <a:lnTo>
                    <a:pt x="1791" y="2124"/>
                  </a:lnTo>
                  <a:lnTo>
                    <a:pt x="1791" y="2115"/>
                  </a:lnTo>
                  <a:lnTo>
                    <a:pt x="1799" y="2115"/>
                  </a:lnTo>
                  <a:lnTo>
                    <a:pt x="1799" y="2048"/>
                  </a:lnTo>
                  <a:lnTo>
                    <a:pt x="1809" y="2058"/>
                  </a:lnTo>
                  <a:lnTo>
                    <a:pt x="1809" y="2115"/>
                  </a:lnTo>
                  <a:lnTo>
                    <a:pt x="1818" y="2115"/>
                  </a:lnTo>
                  <a:lnTo>
                    <a:pt x="1818" y="2124"/>
                  </a:lnTo>
                  <a:lnTo>
                    <a:pt x="1828" y="2115"/>
                  </a:lnTo>
                  <a:lnTo>
                    <a:pt x="1828" y="2134"/>
                  </a:lnTo>
                  <a:lnTo>
                    <a:pt x="1837" y="2134"/>
                  </a:lnTo>
                  <a:lnTo>
                    <a:pt x="1837" y="2115"/>
                  </a:lnTo>
                  <a:lnTo>
                    <a:pt x="1847" y="2105"/>
                  </a:lnTo>
                  <a:lnTo>
                    <a:pt x="1847" y="2124"/>
                  </a:lnTo>
                  <a:lnTo>
                    <a:pt x="1855" y="2124"/>
                  </a:lnTo>
                  <a:lnTo>
                    <a:pt x="1855" y="2115"/>
                  </a:lnTo>
                  <a:lnTo>
                    <a:pt x="1865" y="2124"/>
                  </a:lnTo>
                  <a:lnTo>
                    <a:pt x="1865" y="2115"/>
                  </a:lnTo>
                  <a:lnTo>
                    <a:pt x="1874" y="2115"/>
                  </a:lnTo>
                  <a:lnTo>
                    <a:pt x="1874" y="2096"/>
                  </a:lnTo>
                  <a:lnTo>
                    <a:pt x="1884" y="2096"/>
                  </a:lnTo>
                  <a:lnTo>
                    <a:pt x="1884" y="2067"/>
                  </a:lnTo>
                  <a:lnTo>
                    <a:pt x="1892" y="2077"/>
                  </a:lnTo>
                  <a:lnTo>
                    <a:pt x="1892" y="531"/>
                  </a:lnTo>
                  <a:lnTo>
                    <a:pt x="1903" y="49"/>
                  </a:lnTo>
                  <a:lnTo>
                    <a:pt x="1903" y="1565"/>
                  </a:lnTo>
                  <a:lnTo>
                    <a:pt x="1911" y="1603"/>
                  </a:lnTo>
                  <a:lnTo>
                    <a:pt x="1911" y="2067"/>
                  </a:lnTo>
                  <a:lnTo>
                    <a:pt x="1921" y="2077"/>
                  </a:lnTo>
                  <a:lnTo>
                    <a:pt x="1921" y="2048"/>
                  </a:lnTo>
                  <a:lnTo>
                    <a:pt x="1930" y="2048"/>
                  </a:lnTo>
                  <a:lnTo>
                    <a:pt x="1930" y="2105"/>
                  </a:lnTo>
                  <a:lnTo>
                    <a:pt x="1940" y="2105"/>
                  </a:lnTo>
                  <a:lnTo>
                    <a:pt x="1940" y="2115"/>
                  </a:lnTo>
                  <a:lnTo>
                    <a:pt x="1948" y="2115"/>
                  </a:lnTo>
                  <a:lnTo>
                    <a:pt x="1948" y="2124"/>
                  </a:lnTo>
                  <a:lnTo>
                    <a:pt x="1959" y="2115"/>
                  </a:lnTo>
                  <a:lnTo>
                    <a:pt x="1959" y="2134"/>
                  </a:lnTo>
                  <a:lnTo>
                    <a:pt x="1967" y="2124"/>
                  </a:lnTo>
                  <a:lnTo>
                    <a:pt x="1977" y="2124"/>
                  </a:lnTo>
                  <a:lnTo>
                    <a:pt x="1977" y="2134"/>
                  </a:lnTo>
                  <a:lnTo>
                    <a:pt x="1986" y="2134"/>
                  </a:lnTo>
                  <a:lnTo>
                    <a:pt x="1986" y="2115"/>
                  </a:lnTo>
                  <a:lnTo>
                    <a:pt x="1996" y="2105"/>
                  </a:lnTo>
                  <a:lnTo>
                    <a:pt x="1996" y="2115"/>
                  </a:lnTo>
                  <a:lnTo>
                    <a:pt x="2004" y="2115"/>
                  </a:lnTo>
                  <a:lnTo>
                    <a:pt x="2004" y="2124"/>
                  </a:lnTo>
                  <a:lnTo>
                    <a:pt x="2014" y="2124"/>
                  </a:lnTo>
                  <a:lnTo>
                    <a:pt x="2014" y="2134"/>
                  </a:lnTo>
                  <a:lnTo>
                    <a:pt x="2023" y="2134"/>
                  </a:lnTo>
                  <a:lnTo>
                    <a:pt x="2023" y="2124"/>
                  </a:lnTo>
                  <a:lnTo>
                    <a:pt x="2033" y="2124"/>
                  </a:lnTo>
                  <a:lnTo>
                    <a:pt x="2033" y="2086"/>
                  </a:lnTo>
                  <a:lnTo>
                    <a:pt x="2042" y="2096"/>
                  </a:lnTo>
                  <a:lnTo>
                    <a:pt x="2042" y="2124"/>
                  </a:lnTo>
                  <a:lnTo>
                    <a:pt x="2052" y="2105"/>
                  </a:lnTo>
                  <a:lnTo>
                    <a:pt x="2052" y="2115"/>
                  </a:lnTo>
                  <a:lnTo>
                    <a:pt x="2060" y="2124"/>
                  </a:lnTo>
                  <a:lnTo>
                    <a:pt x="2070" y="2124"/>
                  </a:lnTo>
                  <a:lnTo>
                    <a:pt x="2070" y="2134"/>
                  </a:lnTo>
                  <a:lnTo>
                    <a:pt x="2079" y="2134"/>
                  </a:lnTo>
                  <a:lnTo>
                    <a:pt x="2079" y="2124"/>
                  </a:lnTo>
                  <a:lnTo>
                    <a:pt x="2089" y="2124"/>
                  </a:lnTo>
                  <a:lnTo>
                    <a:pt x="2089" y="2134"/>
                  </a:lnTo>
                  <a:lnTo>
                    <a:pt x="2098" y="2124"/>
                  </a:lnTo>
                  <a:lnTo>
                    <a:pt x="2098" y="2115"/>
                  </a:lnTo>
                  <a:lnTo>
                    <a:pt x="2108" y="2134"/>
                  </a:lnTo>
                  <a:lnTo>
                    <a:pt x="2108" y="2124"/>
                  </a:lnTo>
                  <a:lnTo>
                    <a:pt x="2116" y="2115"/>
                  </a:lnTo>
                  <a:lnTo>
                    <a:pt x="2116" y="2124"/>
                  </a:lnTo>
                  <a:lnTo>
                    <a:pt x="2126" y="2134"/>
                  </a:lnTo>
                  <a:lnTo>
                    <a:pt x="2126" y="2115"/>
                  </a:lnTo>
                  <a:lnTo>
                    <a:pt x="2135" y="2124"/>
                  </a:lnTo>
                  <a:lnTo>
                    <a:pt x="2135" y="2115"/>
                  </a:lnTo>
                  <a:lnTo>
                    <a:pt x="2145" y="2115"/>
                  </a:lnTo>
                  <a:lnTo>
                    <a:pt x="2145" y="2124"/>
                  </a:lnTo>
                  <a:lnTo>
                    <a:pt x="2153" y="2124"/>
                  </a:lnTo>
                  <a:lnTo>
                    <a:pt x="2153" y="2115"/>
                  </a:lnTo>
                  <a:lnTo>
                    <a:pt x="2164" y="2115"/>
                  </a:lnTo>
                  <a:lnTo>
                    <a:pt x="2164" y="2134"/>
                  </a:lnTo>
                  <a:lnTo>
                    <a:pt x="2172" y="2124"/>
                  </a:lnTo>
                  <a:lnTo>
                    <a:pt x="2172" y="2134"/>
                  </a:lnTo>
                  <a:lnTo>
                    <a:pt x="2182" y="2134"/>
                  </a:lnTo>
                  <a:lnTo>
                    <a:pt x="2182" y="2124"/>
                  </a:lnTo>
                  <a:lnTo>
                    <a:pt x="2191" y="2124"/>
                  </a:lnTo>
                  <a:lnTo>
                    <a:pt x="2201" y="2124"/>
                  </a:lnTo>
                  <a:lnTo>
                    <a:pt x="2201" y="2115"/>
                  </a:lnTo>
                  <a:lnTo>
                    <a:pt x="2209" y="2115"/>
                  </a:lnTo>
                  <a:lnTo>
                    <a:pt x="2209" y="2124"/>
                  </a:lnTo>
                  <a:lnTo>
                    <a:pt x="2220" y="2134"/>
                  </a:lnTo>
                  <a:lnTo>
                    <a:pt x="2220" y="2124"/>
                  </a:lnTo>
                  <a:lnTo>
                    <a:pt x="2228" y="2115"/>
                  </a:lnTo>
                  <a:lnTo>
                    <a:pt x="2228" y="2134"/>
                  </a:lnTo>
                  <a:lnTo>
                    <a:pt x="2238" y="2115"/>
                  </a:lnTo>
                  <a:lnTo>
                    <a:pt x="2238" y="2124"/>
                  </a:lnTo>
                  <a:lnTo>
                    <a:pt x="2247" y="2124"/>
                  </a:lnTo>
                  <a:lnTo>
                    <a:pt x="2257" y="2124"/>
                  </a:lnTo>
                  <a:lnTo>
                    <a:pt x="2265" y="2134"/>
                  </a:lnTo>
                  <a:lnTo>
                    <a:pt x="2265" y="2124"/>
                  </a:lnTo>
                  <a:lnTo>
                    <a:pt x="2275" y="2124"/>
                  </a:lnTo>
                  <a:lnTo>
                    <a:pt x="2284" y="2124"/>
                  </a:lnTo>
                  <a:lnTo>
                    <a:pt x="2284" y="2134"/>
                  </a:lnTo>
                  <a:lnTo>
                    <a:pt x="2294" y="2134"/>
                  </a:lnTo>
                  <a:lnTo>
                    <a:pt x="2303" y="2115"/>
                  </a:lnTo>
                  <a:lnTo>
                    <a:pt x="2303" y="2124"/>
                  </a:lnTo>
                  <a:lnTo>
                    <a:pt x="2313" y="2115"/>
                  </a:lnTo>
                  <a:lnTo>
                    <a:pt x="2313" y="2134"/>
                  </a:lnTo>
                  <a:lnTo>
                    <a:pt x="2331" y="2124"/>
                  </a:lnTo>
                  <a:lnTo>
                    <a:pt x="2331" y="2134"/>
                  </a:lnTo>
                  <a:lnTo>
                    <a:pt x="2340" y="2134"/>
                  </a:lnTo>
                  <a:lnTo>
                    <a:pt x="2340" y="2124"/>
                  </a:lnTo>
                  <a:lnTo>
                    <a:pt x="2350" y="2124"/>
                  </a:lnTo>
                  <a:lnTo>
                    <a:pt x="2350" y="2134"/>
                  </a:lnTo>
                  <a:lnTo>
                    <a:pt x="2358" y="2124"/>
                  </a:lnTo>
                  <a:lnTo>
                    <a:pt x="2369" y="2124"/>
                  </a:lnTo>
                  <a:lnTo>
                    <a:pt x="2369" y="2134"/>
                  </a:lnTo>
                  <a:lnTo>
                    <a:pt x="2377" y="2134"/>
                  </a:lnTo>
                  <a:lnTo>
                    <a:pt x="2377" y="2115"/>
                  </a:lnTo>
                  <a:lnTo>
                    <a:pt x="2387" y="2124"/>
                  </a:lnTo>
                  <a:lnTo>
                    <a:pt x="2387" y="2115"/>
                  </a:lnTo>
                  <a:lnTo>
                    <a:pt x="2396" y="2115"/>
                  </a:lnTo>
                  <a:lnTo>
                    <a:pt x="2396" y="2067"/>
                  </a:lnTo>
                  <a:lnTo>
                    <a:pt x="2406" y="2067"/>
                  </a:lnTo>
                  <a:lnTo>
                    <a:pt x="2406" y="2105"/>
                  </a:lnTo>
                  <a:lnTo>
                    <a:pt x="2414" y="2105"/>
                  </a:lnTo>
                  <a:lnTo>
                    <a:pt x="2414" y="1963"/>
                  </a:lnTo>
                  <a:lnTo>
                    <a:pt x="2425" y="1963"/>
                  </a:lnTo>
                  <a:lnTo>
                    <a:pt x="2425" y="2105"/>
                  </a:lnTo>
                  <a:lnTo>
                    <a:pt x="2433" y="2115"/>
                  </a:lnTo>
                  <a:lnTo>
                    <a:pt x="2433" y="2124"/>
                  </a:lnTo>
                  <a:lnTo>
                    <a:pt x="2443" y="2124"/>
                  </a:lnTo>
                  <a:lnTo>
                    <a:pt x="2443" y="2134"/>
                  </a:lnTo>
                  <a:lnTo>
                    <a:pt x="2453" y="2124"/>
                  </a:lnTo>
                  <a:lnTo>
                    <a:pt x="2453" y="2134"/>
                  </a:lnTo>
                  <a:lnTo>
                    <a:pt x="2462" y="2124"/>
                  </a:lnTo>
                  <a:lnTo>
                    <a:pt x="2462" y="2134"/>
                  </a:lnTo>
                  <a:lnTo>
                    <a:pt x="2472" y="2134"/>
                  </a:lnTo>
                  <a:lnTo>
                    <a:pt x="2472" y="2115"/>
                  </a:lnTo>
                  <a:lnTo>
                    <a:pt x="2480" y="2115"/>
                  </a:lnTo>
                  <a:lnTo>
                    <a:pt x="2480" y="2124"/>
                  </a:lnTo>
                  <a:lnTo>
                    <a:pt x="2491" y="2124"/>
                  </a:lnTo>
                  <a:lnTo>
                    <a:pt x="2499" y="2124"/>
                  </a:lnTo>
                  <a:lnTo>
                    <a:pt x="2509" y="2134"/>
                  </a:lnTo>
                  <a:lnTo>
                    <a:pt x="2509" y="2124"/>
                  </a:lnTo>
                  <a:lnTo>
                    <a:pt x="2518" y="2124"/>
                  </a:lnTo>
                  <a:lnTo>
                    <a:pt x="2518" y="2134"/>
                  </a:lnTo>
                  <a:lnTo>
                    <a:pt x="2528" y="2124"/>
                  </a:lnTo>
                  <a:lnTo>
                    <a:pt x="2536" y="2134"/>
                  </a:lnTo>
                  <a:lnTo>
                    <a:pt x="2536" y="2124"/>
                  </a:lnTo>
                  <a:lnTo>
                    <a:pt x="2547" y="2124"/>
                  </a:lnTo>
                  <a:lnTo>
                    <a:pt x="2547" y="2115"/>
                  </a:lnTo>
                  <a:lnTo>
                    <a:pt x="2555" y="2124"/>
                  </a:lnTo>
                  <a:lnTo>
                    <a:pt x="2565" y="2115"/>
                  </a:lnTo>
                  <a:lnTo>
                    <a:pt x="2565" y="2134"/>
                  </a:lnTo>
                  <a:lnTo>
                    <a:pt x="2574" y="2124"/>
                  </a:lnTo>
                  <a:lnTo>
                    <a:pt x="2574" y="2134"/>
                  </a:lnTo>
                  <a:lnTo>
                    <a:pt x="2584" y="2134"/>
                  </a:lnTo>
                  <a:lnTo>
                    <a:pt x="2584" y="2124"/>
                  </a:lnTo>
                  <a:lnTo>
                    <a:pt x="2592" y="2124"/>
                  </a:lnTo>
                  <a:lnTo>
                    <a:pt x="2603" y="2124"/>
                  </a:lnTo>
                  <a:lnTo>
                    <a:pt x="2611" y="2124"/>
                  </a:lnTo>
                  <a:lnTo>
                    <a:pt x="2621" y="2124"/>
                  </a:lnTo>
                  <a:lnTo>
                    <a:pt x="2630" y="2134"/>
                  </a:lnTo>
                  <a:lnTo>
                    <a:pt x="2640" y="2124"/>
                  </a:lnTo>
                  <a:lnTo>
                    <a:pt x="2648" y="2134"/>
                  </a:lnTo>
                  <a:lnTo>
                    <a:pt x="2648" y="2124"/>
                  </a:lnTo>
                  <a:lnTo>
                    <a:pt x="2658" y="2124"/>
                  </a:lnTo>
                  <a:lnTo>
                    <a:pt x="2667" y="2124"/>
                  </a:lnTo>
                  <a:lnTo>
                    <a:pt x="2677" y="2124"/>
                  </a:lnTo>
                  <a:lnTo>
                    <a:pt x="2686" y="2115"/>
                  </a:lnTo>
                  <a:lnTo>
                    <a:pt x="2686" y="2124"/>
                  </a:lnTo>
                  <a:lnTo>
                    <a:pt x="2696" y="2115"/>
                  </a:lnTo>
                  <a:lnTo>
                    <a:pt x="2696" y="2124"/>
                  </a:lnTo>
                  <a:lnTo>
                    <a:pt x="2704" y="2124"/>
                  </a:lnTo>
                  <a:lnTo>
                    <a:pt x="2704" y="2105"/>
                  </a:lnTo>
                  <a:lnTo>
                    <a:pt x="2714" y="2096"/>
                  </a:lnTo>
                  <a:lnTo>
                    <a:pt x="2714" y="1915"/>
                  </a:lnTo>
                  <a:lnTo>
                    <a:pt x="2723" y="1896"/>
                  </a:lnTo>
                  <a:lnTo>
                    <a:pt x="2723" y="49"/>
                  </a:lnTo>
                  <a:lnTo>
                    <a:pt x="2733" y="87"/>
                  </a:lnTo>
                  <a:lnTo>
                    <a:pt x="2733" y="1896"/>
                  </a:lnTo>
                  <a:lnTo>
                    <a:pt x="2741" y="1907"/>
                  </a:lnTo>
                  <a:lnTo>
                    <a:pt x="2741" y="2048"/>
                  </a:lnTo>
                  <a:lnTo>
                    <a:pt x="2752" y="2048"/>
                  </a:lnTo>
                  <a:lnTo>
                    <a:pt x="2752" y="2115"/>
                  </a:lnTo>
                  <a:lnTo>
                    <a:pt x="2760" y="2115"/>
                  </a:lnTo>
                  <a:lnTo>
                    <a:pt x="2760" y="2124"/>
                  </a:lnTo>
                  <a:lnTo>
                    <a:pt x="2770" y="2124"/>
                  </a:lnTo>
                  <a:lnTo>
                    <a:pt x="2770" y="2115"/>
                  </a:lnTo>
                  <a:lnTo>
                    <a:pt x="2779" y="2115"/>
                  </a:lnTo>
                  <a:lnTo>
                    <a:pt x="2779" y="2124"/>
                  </a:lnTo>
                  <a:lnTo>
                    <a:pt x="2789" y="2115"/>
                  </a:lnTo>
                  <a:lnTo>
                    <a:pt x="2789" y="2124"/>
                  </a:lnTo>
                  <a:lnTo>
                    <a:pt x="2797" y="2134"/>
                  </a:lnTo>
                  <a:lnTo>
                    <a:pt x="2797" y="2124"/>
                  </a:lnTo>
                  <a:lnTo>
                    <a:pt x="2808" y="2134"/>
                  </a:lnTo>
                  <a:lnTo>
                    <a:pt x="2808" y="2124"/>
                  </a:lnTo>
                  <a:lnTo>
                    <a:pt x="2816" y="2124"/>
                  </a:lnTo>
                  <a:lnTo>
                    <a:pt x="2816" y="2115"/>
                  </a:lnTo>
                  <a:lnTo>
                    <a:pt x="2826" y="2115"/>
                  </a:lnTo>
                  <a:lnTo>
                    <a:pt x="2826" y="2105"/>
                  </a:lnTo>
                  <a:lnTo>
                    <a:pt x="2835" y="2105"/>
                  </a:lnTo>
                  <a:lnTo>
                    <a:pt x="2835" y="2115"/>
                  </a:lnTo>
                  <a:lnTo>
                    <a:pt x="2845" y="2124"/>
                  </a:lnTo>
                  <a:lnTo>
                    <a:pt x="2845" y="2115"/>
                  </a:lnTo>
                  <a:lnTo>
                    <a:pt x="2853" y="2124"/>
                  </a:lnTo>
                  <a:lnTo>
                    <a:pt x="2853" y="2096"/>
                  </a:lnTo>
                  <a:lnTo>
                    <a:pt x="2863" y="2077"/>
                  </a:lnTo>
                  <a:lnTo>
                    <a:pt x="2863" y="2105"/>
                  </a:lnTo>
                  <a:lnTo>
                    <a:pt x="2872" y="2105"/>
                  </a:lnTo>
                  <a:lnTo>
                    <a:pt x="2872" y="2115"/>
                  </a:lnTo>
                  <a:lnTo>
                    <a:pt x="2882" y="2105"/>
                  </a:lnTo>
                  <a:lnTo>
                    <a:pt x="2882" y="2115"/>
                  </a:lnTo>
                  <a:lnTo>
                    <a:pt x="2891" y="2124"/>
                  </a:lnTo>
                  <a:lnTo>
                    <a:pt x="2891" y="2115"/>
                  </a:lnTo>
                  <a:lnTo>
                    <a:pt x="2901" y="2115"/>
                  </a:lnTo>
                  <a:lnTo>
                    <a:pt x="2901" y="2124"/>
                  </a:lnTo>
                  <a:lnTo>
                    <a:pt x="2909" y="2134"/>
                  </a:lnTo>
                  <a:lnTo>
                    <a:pt x="2909" y="2124"/>
                  </a:lnTo>
                  <a:lnTo>
                    <a:pt x="2919" y="2115"/>
                  </a:lnTo>
                  <a:lnTo>
                    <a:pt x="2919" y="2124"/>
                  </a:lnTo>
                  <a:lnTo>
                    <a:pt x="2928" y="2134"/>
                  </a:lnTo>
                  <a:lnTo>
                    <a:pt x="2928" y="2124"/>
                  </a:lnTo>
                  <a:lnTo>
                    <a:pt x="2938" y="2134"/>
                  </a:lnTo>
                  <a:lnTo>
                    <a:pt x="2938" y="2124"/>
                  </a:lnTo>
                  <a:lnTo>
                    <a:pt x="2947" y="2124"/>
                  </a:lnTo>
                  <a:lnTo>
                    <a:pt x="2947" y="2134"/>
                  </a:lnTo>
                  <a:lnTo>
                    <a:pt x="2957" y="2124"/>
                  </a:lnTo>
                  <a:lnTo>
                    <a:pt x="2957" y="2115"/>
                  </a:lnTo>
                  <a:lnTo>
                    <a:pt x="2965" y="2124"/>
                  </a:lnTo>
                  <a:lnTo>
                    <a:pt x="2975" y="2124"/>
                  </a:lnTo>
                  <a:lnTo>
                    <a:pt x="2984" y="2105"/>
                  </a:lnTo>
                  <a:lnTo>
                    <a:pt x="2984" y="2124"/>
                  </a:lnTo>
                  <a:lnTo>
                    <a:pt x="2994" y="2124"/>
                  </a:lnTo>
                  <a:lnTo>
                    <a:pt x="2994" y="2115"/>
                  </a:lnTo>
                  <a:lnTo>
                    <a:pt x="3002" y="2124"/>
                  </a:lnTo>
                  <a:lnTo>
                    <a:pt x="3002" y="2115"/>
                  </a:lnTo>
                  <a:lnTo>
                    <a:pt x="3013" y="2115"/>
                  </a:lnTo>
                  <a:lnTo>
                    <a:pt x="3013" y="1982"/>
                  </a:lnTo>
                  <a:lnTo>
                    <a:pt x="3021" y="1963"/>
                  </a:lnTo>
                  <a:lnTo>
                    <a:pt x="3021" y="1062"/>
                  </a:lnTo>
                  <a:lnTo>
                    <a:pt x="3031" y="1110"/>
                  </a:lnTo>
                  <a:lnTo>
                    <a:pt x="3031" y="2048"/>
                  </a:lnTo>
                  <a:lnTo>
                    <a:pt x="3040" y="2048"/>
                  </a:lnTo>
                  <a:lnTo>
                    <a:pt x="3040" y="2105"/>
                  </a:lnTo>
                  <a:lnTo>
                    <a:pt x="3050" y="2105"/>
                  </a:lnTo>
                  <a:lnTo>
                    <a:pt x="3050" y="2124"/>
                  </a:lnTo>
                  <a:lnTo>
                    <a:pt x="3058" y="2124"/>
                  </a:lnTo>
                  <a:lnTo>
                    <a:pt x="3058" y="2134"/>
                  </a:lnTo>
                  <a:lnTo>
                    <a:pt x="3069" y="2134"/>
                  </a:lnTo>
                  <a:lnTo>
                    <a:pt x="3069" y="2124"/>
                  </a:lnTo>
                  <a:lnTo>
                    <a:pt x="3077" y="2124"/>
                  </a:lnTo>
                  <a:lnTo>
                    <a:pt x="3087" y="2134"/>
                  </a:lnTo>
                  <a:lnTo>
                    <a:pt x="3087" y="2124"/>
                  </a:lnTo>
                  <a:lnTo>
                    <a:pt x="3106" y="2124"/>
                  </a:lnTo>
                  <a:lnTo>
                    <a:pt x="3106" y="2134"/>
                  </a:lnTo>
                  <a:lnTo>
                    <a:pt x="3114" y="2134"/>
                  </a:lnTo>
                  <a:lnTo>
                    <a:pt x="3114" y="2115"/>
                  </a:lnTo>
                  <a:lnTo>
                    <a:pt x="3124" y="2124"/>
                  </a:lnTo>
                  <a:lnTo>
                    <a:pt x="3124" y="2115"/>
                  </a:lnTo>
                  <a:lnTo>
                    <a:pt x="3133" y="2115"/>
                  </a:lnTo>
                  <a:lnTo>
                    <a:pt x="3133" y="2124"/>
                  </a:lnTo>
                  <a:lnTo>
                    <a:pt x="3143" y="2124"/>
                  </a:lnTo>
                  <a:lnTo>
                    <a:pt x="3143" y="2115"/>
                  </a:lnTo>
                  <a:lnTo>
                    <a:pt x="3152" y="2115"/>
                  </a:lnTo>
                  <a:lnTo>
                    <a:pt x="3152" y="2105"/>
                  </a:lnTo>
                  <a:lnTo>
                    <a:pt x="3162" y="2105"/>
                  </a:lnTo>
                  <a:lnTo>
                    <a:pt x="3162" y="2115"/>
                  </a:lnTo>
                  <a:lnTo>
                    <a:pt x="3170" y="2115"/>
                  </a:lnTo>
                  <a:lnTo>
                    <a:pt x="3170" y="2124"/>
                  </a:lnTo>
                  <a:lnTo>
                    <a:pt x="3180" y="2115"/>
                  </a:lnTo>
                  <a:lnTo>
                    <a:pt x="3180" y="2124"/>
                  </a:lnTo>
                  <a:lnTo>
                    <a:pt x="3189" y="2115"/>
                  </a:lnTo>
                  <a:lnTo>
                    <a:pt x="3189" y="2124"/>
                  </a:lnTo>
                  <a:lnTo>
                    <a:pt x="3199" y="2115"/>
                  </a:lnTo>
                  <a:lnTo>
                    <a:pt x="3199" y="2124"/>
                  </a:lnTo>
                  <a:lnTo>
                    <a:pt x="3207" y="2115"/>
                  </a:lnTo>
                  <a:lnTo>
                    <a:pt x="3207" y="2124"/>
                  </a:lnTo>
                  <a:lnTo>
                    <a:pt x="3218" y="2124"/>
                  </a:lnTo>
                  <a:lnTo>
                    <a:pt x="3218" y="2134"/>
                  </a:lnTo>
                  <a:lnTo>
                    <a:pt x="3236" y="2124"/>
                  </a:lnTo>
                  <a:lnTo>
                    <a:pt x="3245" y="2124"/>
                  </a:lnTo>
                  <a:lnTo>
                    <a:pt x="3255" y="2115"/>
                  </a:lnTo>
                  <a:lnTo>
                    <a:pt x="3255" y="2134"/>
                  </a:lnTo>
                  <a:lnTo>
                    <a:pt x="3263" y="2124"/>
                  </a:lnTo>
                  <a:lnTo>
                    <a:pt x="3274" y="2124"/>
                  </a:lnTo>
                  <a:lnTo>
                    <a:pt x="3274" y="2134"/>
                  </a:lnTo>
                  <a:lnTo>
                    <a:pt x="3282" y="2124"/>
                  </a:lnTo>
                  <a:lnTo>
                    <a:pt x="3282" y="2115"/>
                  </a:lnTo>
                  <a:lnTo>
                    <a:pt x="3292" y="2105"/>
                  </a:lnTo>
                  <a:lnTo>
                    <a:pt x="3292" y="2115"/>
                  </a:lnTo>
                  <a:lnTo>
                    <a:pt x="3301" y="2124"/>
                  </a:lnTo>
                  <a:lnTo>
                    <a:pt x="3301" y="2115"/>
                  </a:lnTo>
                  <a:lnTo>
                    <a:pt x="3311" y="2105"/>
                  </a:lnTo>
                  <a:lnTo>
                    <a:pt x="3311" y="2115"/>
                  </a:lnTo>
                  <a:lnTo>
                    <a:pt x="3319" y="2105"/>
                  </a:lnTo>
                  <a:lnTo>
                    <a:pt x="3319" y="2096"/>
                  </a:lnTo>
                  <a:lnTo>
                    <a:pt x="3329" y="2105"/>
                  </a:lnTo>
                  <a:lnTo>
                    <a:pt x="3329" y="2048"/>
                  </a:lnTo>
                  <a:lnTo>
                    <a:pt x="3338" y="2048"/>
                  </a:lnTo>
                  <a:lnTo>
                    <a:pt x="3338" y="1471"/>
                  </a:lnTo>
                  <a:lnTo>
                    <a:pt x="3348" y="1422"/>
                  </a:lnTo>
                  <a:lnTo>
                    <a:pt x="3348" y="0"/>
                  </a:lnTo>
                  <a:lnTo>
                    <a:pt x="3358" y="531"/>
                  </a:lnTo>
                  <a:lnTo>
                    <a:pt x="3358" y="1982"/>
                  </a:lnTo>
                  <a:lnTo>
                    <a:pt x="3367" y="1982"/>
                  </a:lnTo>
                  <a:lnTo>
                    <a:pt x="3367" y="2067"/>
                  </a:lnTo>
                  <a:lnTo>
                    <a:pt x="3377" y="2058"/>
                  </a:lnTo>
                  <a:lnTo>
                    <a:pt x="3377" y="2115"/>
                  </a:lnTo>
                  <a:lnTo>
                    <a:pt x="3385" y="2115"/>
                  </a:lnTo>
                  <a:lnTo>
                    <a:pt x="3396" y="2115"/>
                  </a:lnTo>
                  <a:lnTo>
                    <a:pt x="3396" y="2105"/>
                  </a:lnTo>
                  <a:lnTo>
                    <a:pt x="3414" y="2124"/>
                  </a:lnTo>
                  <a:lnTo>
                    <a:pt x="3414" y="2115"/>
                  </a:lnTo>
                  <a:lnTo>
                    <a:pt x="3423" y="2115"/>
                  </a:lnTo>
                  <a:lnTo>
                    <a:pt x="3423" y="2105"/>
                  </a:lnTo>
                  <a:lnTo>
                    <a:pt x="3433" y="2115"/>
                  </a:lnTo>
                  <a:lnTo>
                    <a:pt x="3433" y="2124"/>
                  </a:lnTo>
                  <a:lnTo>
                    <a:pt x="3441" y="2124"/>
                  </a:lnTo>
                  <a:lnTo>
                    <a:pt x="3441" y="2096"/>
                  </a:lnTo>
                  <a:lnTo>
                    <a:pt x="3451" y="2096"/>
                  </a:lnTo>
                  <a:lnTo>
                    <a:pt x="3451" y="2115"/>
                  </a:lnTo>
                  <a:lnTo>
                    <a:pt x="3460" y="2115"/>
                  </a:lnTo>
                  <a:lnTo>
                    <a:pt x="3460" y="2134"/>
                  </a:lnTo>
                  <a:lnTo>
                    <a:pt x="3470" y="2134"/>
                  </a:lnTo>
                  <a:lnTo>
                    <a:pt x="3470" y="2124"/>
                  </a:lnTo>
                  <a:lnTo>
                    <a:pt x="3479" y="2124"/>
                  </a:lnTo>
                  <a:lnTo>
                    <a:pt x="3479" y="2086"/>
                  </a:lnTo>
                  <a:lnTo>
                    <a:pt x="3489" y="2086"/>
                  </a:lnTo>
                  <a:lnTo>
                    <a:pt x="3489" y="2115"/>
                  </a:lnTo>
                  <a:lnTo>
                    <a:pt x="3497" y="2115"/>
                  </a:lnTo>
                  <a:lnTo>
                    <a:pt x="3497" y="2124"/>
                  </a:lnTo>
                  <a:lnTo>
                    <a:pt x="3507" y="2124"/>
                  </a:lnTo>
                  <a:lnTo>
                    <a:pt x="3516" y="2124"/>
                  </a:lnTo>
                  <a:lnTo>
                    <a:pt x="3516" y="2134"/>
                  </a:lnTo>
                  <a:lnTo>
                    <a:pt x="3526" y="2134"/>
                  </a:lnTo>
                  <a:lnTo>
                    <a:pt x="3526" y="2105"/>
                  </a:lnTo>
                  <a:lnTo>
                    <a:pt x="3535" y="2105"/>
                  </a:lnTo>
                  <a:lnTo>
                    <a:pt x="3535" y="2124"/>
                  </a:lnTo>
                  <a:lnTo>
                    <a:pt x="3545" y="2124"/>
                  </a:lnTo>
                  <a:lnTo>
                    <a:pt x="3545" y="2134"/>
                  </a:lnTo>
                  <a:lnTo>
                    <a:pt x="3553" y="2124"/>
                  </a:lnTo>
                  <a:lnTo>
                    <a:pt x="3563" y="2124"/>
                  </a:lnTo>
                  <a:lnTo>
                    <a:pt x="3572" y="2124"/>
                  </a:lnTo>
                  <a:lnTo>
                    <a:pt x="3572" y="2086"/>
                  </a:lnTo>
                  <a:lnTo>
                    <a:pt x="3582" y="2058"/>
                  </a:lnTo>
                  <a:lnTo>
                    <a:pt x="3582" y="2086"/>
                  </a:lnTo>
                  <a:lnTo>
                    <a:pt x="3590" y="2086"/>
                  </a:lnTo>
                  <a:lnTo>
                    <a:pt x="3590" y="2124"/>
                  </a:lnTo>
                  <a:lnTo>
                    <a:pt x="3601" y="2124"/>
                  </a:lnTo>
                  <a:lnTo>
                    <a:pt x="3601" y="2115"/>
                  </a:lnTo>
                  <a:lnTo>
                    <a:pt x="3609" y="2115"/>
                  </a:lnTo>
                  <a:lnTo>
                    <a:pt x="3609" y="2124"/>
                  </a:lnTo>
                  <a:lnTo>
                    <a:pt x="3619" y="2115"/>
                  </a:lnTo>
                  <a:lnTo>
                    <a:pt x="3628" y="2124"/>
                  </a:lnTo>
                  <a:lnTo>
                    <a:pt x="3638" y="2124"/>
                  </a:lnTo>
                  <a:lnTo>
                    <a:pt x="3638" y="2134"/>
                  </a:lnTo>
                  <a:lnTo>
                    <a:pt x="3646" y="2134"/>
                  </a:lnTo>
                  <a:lnTo>
                    <a:pt x="3646" y="2124"/>
                  </a:lnTo>
                  <a:lnTo>
                    <a:pt x="3657" y="2124"/>
                  </a:lnTo>
                  <a:lnTo>
                    <a:pt x="3657" y="2134"/>
                  </a:lnTo>
                  <a:lnTo>
                    <a:pt x="3665" y="2124"/>
                  </a:lnTo>
                  <a:lnTo>
                    <a:pt x="3675" y="2124"/>
                  </a:lnTo>
                  <a:lnTo>
                    <a:pt x="3684" y="2124"/>
                  </a:lnTo>
                  <a:lnTo>
                    <a:pt x="3694" y="2115"/>
                  </a:lnTo>
                  <a:lnTo>
                    <a:pt x="3694" y="2124"/>
                  </a:lnTo>
                  <a:lnTo>
                    <a:pt x="3702" y="2124"/>
                  </a:lnTo>
                  <a:lnTo>
                    <a:pt x="3712" y="2134"/>
                  </a:lnTo>
                  <a:lnTo>
                    <a:pt x="3721" y="2124"/>
                  </a:lnTo>
                  <a:lnTo>
                    <a:pt x="3731" y="2124"/>
                  </a:lnTo>
                  <a:lnTo>
                    <a:pt x="3740" y="2124"/>
                  </a:lnTo>
                  <a:lnTo>
                    <a:pt x="3750" y="2124"/>
                  </a:lnTo>
                  <a:lnTo>
                    <a:pt x="3750" y="2134"/>
                  </a:lnTo>
                  <a:lnTo>
                    <a:pt x="3758" y="2134"/>
                  </a:lnTo>
                  <a:lnTo>
                    <a:pt x="3758" y="2124"/>
                  </a:lnTo>
                  <a:lnTo>
                    <a:pt x="3768" y="2124"/>
                  </a:lnTo>
                  <a:lnTo>
                    <a:pt x="3768" y="2134"/>
                  </a:lnTo>
                  <a:lnTo>
                    <a:pt x="3777" y="2134"/>
                  </a:lnTo>
                  <a:lnTo>
                    <a:pt x="3777" y="2115"/>
                  </a:lnTo>
                  <a:lnTo>
                    <a:pt x="3787" y="2115"/>
                  </a:lnTo>
                  <a:lnTo>
                    <a:pt x="3787" y="2124"/>
                  </a:lnTo>
                  <a:lnTo>
                    <a:pt x="3795" y="2124"/>
                  </a:lnTo>
                  <a:lnTo>
                    <a:pt x="3814" y="2124"/>
                  </a:lnTo>
                  <a:lnTo>
                    <a:pt x="3824" y="2124"/>
                  </a:lnTo>
                  <a:lnTo>
                    <a:pt x="3824" y="2115"/>
                  </a:lnTo>
                  <a:lnTo>
                    <a:pt x="3833" y="2115"/>
                  </a:lnTo>
                  <a:lnTo>
                    <a:pt x="3833" y="2134"/>
                  </a:lnTo>
                  <a:lnTo>
                    <a:pt x="3843" y="2124"/>
                  </a:lnTo>
                  <a:lnTo>
                    <a:pt x="3851" y="2124"/>
                  </a:lnTo>
                  <a:lnTo>
                    <a:pt x="3851" y="2105"/>
                  </a:lnTo>
                  <a:lnTo>
                    <a:pt x="3862" y="2105"/>
                  </a:lnTo>
                  <a:lnTo>
                    <a:pt x="3862" y="1783"/>
                  </a:lnTo>
                  <a:lnTo>
                    <a:pt x="3870" y="1764"/>
                  </a:lnTo>
                  <a:lnTo>
                    <a:pt x="3870" y="1471"/>
                  </a:lnTo>
                  <a:lnTo>
                    <a:pt x="3880" y="1679"/>
                  </a:lnTo>
                  <a:lnTo>
                    <a:pt x="3880" y="2029"/>
                  </a:lnTo>
                  <a:lnTo>
                    <a:pt x="3889" y="2020"/>
                  </a:lnTo>
                  <a:lnTo>
                    <a:pt x="3889" y="1963"/>
                  </a:lnTo>
                  <a:lnTo>
                    <a:pt x="3899" y="1945"/>
                  </a:lnTo>
                  <a:lnTo>
                    <a:pt x="3899" y="1035"/>
                  </a:lnTo>
                  <a:lnTo>
                    <a:pt x="3907" y="1062"/>
                  </a:lnTo>
                  <a:lnTo>
                    <a:pt x="3907" y="1991"/>
                  </a:lnTo>
                  <a:lnTo>
                    <a:pt x="3917" y="1991"/>
                  </a:lnTo>
                  <a:lnTo>
                    <a:pt x="3917" y="2096"/>
                  </a:lnTo>
                  <a:lnTo>
                    <a:pt x="3926" y="2096"/>
                  </a:lnTo>
                  <a:lnTo>
                    <a:pt x="3926" y="2115"/>
                  </a:lnTo>
                  <a:lnTo>
                    <a:pt x="3936" y="2115"/>
                  </a:lnTo>
                  <a:lnTo>
                    <a:pt x="3936" y="2124"/>
                  </a:lnTo>
                  <a:lnTo>
                    <a:pt x="3945" y="2124"/>
                  </a:lnTo>
                  <a:lnTo>
                    <a:pt x="3945" y="2115"/>
                  </a:lnTo>
                  <a:lnTo>
                    <a:pt x="3955" y="2124"/>
                  </a:lnTo>
                  <a:lnTo>
                    <a:pt x="3955" y="2134"/>
                  </a:lnTo>
                  <a:lnTo>
                    <a:pt x="3963" y="2124"/>
                  </a:lnTo>
                  <a:lnTo>
                    <a:pt x="3973" y="2134"/>
                  </a:lnTo>
                  <a:lnTo>
                    <a:pt x="3973" y="2124"/>
                  </a:lnTo>
                  <a:lnTo>
                    <a:pt x="3982" y="2124"/>
                  </a:lnTo>
                  <a:lnTo>
                    <a:pt x="3982" y="2134"/>
                  </a:lnTo>
                  <a:lnTo>
                    <a:pt x="3992" y="2124"/>
                  </a:lnTo>
                  <a:lnTo>
                    <a:pt x="3992" y="2105"/>
                  </a:lnTo>
                  <a:lnTo>
                    <a:pt x="4001" y="2105"/>
                  </a:lnTo>
                  <a:lnTo>
                    <a:pt x="4001" y="2115"/>
                  </a:lnTo>
                  <a:lnTo>
                    <a:pt x="4011" y="2115"/>
                  </a:lnTo>
                  <a:lnTo>
                    <a:pt x="4011" y="2124"/>
                  </a:lnTo>
                  <a:lnTo>
                    <a:pt x="4019" y="2124"/>
                  </a:lnTo>
                  <a:lnTo>
                    <a:pt x="4019" y="2115"/>
                  </a:lnTo>
                  <a:lnTo>
                    <a:pt x="4029" y="2124"/>
                  </a:lnTo>
                  <a:lnTo>
                    <a:pt x="4029" y="2105"/>
                  </a:lnTo>
                  <a:lnTo>
                    <a:pt x="4038" y="2105"/>
                  </a:lnTo>
                  <a:lnTo>
                    <a:pt x="4038" y="2124"/>
                  </a:lnTo>
                  <a:lnTo>
                    <a:pt x="4048" y="2124"/>
                  </a:lnTo>
                  <a:lnTo>
                    <a:pt x="4056" y="2124"/>
                  </a:lnTo>
                  <a:lnTo>
                    <a:pt x="4056" y="2134"/>
                  </a:lnTo>
                  <a:lnTo>
                    <a:pt x="4067" y="2134"/>
                  </a:lnTo>
                  <a:lnTo>
                    <a:pt x="4067" y="2124"/>
                  </a:lnTo>
                  <a:lnTo>
                    <a:pt x="4075" y="2124"/>
                  </a:lnTo>
                  <a:lnTo>
                    <a:pt x="4075" y="2134"/>
                  </a:lnTo>
                  <a:lnTo>
                    <a:pt x="4085" y="2134"/>
                  </a:lnTo>
                  <a:lnTo>
                    <a:pt x="4085" y="2124"/>
                  </a:lnTo>
                  <a:lnTo>
                    <a:pt x="4094" y="2124"/>
                  </a:lnTo>
                  <a:lnTo>
                    <a:pt x="4104" y="2124"/>
                  </a:lnTo>
                  <a:lnTo>
                    <a:pt x="4112" y="2134"/>
                  </a:lnTo>
                  <a:lnTo>
                    <a:pt x="4112" y="2124"/>
                  </a:lnTo>
                  <a:lnTo>
                    <a:pt x="4123" y="2134"/>
                  </a:lnTo>
                  <a:lnTo>
                    <a:pt x="4123" y="2124"/>
                  </a:lnTo>
                  <a:lnTo>
                    <a:pt x="4131" y="2124"/>
                  </a:lnTo>
                  <a:lnTo>
                    <a:pt x="4141" y="2115"/>
                  </a:lnTo>
                  <a:lnTo>
                    <a:pt x="4150" y="2115"/>
                  </a:lnTo>
                  <a:lnTo>
                    <a:pt x="4150" y="2134"/>
                  </a:lnTo>
                  <a:lnTo>
                    <a:pt x="4160" y="2124"/>
                  </a:lnTo>
                  <a:lnTo>
                    <a:pt x="4168" y="2124"/>
                  </a:lnTo>
                  <a:lnTo>
                    <a:pt x="4178" y="2124"/>
                  </a:lnTo>
                  <a:lnTo>
                    <a:pt x="4187" y="2134"/>
                  </a:lnTo>
                  <a:lnTo>
                    <a:pt x="4187" y="2124"/>
                  </a:lnTo>
                  <a:lnTo>
                    <a:pt x="4197" y="2124"/>
                  </a:lnTo>
                  <a:lnTo>
                    <a:pt x="4206" y="2124"/>
                  </a:lnTo>
                  <a:lnTo>
                    <a:pt x="4216" y="2134"/>
                  </a:lnTo>
                  <a:lnTo>
                    <a:pt x="4216" y="2124"/>
                  </a:lnTo>
                  <a:lnTo>
                    <a:pt x="4224" y="2124"/>
                  </a:lnTo>
                  <a:lnTo>
                    <a:pt x="4234" y="2124"/>
                  </a:lnTo>
                  <a:lnTo>
                    <a:pt x="4234" y="2115"/>
                  </a:lnTo>
                  <a:lnTo>
                    <a:pt x="4253" y="2115"/>
                  </a:lnTo>
                  <a:lnTo>
                    <a:pt x="4253" y="2105"/>
                  </a:lnTo>
                  <a:lnTo>
                    <a:pt x="4263" y="2105"/>
                  </a:lnTo>
                  <a:lnTo>
                    <a:pt x="4263" y="2115"/>
                  </a:lnTo>
                  <a:lnTo>
                    <a:pt x="4272" y="2115"/>
                  </a:lnTo>
                  <a:lnTo>
                    <a:pt x="4272" y="2067"/>
                  </a:lnTo>
                  <a:lnTo>
                    <a:pt x="4282" y="2058"/>
                  </a:lnTo>
                  <a:lnTo>
                    <a:pt x="4282" y="2115"/>
                  </a:lnTo>
                  <a:lnTo>
                    <a:pt x="4290" y="2115"/>
                  </a:lnTo>
                  <a:lnTo>
                    <a:pt x="4290" y="2124"/>
                  </a:lnTo>
                  <a:lnTo>
                    <a:pt x="4300" y="2124"/>
                  </a:lnTo>
                  <a:lnTo>
                    <a:pt x="4300" y="2134"/>
                  </a:lnTo>
                  <a:lnTo>
                    <a:pt x="4319" y="2124"/>
                  </a:lnTo>
                  <a:lnTo>
                    <a:pt x="4319" y="2134"/>
                  </a:lnTo>
                  <a:lnTo>
                    <a:pt x="4328" y="2124"/>
                  </a:lnTo>
                  <a:lnTo>
                    <a:pt x="4338" y="2124"/>
                  </a:lnTo>
                  <a:lnTo>
                    <a:pt x="4338" y="2134"/>
                  </a:lnTo>
                  <a:lnTo>
                    <a:pt x="4346" y="2124"/>
                  </a:lnTo>
                  <a:lnTo>
                    <a:pt x="4346" y="2134"/>
                  </a:lnTo>
                  <a:lnTo>
                    <a:pt x="4356" y="2124"/>
                  </a:lnTo>
                  <a:lnTo>
                    <a:pt x="4365" y="2134"/>
                  </a:lnTo>
                  <a:lnTo>
                    <a:pt x="4365" y="2124"/>
                  </a:lnTo>
                  <a:lnTo>
                    <a:pt x="4375" y="2124"/>
                  </a:lnTo>
                  <a:lnTo>
                    <a:pt x="4383" y="2124"/>
                  </a:lnTo>
                  <a:lnTo>
                    <a:pt x="4394" y="2124"/>
                  </a:lnTo>
                  <a:lnTo>
                    <a:pt x="4402" y="2115"/>
                  </a:lnTo>
                  <a:lnTo>
                    <a:pt x="4402" y="2124"/>
                  </a:lnTo>
                  <a:lnTo>
                    <a:pt x="4412" y="2124"/>
                  </a:lnTo>
                  <a:lnTo>
                    <a:pt x="4421" y="2124"/>
                  </a:lnTo>
                  <a:lnTo>
                    <a:pt x="4421" y="2115"/>
                  </a:lnTo>
                  <a:lnTo>
                    <a:pt x="4431" y="2105"/>
                  </a:lnTo>
                  <a:lnTo>
                    <a:pt x="4431" y="2124"/>
                  </a:lnTo>
                  <a:lnTo>
                    <a:pt x="4439" y="2124"/>
                  </a:lnTo>
                  <a:lnTo>
                    <a:pt x="4439" y="2115"/>
                  </a:lnTo>
                  <a:lnTo>
                    <a:pt x="4450" y="2115"/>
                  </a:lnTo>
                  <a:lnTo>
                    <a:pt x="4450" y="2105"/>
                  </a:lnTo>
                  <a:lnTo>
                    <a:pt x="4458" y="2105"/>
                  </a:lnTo>
                  <a:lnTo>
                    <a:pt x="4458" y="2115"/>
                  </a:lnTo>
                  <a:lnTo>
                    <a:pt x="4468" y="2124"/>
                  </a:lnTo>
                  <a:lnTo>
                    <a:pt x="4468" y="2115"/>
                  </a:lnTo>
                  <a:lnTo>
                    <a:pt x="4477" y="2124"/>
                  </a:lnTo>
                  <a:lnTo>
                    <a:pt x="4477" y="2115"/>
                  </a:lnTo>
                  <a:lnTo>
                    <a:pt x="4487" y="2115"/>
                  </a:lnTo>
                  <a:lnTo>
                    <a:pt x="4487" y="2134"/>
                  </a:lnTo>
                  <a:lnTo>
                    <a:pt x="4495" y="2134"/>
                  </a:lnTo>
                  <a:lnTo>
                    <a:pt x="4495" y="2124"/>
                  </a:lnTo>
                  <a:lnTo>
                    <a:pt x="4514" y="2134"/>
                  </a:lnTo>
                  <a:lnTo>
                    <a:pt x="4524" y="2124"/>
                  </a:lnTo>
                  <a:lnTo>
                    <a:pt x="4524" y="2134"/>
                  </a:lnTo>
                  <a:lnTo>
                    <a:pt x="4533" y="2124"/>
                  </a:lnTo>
                  <a:lnTo>
                    <a:pt x="4533" y="2134"/>
                  </a:lnTo>
                  <a:lnTo>
                    <a:pt x="4551" y="2124"/>
                  </a:lnTo>
                  <a:lnTo>
                    <a:pt x="4561" y="2124"/>
                  </a:lnTo>
                  <a:lnTo>
                    <a:pt x="4561" y="2115"/>
                  </a:lnTo>
                  <a:lnTo>
                    <a:pt x="4570" y="2124"/>
                  </a:lnTo>
                  <a:lnTo>
                    <a:pt x="4570" y="2058"/>
                  </a:lnTo>
                  <a:lnTo>
                    <a:pt x="4580" y="2058"/>
                  </a:lnTo>
                  <a:lnTo>
                    <a:pt x="4580" y="1934"/>
                  </a:lnTo>
                  <a:lnTo>
                    <a:pt x="4589" y="1972"/>
                  </a:lnTo>
                  <a:lnTo>
                    <a:pt x="4589" y="2096"/>
                  </a:lnTo>
                  <a:lnTo>
                    <a:pt x="4599" y="2096"/>
                  </a:lnTo>
                  <a:lnTo>
                    <a:pt x="4599" y="2124"/>
                  </a:lnTo>
                  <a:lnTo>
                    <a:pt x="4607" y="2124"/>
                  </a:lnTo>
                  <a:lnTo>
                    <a:pt x="4617" y="2124"/>
                  </a:lnTo>
                  <a:lnTo>
                    <a:pt x="4617" y="2134"/>
                  </a:lnTo>
                  <a:lnTo>
                    <a:pt x="4626" y="2124"/>
                  </a:lnTo>
                  <a:lnTo>
                    <a:pt x="4636" y="2124"/>
                  </a:lnTo>
                  <a:lnTo>
                    <a:pt x="4663" y="2124"/>
                  </a:lnTo>
                  <a:lnTo>
                    <a:pt x="4663" y="2134"/>
                  </a:lnTo>
                  <a:lnTo>
                    <a:pt x="4673" y="2124"/>
                  </a:lnTo>
                  <a:lnTo>
                    <a:pt x="4682" y="2124"/>
                  </a:lnTo>
                  <a:lnTo>
                    <a:pt x="4692" y="2134"/>
                  </a:lnTo>
                  <a:lnTo>
                    <a:pt x="4692" y="2124"/>
                  </a:lnTo>
                  <a:lnTo>
                    <a:pt x="4700" y="2124"/>
                  </a:lnTo>
                  <a:lnTo>
                    <a:pt x="4711" y="2124"/>
                  </a:lnTo>
                  <a:lnTo>
                    <a:pt x="4719" y="2124"/>
                  </a:lnTo>
                  <a:lnTo>
                    <a:pt x="4719" y="2115"/>
                  </a:lnTo>
                  <a:lnTo>
                    <a:pt x="4729" y="2124"/>
                  </a:lnTo>
                  <a:lnTo>
                    <a:pt x="4729" y="2105"/>
                  </a:lnTo>
                  <a:lnTo>
                    <a:pt x="4738" y="2096"/>
                  </a:lnTo>
                  <a:lnTo>
                    <a:pt x="4738" y="2115"/>
                  </a:lnTo>
                  <a:lnTo>
                    <a:pt x="4748" y="2115"/>
                  </a:lnTo>
                  <a:lnTo>
                    <a:pt x="4748" y="2124"/>
                  </a:lnTo>
                  <a:lnTo>
                    <a:pt x="4756" y="2124"/>
                  </a:lnTo>
                  <a:lnTo>
                    <a:pt x="4766" y="2134"/>
                  </a:lnTo>
                  <a:lnTo>
                    <a:pt x="4766" y="2124"/>
                  </a:lnTo>
                  <a:lnTo>
                    <a:pt x="4775" y="2124"/>
                  </a:lnTo>
                  <a:lnTo>
                    <a:pt x="4785" y="2124"/>
                  </a:lnTo>
                  <a:lnTo>
                    <a:pt x="4785" y="2115"/>
                  </a:lnTo>
                  <a:lnTo>
                    <a:pt x="4794" y="2115"/>
                  </a:lnTo>
                  <a:lnTo>
                    <a:pt x="4794" y="2105"/>
                  </a:lnTo>
                  <a:lnTo>
                    <a:pt x="4804" y="2124"/>
                  </a:lnTo>
                  <a:lnTo>
                    <a:pt x="4812" y="2124"/>
                  </a:lnTo>
                  <a:lnTo>
                    <a:pt x="4812" y="2134"/>
                  </a:lnTo>
                  <a:lnTo>
                    <a:pt x="4822" y="2124"/>
                  </a:lnTo>
                  <a:lnTo>
                    <a:pt x="4822" y="2115"/>
                  </a:lnTo>
                  <a:lnTo>
                    <a:pt x="4831" y="2115"/>
                  </a:lnTo>
                  <a:lnTo>
                    <a:pt x="4831" y="2124"/>
                  </a:lnTo>
                  <a:lnTo>
                    <a:pt x="4841" y="2124"/>
                  </a:lnTo>
                  <a:lnTo>
                    <a:pt x="4849" y="2124"/>
                  </a:lnTo>
                  <a:lnTo>
                    <a:pt x="4868" y="2124"/>
                  </a:lnTo>
                  <a:lnTo>
                    <a:pt x="4878" y="2124"/>
                  </a:lnTo>
                  <a:lnTo>
                    <a:pt x="4887" y="2124"/>
                  </a:lnTo>
                  <a:lnTo>
                    <a:pt x="4887" y="2134"/>
                  </a:lnTo>
                  <a:lnTo>
                    <a:pt x="4897" y="2124"/>
                  </a:lnTo>
                  <a:lnTo>
                    <a:pt x="4897" y="2134"/>
                  </a:lnTo>
                  <a:lnTo>
                    <a:pt x="4905" y="2124"/>
                  </a:lnTo>
                  <a:lnTo>
                    <a:pt x="4916" y="2124"/>
                  </a:lnTo>
                  <a:lnTo>
                    <a:pt x="4924" y="2134"/>
                  </a:lnTo>
                  <a:lnTo>
                    <a:pt x="4953" y="2124"/>
                  </a:lnTo>
                  <a:lnTo>
                    <a:pt x="4953" y="2134"/>
                  </a:lnTo>
                  <a:lnTo>
                    <a:pt x="4961" y="2134"/>
                  </a:lnTo>
                  <a:lnTo>
                    <a:pt x="4961" y="2124"/>
                  </a:lnTo>
                  <a:lnTo>
                    <a:pt x="4980" y="2124"/>
                  </a:lnTo>
                  <a:lnTo>
                    <a:pt x="4980" y="2115"/>
                  </a:lnTo>
                  <a:lnTo>
                    <a:pt x="4990" y="2124"/>
                  </a:lnTo>
                  <a:lnTo>
                    <a:pt x="4990" y="2115"/>
                  </a:lnTo>
                  <a:lnTo>
                    <a:pt x="4999" y="2115"/>
                  </a:lnTo>
                  <a:lnTo>
                    <a:pt x="4999" y="2020"/>
                  </a:lnTo>
                  <a:lnTo>
                    <a:pt x="5009" y="2010"/>
                  </a:lnTo>
                  <a:lnTo>
                    <a:pt x="5009" y="1717"/>
                  </a:lnTo>
                  <a:lnTo>
                    <a:pt x="5017" y="1793"/>
                  </a:lnTo>
                  <a:lnTo>
                    <a:pt x="5017" y="2105"/>
                  </a:lnTo>
                  <a:lnTo>
                    <a:pt x="5027" y="2105"/>
                  </a:lnTo>
                  <a:lnTo>
                    <a:pt x="5027" y="2115"/>
                  </a:lnTo>
                  <a:lnTo>
                    <a:pt x="5036" y="2115"/>
                  </a:lnTo>
                  <a:lnTo>
                    <a:pt x="5036" y="2124"/>
                  </a:lnTo>
                  <a:lnTo>
                    <a:pt x="5046" y="2134"/>
                  </a:lnTo>
                  <a:lnTo>
                    <a:pt x="5046" y="2124"/>
                  </a:lnTo>
                  <a:lnTo>
                    <a:pt x="5055" y="2134"/>
                  </a:lnTo>
                  <a:lnTo>
                    <a:pt x="5055" y="2124"/>
                  </a:lnTo>
                  <a:lnTo>
                    <a:pt x="5065" y="2124"/>
                  </a:lnTo>
                  <a:lnTo>
                    <a:pt x="5083" y="2134"/>
                  </a:lnTo>
                  <a:lnTo>
                    <a:pt x="5083" y="2124"/>
                  </a:lnTo>
                  <a:lnTo>
                    <a:pt x="5092" y="2134"/>
                  </a:lnTo>
                  <a:lnTo>
                    <a:pt x="5092" y="2124"/>
                  </a:lnTo>
                  <a:lnTo>
                    <a:pt x="5102" y="2124"/>
                  </a:lnTo>
                  <a:lnTo>
                    <a:pt x="5110" y="2124"/>
                  </a:lnTo>
                  <a:lnTo>
                    <a:pt x="5121" y="2124"/>
                  </a:lnTo>
                  <a:lnTo>
                    <a:pt x="5139" y="2124"/>
                  </a:lnTo>
                  <a:lnTo>
                    <a:pt x="5139" y="2115"/>
                  </a:lnTo>
                  <a:lnTo>
                    <a:pt x="5148" y="2115"/>
                  </a:lnTo>
                  <a:lnTo>
                    <a:pt x="5148" y="2124"/>
                  </a:lnTo>
                  <a:lnTo>
                    <a:pt x="5158" y="2124"/>
                  </a:lnTo>
                  <a:lnTo>
                    <a:pt x="5166" y="2115"/>
                  </a:lnTo>
                  <a:lnTo>
                    <a:pt x="5166" y="2124"/>
                  </a:lnTo>
                  <a:lnTo>
                    <a:pt x="5187" y="2124"/>
                  </a:lnTo>
                  <a:lnTo>
                    <a:pt x="5195" y="2134"/>
                  </a:lnTo>
                  <a:lnTo>
                    <a:pt x="5195" y="2124"/>
                  </a:lnTo>
                  <a:lnTo>
                    <a:pt x="5205" y="2124"/>
                  </a:lnTo>
                  <a:lnTo>
                    <a:pt x="5214" y="2124"/>
                  </a:lnTo>
                  <a:lnTo>
                    <a:pt x="5214" y="2105"/>
                  </a:lnTo>
                  <a:lnTo>
                    <a:pt x="5224" y="2105"/>
                  </a:lnTo>
                  <a:lnTo>
                    <a:pt x="5224" y="2124"/>
                  </a:lnTo>
                  <a:lnTo>
                    <a:pt x="5232" y="2124"/>
                  </a:lnTo>
                  <a:lnTo>
                    <a:pt x="5243" y="2124"/>
                  </a:lnTo>
                  <a:lnTo>
                    <a:pt x="5251" y="2115"/>
                  </a:lnTo>
                  <a:lnTo>
                    <a:pt x="5251" y="2124"/>
                  </a:lnTo>
                  <a:lnTo>
                    <a:pt x="5261" y="2124"/>
                  </a:lnTo>
                  <a:lnTo>
                    <a:pt x="5270" y="2124"/>
                  </a:lnTo>
                  <a:lnTo>
                    <a:pt x="5288" y="2124"/>
                  </a:lnTo>
                  <a:lnTo>
                    <a:pt x="5299" y="2124"/>
                  </a:lnTo>
                  <a:lnTo>
                    <a:pt x="5307" y="2124"/>
                  </a:lnTo>
                  <a:lnTo>
                    <a:pt x="5326" y="2134"/>
                  </a:lnTo>
                  <a:lnTo>
                    <a:pt x="5326" y="2124"/>
                  </a:lnTo>
                  <a:lnTo>
                    <a:pt x="5336" y="2124"/>
                  </a:lnTo>
                  <a:lnTo>
                    <a:pt x="5336" y="2115"/>
                  </a:lnTo>
                  <a:lnTo>
                    <a:pt x="5344" y="2115"/>
                  </a:lnTo>
                  <a:lnTo>
                    <a:pt x="5344" y="2124"/>
                  </a:lnTo>
                  <a:lnTo>
                    <a:pt x="5354" y="2124"/>
                  </a:lnTo>
                  <a:lnTo>
                    <a:pt x="5354" y="2134"/>
                  </a:lnTo>
                  <a:lnTo>
                    <a:pt x="5363" y="2124"/>
                  </a:lnTo>
                  <a:lnTo>
                    <a:pt x="5382" y="2134"/>
                  </a:lnTo>
                  <a:lnTo>
                    <a:pt x="5392" y="2124"/>
                  </a:lnTo>
                  <a:lnTo>
                    <a:pt x="5400" y="2124"/>
                  </a:lnTo>
                  <a:lnTo>
                    <a:pt x="5400" y="2134"/>
                  </a:lnTo>
                  <a:lnTo>
                    <a:pt x="5410" y="2124"/>
                  </a:lnTo>
                  <a:lnTo>
                    <a:pt x="5419" y="2124"/>
                  </a:lnTo>
                  <a:lnTo>
                    <a:pt x="5429" y="2124"/>
                  </a:lnTo>
                  <a:lnTo>
                    <a:pt x="5429" y="2096"/>
                  </a:lnTo>
                  <a:lnTo>
                    <a:pt x="5438" y="2077"/>
                  </a:lnTo>
                  <a:lnTo>
                    <a:pt x="5438" y="2105"/>
                  </a:lnTo>
                  <a:lnTo>
                    <a:pt x="5448" y="2105"/>
                  </a:lnTo>
                  <a:lnTo>
                    <a:pt x="5448" y="2124"/>
                  </a:lnTo>
                  <a:lnTo>
                    <a:pt x="5456" y="2124"/>
                  </a:lnTo>
                  <a:lnTo>
                    <a:pt x="5456" y="2134"/>
                  </a:lnTo>
                  <a:lnTo>
                    <a:pt x="5466" y="2124"/>
                  </a:lnTo>
                  <a:lnTo>
                    <a:pt x="5475" y="2124"/>
                  </a:lnTo>
                  <a:lnTo>
                    <a:pt x="5485" y="2124"/>
                  </a:lnTo>
                  <a:lnTo>
                    <a:pt x="5485" y="2134"/>
                  </a:lnTo>
                  <a:lnTo>
                    <a:pt x="5493" y="2134"/>
                  </a:lnTo>
                  <a:lnTo>
                    <a:pt x="5493" y="2124"/>
                  </a:lnTo>
                  <a:lnTo>
                    <a:pt x="5504" y="2134"/>
                  </a:lnTo>
                  <a:lnTo>
                    <a:pt x="5512" y="2124"/>
                  </a:lnTo>
                  <a:lnTo>
                    <a:pt x="5512" y="2105"/>
                  </a:lnTo>
                  <a:lnTo>
                    <a:pt x="5522" y="2105"/>
                  </a:lnTo>
                  <a:lnTo>
                    <a:pt x="5522" y="2077"/>
                  </a:lnTo>
                  <a:lnTo>
                    <a:pt x="5531" y="2086"/>
                  </a:lnTo>
                  <a:lnTo>
                    <a:pt x="5531" y="2124"/>
                  </a:lnTo>
                  <a:lnTo>
                    <a:pt x="5541" y="2124"/>
                  </a:lnTo>
                  <a:lnTo>
                    <a:pt x="5549" y="2124"/>
                  </a:lnTo>
                  <a:lnTo>
                    <a:pt x="5549" y="2134"/>
                  </a:lnTo>
                  <a:lnTo>
                    <a:pt x="5560" y="2124"/>
                  </a:lnTo>
                  <a:lnTo>
                    <a:pt x="5568" y="2124"/>
                  </a:lnTo>
                  <a:lnTo>
                    <a:pt x="5578" y="2124"/>
                  </a:lnTo>
                  <a:lnTo>
                    <a:pt x="5578" y="2058"/>
                  </a:lnTo>
                  <a:lnTo>
                    <a:pt x="5587" y="2048"/>
                  </a:lnTo>
                  <a:lnTo>
                    <a:pt x="5587" y="2086"/>
                  </a:lnTo>
                  <a:lnTo>
                    <a:pt x="5597" y="2096"/>
                  </a:lnTo>
                  <a:lnTo>
                    <a:pt x="5597" y="2115"/>
                  </a:lnTo>
                  <a:lnTo>
                    <a:pt x="5605" y="2105"/>
                  </a:lnTo>
                  <a:lnTo>
                    <a:pt x="5605" y="2115"/>
                  </a:lnTo>
                  <a:lnTo>
                    <a:pt x="5615" y="2124"/>
                  </a:lnTo>
                  <a:lnTo>
                    <a:pt x="5615" y="2115"/>
                  </a:lnTo>
                  <a:lnTo>
                    <a:pt x="5624" y="2115"/>
                  </a:lnTo>
                  <a:lnTo>
                    <a:pt x="5624" y="2124"/>
                  </a:lnTo>
                  <a:lnTo>
                    <a:pt x="5634" y="2124"/>
                  </a:lnTo>
                  <a:lnTo>
                    <a:pt x="5643" y="2124"/>
                  </a:lnTo>
                  <a:lnTo>
                    <a:pt x="5653" y="2134"/>
                  </a:lnTo>
                  <a:lnTo>
                    <a:pt x="5653" y="2124"/>
                  </a:lnTo>
                  <a:lnTo>
                    <a:pt x="5661" y="2124"/>
                  </a:lnTo>
                  <a:lnTo>
                    <a:pt x="5671" y="2115"/>
                  </a:lnTo>
                  <a:lnTo>
                    <a:pt x="5671" y="2124"/>
                  </a:lnTo>
                  <a:lnTo>
                    <a:pt x="5680" y="2124"/>
                  </a:lnTo>
                  <a:lnTo>
                    <a:pt x="5698" y="2124"/>
                  </a:lnTo>
                  <a:lnTo>
                    <a:pt x="5709" y="2134"/>
                  </a:lnTo>
                  <a:lnTo>
                    <a:pt x="5709" y="2124"/>
                  </a:lnTo>
                  <a:lnTo>
                    <a:pt x="5717" y="2124"/>
                  </a:lnTo>
                  <a:lnTo>
                    <a:pt x="5717" y="2115"/>
                  </a:lnTo>
                  <a:lnTo>
                    <a:pt x="5727" y="2115"/>
                  </a:lnTo>
                  <a:lnTo>
                    <a:pt x="5727" y="2010"/>
                  </a:lnTo>
                  <a:lnTo>
                    <a:pt x="5736" y="1926"/>
                  </a:lnTo>
                  <a:lnTo>
                    <a:pt x="5736" y="2039"/>
                  </a:lnTo>
                  <a:lnTo>
                    <a:pt x="5746" y="2048"/>
                  </a:lnTo>
                  <a:lnTo>
                    <a:pt x="5746" y="2124"/>
                  </a:lnTo>
                  <a:lnTo>
                    <a:pt x="5754" y="2124"/>
                  </a:lnTo>
                  <a:lnTo>
                    <a:pt x="5765" y="2124"/>
                  </a:lnTo>
                  <a:lnTo>
                    <a:pt x="5765" y="2134"/>
                  </a:lnTo>
                  <a:lnTo>
                    <a:pt x="5773" y="2124"/>
                  </a:lnTo>
                  <a:lnTo>
                    <a:pt x="5783" y="2124"/>
                  </a:lnTo>
                  <a:lnTo>
                    <a:pt x="5792" y="2124"/>
                  </a:lnTo>
                  <a:lnTo>
                    <a:pt x="5792" y="2134"/>
                  </a:lnTo>
                  <a:lnTo>
                    <a:pt x="5802" y="2134"/>
                  </a:lnTo>
                  <a:lnTo>
                    <a:pt x="5802" y="2124"/>
                  </a:lnTo>
                  <a:lnTo>
                    <a:pt x="5810" y="2124"/>
                  </a:lnTo>
                  <a:lnTo>
                    <a:pt x="5820" y="2124"/>
                  </a:lnTo>
                  <a:lnTo>
                    <a:pt x="5829" y="2124"/>
                  </a:lnTo>
                  <a:lnTo>
                    <a:pt x="5839" y="2124"/>
                  </a:lnTo>
                  <a:lnTo>
                    <a:pt x="5848" y="2124"/>
                  </a:lnTo>
                  <a:lnTo>
                    <a:pt x="5848" y="2105"/>
                  </a:lnTo>
                  <a:lnTo>
                    <a:pt x="5858" y="2105"/>
                  </a:lnTo>
                  <a:lnTo>
                    <a:pt x="5858" y="2124"/>
                  </a:lnTo>
                  <a:lnTo>
                    <a:pt x="5866" y="2124"/>
                  </a:lnTo>
                  <a:lnTo>
                    <a:pt x="5866" y="2134"/>
                  </a:lnTo>
                  <a:lnTo>
                    <a:pt x="5876" y="2134"/>
                  </a:lnTo>
                  <a:lnTo>
                    <a:pt x="5876" y="2124"/>
                  </a:lnTo>
                  <a:lnTo>
                    <a:pt x="5885" y="2134"/>
                  </a:lnTo>
                  <a:lnTo>
                    <a:pt x="5885" y="2124"/>
                  </a:lnTo>
                  <a:lnTo>
                    <a:pt x="5904" y="2124"/>
                  </a:lnTo>
                  <a:lnTo>
                    <a:pt x="5914" y="2134"/>
                  </a:lnTo>
                  <a:lnTo>
                    <a:pt x="5914" y="2124"/>
                  </a:lnTo>
                  <a:lnTo>
                    <a:pt x="5922" y="2124"/>
                  </a:lnTo>
                  <a:lnTo>
                    <a:pt x="5922" y="2134"/>
                  </a:lnTo>
                  <a:lnTo>
                    <a:pt x="5932" y="2124"/>
                  </a:lnTo>
                  <a:lnTo>
                    <a:pt x="5941" y="2134"/>
                  </a:lnTo>
                  <a:lnTo>
                    <a:pt x="5941" y="2124"/>
                  </a:lnTo>
                  <a:lnTo>
                    <a:pt x="5959" y="2124"/>
                  </a:lnTo>
                  <a:lnTo>
                    <a:pt x="5970" y="2124"/>
                  </a:lnTo>
                  <a:lnTo>
                    <a:pt x="5970" y="2115"/>
                  </a:lnTo>
                  <a:lnTo>
                    <a:pt x="5978" y="2124"/>
                  </a:lnTo>
                  <a:lnTo>
                    <a:pt x="5988" y="2124"/>
                  </a:lnTo>
                  <a:lnTo>
                    <a:pt x="6007" y="2124"/>
                  </a:lnTo>
                  <a:lnTo>
                    <a:pt x="6007" y="2134"/>
                  </a:lnTo>
                  <a:lnTo>
                    <a:pt x="6026" y="2124"/>
                  </a:lnTo>
                  <a:lnTo>
                    <a:pt x="6034" y="2124"/>
                  </a:lnTo>
                  <a:lnTo>
                    <a:pt x="6044" y="2124"/>
                  </a:lnTo>
                  <a:lnTo>
                    <a:pt x="6053" y="2124"/>
                  </a:lnTo>
                  <a:lnTo>
                    <a:pt x="6071" y="2134"/>
                  </a:lnTo>
                  <a:lnTo>
                    <a:pt x="6071" y="2124"/>
                  </a:lnTo>
                  <a:lnTo>
                    <a:pt x="6081" y="2124"/>
                  </a:lnTo>
                  <a:lnTo>
                    <a:pt x="6092" y="2124"/>
                  </a:lnTo>
                  <a:lnTo>
                    <a:pt x="6110" y="2124"/>
                  </a:lnTo>
                  <a:lnTo>
                    <a:pt x="6110" y="2134"/>
                  </a:lnTo>
                  <a:lnTo>
                    <a:pt x="6129" y="2124"/>
                  </a:lnTo>
                  <a:lnTo>
                    <a:pt x="6137" y="2134"/>
                  </a:lnTo>
                  <a:lnTo>
                    <a:pt x="6156" y="2124"/>
                  </a:lnTo>
                  <a:lnTo>
                    <a:pt x="6166" y="2124"/>
                  </a:lnTo>
                  <a:lnTo>
                    <a:pt x="6175" y="2124"/>
                  </a:lnTo>
                  <a:lnTo>
                    <a:pt x="6185" y="2134"/>
                  </a:lnTo>
                  <a:lnTo>
                    <a:pt x="6203" y="2124"/>
                  </a:lnTo>
                  <a:lnTo>
                    <a:pt x="6203" y="2134"/>
                  </a:lnTo>
                  <a:lnTo>
                    <a:pt x="6212" y="2124"/>
                  </a:lnTo>
                  <a:lnTo>
                    <a:pt x="6222" y="2124"/>
                  </a:lnTo>
                  <a:lnTo>
                    <a:pt x="6222" y="2115"/>
                  </a:lnTo>
                  <a:lnTo>
                    <a:pt x="6231" y="2115"/>
                  </a:lnTo>
                  <a:lnTo>
                    <a:pt x="6231" y="2124"/>
                  </a:lnTo>
                  <a:lnTo>
                    <a:pt x="6241" y="2124"/>
                  </a:lnTo>
                  <a:lnTo>
                    <a:pt x="6241" y="2134"/>
                  </a:lnTo>
                  <a:lnTo>
                    <a:pt x="6249" y="2124"/>
                  </a:lnTo>
                  <a:lnTo>
                    <a:pt x="6259" y="2134"/>
                  </a:lnTo>
                  <a:lnTo>
                    <a:pt x="6259" y="2124"/>
                  </a:lnTo>
                  <a:lnTo>
                    <a:pt x="6268" y="2124"/>
                  </a:lnTo>
                  <a:lnTo>
                    <a:pt x="6268" y="2134"/>
                  </a:lnTo>
                  <a:lnTo>
                    <a:pt x="6286" y="2124"/>
                  </a:lnTo>
                  <a:lnTo>
                    <a:pt x="6315" y="2134"/>
                  </a:lnTo>
                  <a:lnTo>
                    <a:pt x="6315" y="2124"/>
                  </a:lnTo>
                  <a:lnTo>
                    <a:pt x="6324" y="2124"/>
                  </a:lnTo>
                  <a:lnTo>
                    <a:pt x="6324" y="2086"/>
                  </a:lnTo>
                  <a:lnTo>
                    <a:pt x="6334" y="2086"/>
                  </a:lnTo>
                  <a:lnTo>
                    <a:pt x="6334" y="1801"/>
                  </a:lnTo>
                  <a:lnTo>
                    <a:pt x="6342" y="1801"/>
                  </a:lnTo>
                  <a:lnTo>
                    <a:pt x="6342" y="2086"/>
                  </a:lnTo>
                  <a:lnTo>
                    <a:pt x="6353" y="2096"/>
                  </a:lnTo>
                  <a:lnTo>
                    <a:pt x="6353" y="2124"/>
                  </a:lnTo>
                  <a:lnTo>
                    <a:pt x="6361" y="2115"/>
                  </a:lnTo>
                  <a:lnTo>
                    <a:pt x="6361" y="2124"/>
                  </a:lnTo>
                  <a:lnTo>
                    <a:pt x="6371" y="2124"/>
                  </a:lnTo>
                  <a:lnTo>
                    <a:pt x="6380" y="2134"/>
                  </a:lnTo>
                  <a:lnTo>
                    <a:pt x="6380" y="2124"/>
                  </a:lnTo>
                  <a:lnTo>
                    <a:pt x="6390" y="2124"/>
                  </a:lnTo>
                  <a:lnTo>
                    <a:pt x="6398" y="2124"/>
                  </a:lnTo>
                  <a:lnTo>
                    <a:pt x="6398" y="2086"/>
                  </a:lnTo>
                  <a:lnTo>
                    <a:pt x="6408" y="2086"/>
                  </a:lnTo>
                  <a:lnTo>
                    <a:pt x="6408" y="2115"/>
                  </a:lnTo>
                  <a:lnTo>
                    <a:pt x="6417" y="2124"/>
                  </a:lnTo>
                  <a:lnTo>
                    <a:pt x="6417" y="1991"/>
                  </a:lnTo>
                  <a:lnTo>
                    <a:pt x="6427" y="1972"/>
                  </a:lnTo>
                  <a:lnTo>
                    <a:pt x="6427" y="1717"/>
                  </a:lnTo>
                  <a:lnTo>
                    <a:pt x="6436" y="1801"/>
                  </a:lnTo>
                  <a:lnTo>
                    <a:pt x="6436" y="2105"/>
                  </a:lnTo>
                  <a:lnTo>
                    <a:pt x="6446" y="2115"/>
                  </a:lnTo>
                  <a:lnTo>
                    <a:pt x="6446" y="2124"/>
                  </a:lnTo>
                  <a:lnTo>
                    <a:pt x="6454" y="2115"/>
                  </a:lnTo>
                  <a:lnTo>
                    <a:pt x="6454" y="2124"/>
                  </a:lnTo>
                  <a:lnTo>
                    <a:pt x="6464" y="2124"/>
                  </a:lnTo>
                  <a:lnTo>
                    <a:pt x="6464" y="2134"/>
                  </a:lnTo>
                  <a:lnTo>
                    <a:pt x="6473" y="2124"/>
                  </a:lnTo>
                  <a:lnTo>
                    <a:pt x="6483" y="2124"/>
                  </a:lnTo>
                  <a:lnTo>
                    <a:pt x="6492" y="2124"/>
                  </a:lnTo>
                  <a:lnTo>
                    <a:pt x="6502" y="2124"/>
                  </a:lnTo>
                  <a:lnTo>
                    <a:pt x="6502" y="2134"/>
                  </a:lnTo>
                  <a:lnTo>
                    <a:pt x="6510" y="2124"/>
                  </a:lnTo>
                  <a:lnTo>
                    <a:pt x="6510" y="2134"/>
                  </a:lnTo>
                  <a:lnTo>
                    <a:pt x="6520" y="2134"/>
                  </a:lnTo>
                  <a:lnTo>
                    <a:pt x="6520" y="2115"/>
                  </a:lnTo>
                  <a:lnTo>
                    <a:pt x="6529" y="2124"/>
                  </a:lnTo>
                  <a:lnTo>
                    <a:pt x="6539" y="2124"/>
                  </a:lnTo>
                  <a:lnTo>
                    <a:pt x="6539" y="2134"/>
                  </a:lnTo>
                  <a:lnTo>
                    <a:pt x="6558" y="2134"/>
                  </a:lnTo>
                  <a:lnTo>
                    <a:pt x="6558" y="2124"/>
                  </a:lnTo>
                  <a:lnTo>
                    <a:pt x="6566" y="2124"/>
                  </a:lnTo>
                  <a:lnTo>
                    <a:pt x="6576" y="2124"/>
                  </a:lnTo>
                  <a:lnTo>
                    <a:pt x="6576" y="2134"/>
                  </a:lnTo>
                  <a:lnTo>
                    <a:pt x="6585" y="2115"/>
                  </a:lnTo>
                  <a:lnTo>
                    <a:pt x="6585" y="2134"/>
                  </a:lnTo>
                  <a:lnTo>
                    <a:pt x="6595" y="2134"/>
                  </a:lnTo>
                  <a:lnTo>
                    <a:pt x="6595" y="2124"/>
                  </a:lnTo>
                  <a:lnTo>
                    <a:pt x="6603" y="2124"/>
                  </a:lnTo>
                  <a:lnTo>
                    <a:pt x="6614" y="2124"/>
                  </a:lnTo>
                  <a:lnTo>
                    <a:pt x="6614" y="2067"/>
                  </a:lnTo>
                  <a:lnTo>
                    <a:pt x="6622" y="2058"/>
                  </a:lnTo>
                  <a:lnTo>
                    <a:pt x="6622" y="1934"/>
                  </a:lnTo>
                  <a:lnTo>
                    <a:pt x="6632" y="2001"/>
                  </a:lnTo>
                  <a:lnTo>
                    <a:pt x="6632" y="2124"/>
                  </a:lnTo>
                  <a:lnTo>
                    <a:pt x="6641" y="2124"/>
                  </a:lnTo>
                  <a:lnTo>
                    <a:pt x="6651" y="2124"/>
                  </a:lnTo>
                  <a:lnTo>
                    <a:pt x="6669" y="2134"/>
                  </a:lnTo>
                  <a:lnTo>
                    <a:pt x="6678" y="2124"/>
                  </a:lnTo>
                  <a:lnTo>
                    <a:pt x="6688" y="2134"/>
                  </a:lnTo>
                  <a:lnTo>
                    <a:pt x="6707" y="2124"/>
                  </a:lnTo>
                  <a:lnTo>
                    <a:pt x="6715" y="2134"/>
                  </a:lnTo>
                  <a:lnTo>
                    <a:pt x="6715" y="2124"/>
                  </a:lnTo>
                  <a:lnTo>
                    <a:pt x="6725" y="2124"/>
                  </a:lnTo>
                  <a:lnTo>
                    <a:pt x="6734" y="2124"/>
                  </a:lnTo>
                  <a:lnTo>
                    <a:pt x="6734" y="2134"/>
                  </a:lnTo>
                  <a:lnTo>
                    <a:pt x="6744" y="2134"/>
                  </a:lnTo>
                  <a:lnTo>
                    <a:pt x="6744" y="2124"/>
                  </a:lnTo>
                  <a:lnTo>
                    <a:pt x="6752" y="2124"/>
                  </a:lnTo>
                  <a:lnTo>
                    <a:pt x="6771" y="2124"/>
                  </a:lnTo>
                  <a:lnTo>
                    <a:pt x="6781" y="2134"/>
                  </a:lnTo>
                  <a:lnTo>
                    <a:pt x="6790" y="2124"/>
                  </a:lnTo>
                  <a:lnTo>
                    <a:pt x="6790" y="2134"/>
                  </a:lnTo>
                  <a:lnTo>
                    <a:pt x="6800" y="2134"/>
                  </a:lnTo>
                  <a:lnTo>
                    <a:pt x="6800" y="2124"/>
                  </a:lnTo>
                  <a:lnTo>
                    <a:pt x="6808" y="2124"/>
                  </a:lnTo>
                  <a:lnTo>
                    <a:pt x="6819" y="2134"/>
                  </a:lnTo>
                  <a:lnTo>
                    <a:pt x="6827" y="2124"/>
                  </a:lnTo>
                  <a:lnTo>
                    <a:pt x="6837" y="2134"/>
                  </a:lnTo>
                  <a:lnTo>
                    <a:pt x="6837" y="2124"/>
                  </a:lnTo>
                  <a:lnTo>
                    <a:pt x="6846" y="2124"/>
                  </a:lnTo>
                  <a:lnTo>
                    <a:pt x="6856" y="2124"/>
                  </a:lnTo>
                  <a:lnTo>
                    <a:pt x="6856" y="2039"/>
                  </a:lnTo>
                  <a:lnTo>
                    <a:pt x="6864" y="2010"/>
                  </a:lnTo>
                  <a:lnTo>
                    <a:pt x="6864" y="2105"/>
                  </a:lnTo>
                  <a:lnTo>
                    <a:pt x="6874" y="2105"/>
                  </a:lnTo>
                  <a:lnTo>
                    <a:pt x="6874" y="2124"/>
                  </a:lnTo>
                  <a:lnTo>
                    <a:pt x="6883" y="2115"/>
                  </a:lnTo>
                  <a:lnTo>
                    <a:pt x="6883" y="2124"/>
                  </a:lnTo>
                  <a:lnTo>
                    <a:pt x="6902" y="2124"/>
                  </a:lnTo>
                  <a:lnTo>
                    <a:pt x="6912" y="2124"/>
                  </a:lnTo>
                  <a:lnTo>
                    <a:pt x="6930" y="2124"/>
                  </a:lnTo>
                  <a:lnTo>
                    <a:pt x="6930" y="2134"/>
                  </a:lnTo>
                  <a:lnTo>
                    <a:pt x="6949" y="2124"/>
                  </a:lnTo>
                  <a:lnTo>
                    <a:pt x="6958" y="2124"/>
                  </a:lnTo>
                  <a:lnTo>
                    <a:pt x="6968" y="2134"/>
                  </a:lnTo>
                  <a:lnTo>
                    <a:pt x="6968" y="2124"/>
                  </a:lnTo>
                  <a:lnTo>
                    <a:pt x="6976" y="2124"/>
                  </a:lnTo>
                  <a:lnTo>
                    <a:pt x="6986" y="2134"/>
                  </a:lnTo>
                  <a:lnTo>
                    <a:pt x="7015" y="2124"/>
                  </a:lnTo>
                  <a:lnTo>
                    <a:pt x="7034" y="2124"/>
                  </a:lnTo>
                  <a:lnTo>
                    <a:pt x="7042" y="2124"/>
                  </a:lnTo>
                  <a:lnTo>
                    <a:pt x="7052" y="2124"/>
                  </a:lnTo>
                  <a:lnTo>
                    <a:pt x="7071" y="2124"/>
                  </a:lnTo>
                  <a:lnTo>
                    <a:pt x="7080" y="2124"/>
                  </a:lnTo>
                  <a:lnTo>
                    <a:pt x="7090" y="2124"/>
                  </a:lnTo>
                  <a:lnTo>
                    <a:pt x="7098" y="2124"/>
                  </a:lnTo>
                  <a:lnTo>
                    <a:pt x="7098" y="2134"/>
                  </a:lnTo>
                  <a:lnTo>
                    <a:pt x="7108" y="2124"/>
                  </a:lnTo>
                  <a:lnTo>
                    <a:pt x="7117" y="2124"/>
                  </a:lnTo>
                  <a:lnTo>
                    <a:pt x="7127" y="2124"/>
                  </a:lnTo>
                  <a:lnTo>
                    <a:pt x="7135" y="2124"/>
                  </a:lnTo>
                  <a:lnTo>
                    <a:pt x="7154" y="2124"/>
                  </a:lnTo>
                  <a:lnTo>
                    <a:pt x="7164" y="2134"/>
                  </a:lnTo>
                  <a:lnTo>
                    <a:pt x="7164" y="2124"/>
                  </a:lnTo>
                  <a:lnTo>
                    <a:pt x="7173" y="2124"/>
                  </a:lnTo>
                  <a:lnTo>
                    <a:pt x="7173" y="2134"/>
                  </a:lnTo>
                  <a:lnTo>
                    <a:pt x="7183" y="2134"/>
                  </a:lnTo>
                  <a:lnTo>
                    <a:pt x="7183" y="2124"/>
                  </a:lnTo>
                  <a:lnTo>
                    <a:pt x="7202" y="2124"/>
                  </a:lnTo>
                  <a:lnTo>
                    <a:pt x="7220" y="2124"/>
                  </a:lnTo>
                  <a:lnTo>
                    <a:pt x="7220" y="2134"/>
                  </a:lnTo>
                  <a:lnTo>
                    <a:pt x="7229" y="2134"/>
                  </a:lnTo>
                  <a:lnTo>
                    <a:pt x="7229" y="2124"/>
                  </a:lnTo>
                  <a:lnTo>
                    <a:pt x="7247" y="2124"/>
                  </a:lnTo>
                  <a:lnTo>
                    <a:pt x="7257" y="2124"/>
                  </a:lnTo>
                  <a:lnTo>
                    <a:pt x="7266" y="2134"/>
                  </a:lnTo>
                  <a:lnTo>
                    <a:pt x="7266" y="2124"/>
                  </a:lnTo>
                  <a:lnTo>
                    <a:pt x="7295" y="2134"/>
                  </a:lnTo>
                  <a:lnTo>
                    <a:pt x="7295" y="2124"/>
                  </a:lnTo>
                  <a:lnTo>
                    <a:pt x="7322" y="2134"/>
                  </a:lnTo>
                  <a:lnTo>
                    <a:pt x="7332" y="2124"/>
                  </a:lnTo>
                  <a:lnTo>
                    <a:pt x="7341" y="2124"/>
                  </a:lnTo>
                  <a:lnTo>
                    <a:pt x="7359" y="2124"/>
                  </a:lnTo>
                  <a:lnTo>
                    <a:pt x="7369" y="2124"/>
                  </a:lnTo>
                  <a:lnTo>
                    <a:pt x="7388" y="2124"/>
                  </a:lnTo>
                  <a:lnTo>
                    <a:pt x="7415" y="2124"/>
                  </a:lnTo>
                  <a:lnTo>
                    <a:pt x="7415" y="2134"/>
                  </a:lnTo>
                  <a:lnTo>
                    <a:pt x="7425" y="2124"/>
                  </a:lnTo>
                  <a:lnTo>
                    <a:pt x="7434" y="2134"/>
                  </a:lnTo>
                  <a:lnTo>
                    <a:pt x="7434" y="2124"/>
                  </a:lnTo>
                  <a:lnTo>
                    <a:pt x="7452" y="2124"/>
                  </a:lnTo>
                  <a:lnTo>
                    <a:pt x="7452" y="2134"/>
                  </a:lnTo>
                  <a:lnTo>
                    <a:pt x="7463" y="2124"/>
                  </a:lnTo>
                  <a:lnTo>
                    <a:pt x="7471" y="2124"/>
                  </a:lnTo>
                  <a:lnTo>
                    <a:pt x="7490" y="2124"/>
                  </a:lnTo>
                  <a:lnTo>
                    <a:pt x="7500" y="2124"/>
                  </a:lnTo>
                  <a:lnTo>
                    <a:pt x="7508" y="2124"/>
                  </a:lnTo>
                  <a:lnTo>
                    <a:pt x="7556" y="2134"/>
                  </a:lnTo>
                  <a:lnTo>
                    <a:pt x="7564" y="2124"/>
                  </a:lnTo>
                  <a:lnTo>
                    <a:pt x="7574" y="2124"/>
                  </a:lnTo>
                  <a:lnTo>
                    <a:pt x="7583" y="2134"/>
                  </a:lnTo>
                  <a:lnTo>
                    <a:pt x="7601" y="2124"/>
                  </a:lnTo>
                  <a:lnTo>
                    <a:pt x="7620" y="2134"/>
                  </a:lnTo>
                  <a:lnTo>
                    <a:pt x="7620" y="2124"/>
                  </a:lnTo>
                  <a:lnTo>
                    <a:pt x="7630" y="2134"/>
                  </a:lnTo>
                  <a:lnTo>
                    <a:pt x="7630" y="2124"/>
                  </a:lnTo>
                  <a:lnTo>
                    <a:pt x="7657" y="2124"/>
                  </a:lnTo>
                  <a:lnTo>
                    <a:pt x="7657" y="2115"/>
                  </a:lnTo>
                  <a:lnTo>
                    <a:pt x="7668" y="2115"/>
                  </a:lnTo>
                  <a:lnTo>
                    <a:pt x="7668" y="2124"/>
                  </a:lnTo>
                  <a:lnTo>
                    <a:pt x="7676" y="2124"/>
                  </a:lnTo>
                  <a:lnTo>
                    <a:pt x="7686" y="2124"/>
                  </a:lnTo>
                  <a:lnTo>
                    <a:pt x="7686" y="2134"/>
                  </a:lnTo>
                  <a:lnTo>
                    <a:pt x="7695" y="2124"/>
                  </a:lnTo>
                  <a:lnTo>
                    <a:pt x="7695" y="2134"/>
                  </a:lnTo>
                  <a:lnTo>
                    <a:pt x="7705" y="2134"/>
                  </a:lnTo>
                  <a:lnTo>
                    <a:pt x="7705" y="2124"/>
                  </a:lnTo>
                  <a:lnTo>
                    <a:pt x="7713" y="2124"/>
                  </a:lnTo>
                  <a:lnTo>
                    <a:pt x="7723" y="2124"/>
                  </a:lnTo>
                  <a:lnTo>
                    <a:pt x="7723" y="2134"/>
                  </a:lnTo>
                  <a:lnTo>
                    <a:pt x="7732" y="2124"/>
                  </a:lnTo>
                  <a:lnTo>
                    <a:pt x="7769" y="2134"/>
                  </a:lnTo>
                  <a:lnTo>
                    <a:pt x="7769" y="2124"/>
                  </a:lnTo>
                  <a:lnTo>
                    <a:pt x="7788" y="2134"/>
                  </a:lnTo>
                  <a:lnTo>
                    <a:pt x="7798" y="2124"/>
                  </a:lnTo>
                  <a:lnTo>
                    <a:pt x="7807" y="2134"/>
                  </a:lnTo>
                  <a:lnTo>
                    <a:pt x="7807" y="2124"/>
                  </a:lnTo>
                  <a:lnTo>
                    <a:pt x="7825" y="2134"/>
                  </a:lnTo>
                  <a:lnTo>
                    <a:pt x="7835" y="2124"/>
                  </a:lnTo>
                  <a:lnTo>
                    <a:pt x="7835" y="2134"/>
                  </a:lnTo>
                  <a:lnTo>
                    <a:pt x="7844" y="2124"/>
                  </a:lnTo>
                  <a:lnTo>
                    <a:pt x="7854" y="2124"/>
                  </a:lnTo>
                  <a:lnTo>
                    <a:pt x="7854" y="2134"/>
                  </a:lnTo>
                  <a:lnTo>
                    <a:pt x="7862" y="2124"/>
                  </a:lnTo>
                  <a:lnTo>
                    <a:pt x="7873" y="2134"/>
                  </a:lnTo>
                  <a:lnTo>
                    <a:pt x="7881" y="2124"/>
                  </a:lnTo>
                  <a:lnTo>
                    <a:pt x="7901" y="2134"/>
                  </a:lnTo>
                  <a:lnTo>
                    <a:pt x="7910" y="2124"/>
                  </a:lnTo>
                  <a:lnTo>
                    <a:pt x="7920" y="2134"/>
                  </a:lnTo>
                  <a:lnTo>
                    <a:pt x="7929" y="2124"/>
                  </a:lnTo>
                  <a:lnTo>
                    <a:pt x="7939" y="2134"/>
                  </a:lnTo>
                  <a:lnTo>
                    <a:pt x="7947" y="2124"/>
                  </a:lnTo>
                  <a:lnTo>
                    <a:pt x="7957" y="2134"/>
                  </a:lnTo>
                  <a:lnTo>
                    <a:pt x="7966" y="2124"/>
                  </a:lnTo>
                  <a:lnTo>
                    <a:pt x="7976" y="2134"/>
                  </a:lnTo>
                  <a:lnTo>
                    <a:pt x="7984" y="2124"/>
                  </a:lnTo>
                  <a:lnTo>
                    <a:pt x="7995" y="2124"/>
                  </a:lnTo>
                  <a:lnTo>
                    <a:pt x="8013" y="2124"/>
                  </a:lnTo>
                  <a:lnTo>
                    <a:pt x="8032" y="2134"/>
                  </a:lnTo>
                  <a:lnTo>
                    <a:pt x="8040" y="2124"/>
                  </a:lnTo>
                  <a:lnTo>
                    <a:pt x="8051" y="2124"/>
                  </a:lnTo>
                  <a:lnTo>
                    <a:pt x="8051" y="2096"/>
                  </a:lnTo>
                  <a:lnTo>
                    <a:pt x="8059" y="2067"/>
                  </a:lnTo>
                  <a:lnTo>
                    <a:pt x="8059" y="2105"/>
                  </a:lnTo>
                  <a:lnTo>
                    <a:pt x="8069" y="2105"/>
                  </a:lnTo>
                  <a:lnTo>
                    <a:pt x="8069" y="2124"/>
                  </a:lnTo>
                  <a:lnTo>
                    <a:pt x="8078" y="2124"/>
                  </a:lnTo>
                  <a:lnTo>
                    <a:pt x="8078" y="2115"/>
                  </a:lnTo>
                  <a:lnTo>
                    <a:pt x="8088" y="2115"/>
                  </a:lnTo>
                  <a:lnTo>
                    <a:pt x="8096" y="2105"/>
                  </a:lnTo>
                  <a:lnTo>
                    <a:pt x="8096" y="2124"/>
                  </a:lnTo>
                  <a:lnTo>
                    <a:pt x="8106" y="2124"/>
                  </a:lnTo>
                  <a:lnTo>
                    <a:pt x="8115" y="2134"/>
                  </a:lnTo>
                  <a:lnTo>
                    <a:pt x="8125" y="2124"/>
                  </a:lnTo>
                  <a:lnTo>
                    <a:pt x="8134" y="2124"/>
                  </a:lnTo>
                  <a:lnTo>
                    <a:pt x="8144" y="2124"/>
                  </a:lnTo>
                  <a:lnTo>
                    <a:pt x="8171" y="2134"/>
                  </a:lnTo>
                  <a:lnTo>
                    <a:pt x="8171" y="2124"/>
                  </a:lnTo>
                  <a:lnTo>
                    <a:pt x="8189" y="2124"/>
                  </a:lnTo>
                  <a:lnTo>
                    <a:pt x="8200" y="2124"/>
                  </a:lnTo>
                  <a:lnTo>
                    <a:pt x="8218" y="2124"/>
                  </a:lnTo>
                  <a:lnTo>
                    <a:pt x="8227" y="2124"/>
                  </a:lnTo>
                  <a:lnTo>
                    <a:pt x="8237" y="2124"/>
                  </a:lnTo>
                  <a:lnTo>
                    <a:pt x="8256" y="2134"/>
                  </a:lnTo>
                  <a:lnTo>
                    <a:pt x="8264" y="2124"/>
                  </a:lnTo>
                  <a:lnTo>
                    <a:pt x="8293" y="2124"/>
                  </a:lnTo>
                  <a:lnTo>
                    <a:pt x="8301" y="2124"/>
                  </a:lnTo>
                  <a:lnTo>
                    <a:pt x="8301" y="2134"/>
                  </a:lnTo>
                  <a:lnTo>
                    <a:pt x="8339" y="2124"/>
                  </a:lnTo>
                  <a:lnTo>
                    <a:pt x="8349" y="2124"/>
                  </a:lnTo>
                  <a:lnTo>
                    <a:pt x="8357" y="2124"/>
                  </a:lnTo>
                  <a:lnTo>
                    <a:pt x="8376" y="2124"/>
                  </a:lnTo>
                  <a:lnTo>
                    <a:pt x="8386" y="2124"/>
                  </a:lnTo>
                  <a:lnTo>
                    <a:pt x="8405" y="2134"/>
                  </a:lnTo>
                  <a:lnTo>
                    <a:pt x="8413" y="2124"/>
                  </a:lnTo>
                </a:path>
              </a:pathLst>
            </a:custGeom>
            <a:noFill/>
            <a:ln w="1588">
              <a:solidFill>
                <a:srgbClr val="CC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5" name="Rectangle 59"/>
            <p:cNvSpPr>
              <a:spLocks noChangeArrowheads="1"/>
            </p:cNvSpPr>
            <p:nvPr/>
          </p:nvSpPr>
          <p:spPr bwMode="auto">
            <a:xfrm>
              <a:off x="3605" y="2356"/>
              <a:ext cx="15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 b="1" i="1">
                  <a:solidFill>
                    <a:srgbClr val="CC9900"/>
                  </a:solidFill>
                </a:rPr>
                <a:t>Pseudomonas </a:t>
              </a:r>
              <a:r>
                <a:rPr lang="en-US" altLang="cs-CZ" sz="1600" b="1" i="1">
                  <a:solidFill>
                    <a:srgbClr val="CC9900"/>
                  </a:solidFill>
                </a:rPr>
                <a:t>a</a:t>
              </a:r>
              <a:r>
                <a:rPr lang="cs-CZ" altLang="cs-CZ" sz="1600" b="1" i="1">
                  <a:solidFill>
                    <a:srgbClr val="CC9900"/>
                  </a:solidFill>
                </a:rPr>
                <a:t>eruginosa</a:t>
              </a:r>
              <a:endParaRPr lang="en-US" altLang="cs-CZ" sz="1600" b="1" i="1">
                <a:solidFill>
                  <a:srgbClr val="CC9900"/>
                </a:solidFill>
              </a:endParaRPr>
            </a:p>
          </p:txBody>
        </p:sp>
      </p:grpSp>
      <p:sp>
        <p:nvSpPr>
          <p:cNvPr id="14342" name="Text Box 60"/>
          <p:cNvSpPr txBox="1">
            <a:spLocks noChangeArrowheads="1"/>
          </p:cNvSpPr>
          <p:nvPr/>
        </p:nvSpPr>
        <p:spPr bwMode="auto">
          <a:xfrm>
            <a:off x="1835150" y="188913"/>
            <a:ext cx="55789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MALDI-MS </a:t>
            </a:r>
            <a:r>
              <a:rPr lang="cs-CZ" altLang="cs-CZ" sz="2000" b="1" smtClean="0"/>
              <a:t>spectra </a:t>
            </a:r>
            <a:r>
              <a:rPr lang="cs-CZ" altLang="cs-CZ" sz="2000" b="1"/>
              <a:t>(</a:t>
            </a:r>
            <a:r>
              <a:rPr lang="cs-CZ" altLang="cs-CZ" sz="2000" b="1" smtClean="0"/>
              <a:t>profiles) of selected bacteria</a:t>
            </a:r>
            <a:endParaRPr lang="cs-CZ" altLang="cs-CZ" sz="2000" b="1"/>
          </a:p>
        </p:txBody>
      </p:sp>
      <p:sp>
        <p:nvSpPr>
          <p:cNvPr id="14343" name="Rectangle 62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106363" y="649288"/>
            <a:ext cx="8324850" cy="5875337"/>
            <a:chOff x="0" y="24"/>
            <a:chExt cx="6483" cy="4250"/>
          </a:xfrm>
        </p:grpSpPr>
        <p:sp>
          <p:nvSpPr>
            <p:cNvPr id="15372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24"/>
              <a:ext cx="5760" cy="4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73" name="Line 4"/>
            <p:cNvSpPr>
              <a:spLocks noChangeShapeType="1"/>
            </p:cNvSpPr>
            <p:nvPr/>
          </p:nvSpPr>
          <p:spPr bwMode="auto">
            <a:xfrm flipH="1">
              <a:off x="126" y="4043"/>
              <a:ext cx="41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74" name="Line 5"/>
            <p:cNvSpPr>
              <a:spLocks noChangeShapeType="1"/>
            </p:cNvSpPr>
            <p:nvPr/>
          </p:nvSpPr>
          <p:spPr bwMode="auto">
            <a:xfrm flipV="1">
              <a:off x="4227" y="245"/>
              <a:ext cx="1" cy="37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75" name="Line 6"/>
            <p:cNvSpPr>
              <a:spLocks noChangeShapeType="1"/>
            </p:cNvSpPr>
            <p:nvPr/>
          </p:nvSpPr>
          <p:spPr bwMode="auto">
            <a:xfrm flipV="1">
              <a:off x="4227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76" name="Rectangle 7"/>
            <p:cNvSpPr>
              <a:spLocks noChangeArrowheads="1"/>
            </p:cNvSpPr>
            <p:nvPr/>
          </p:nvSpPr>
          <p:spPr bwMode="auto">
            <a:xfrm>
              <a:off x="4211" y="4059"/>
              <a:ext cx="3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7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377" name="Line 8"/>
            <p:cNvSpPr>
              <a:spLocks noChangeShapeType="1"/>
            </p:cNvSpPr>
            <p:nvPr/>
          </p:nvSpPr>
          <p:spPr bwMode="auto">
            <a:xfrm flipV="1">
              <a:off x="3836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78" name="Rectangle 9"/>
            <p:cNvSpPr>
              <a:spLocks noChangeArrowheads="1"/>
            </p:cNvSpPr>
            <p:nvPr/>
          </p:nvSpPr>
          <p:spPr bwMode="auto">
            <a:xfrm>
              <a:off x="3787" y="4059"/>
              <a:ext cx="11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700">
                  <a:solidFill>
                    <a:srgbClr val="000000"/>
                  </a:solidFill>
                  <a:latin typeface="Helvetica" panose="020B0604020202020204" pitchFamily="34" charset="0"/>
                </a:rPr>
                <a:t>100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379" name="Line 10"/>
            <p:cNvSpPr>
              <a:spLocks noChangeShapeType="1"/>
            </p:cNvSpPr>
            <p:nvPr/>
          </p:nvSpPr>
          <p:spPr bwMode="auto">
            <a:xfrm flipV="1">
              <a:off x="3446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0" name="Rectangle 11"/>
            <p:cNvSpPr>
              <a:spLocks noChangeArrowheads="1"/>
            </p:cNvSpPr>
            <p:nvPr/>
          </p:nvSpPr>
          <p:spPr bwMode="auto">
            <a:xfrm>
              <a:off x="3396" y="4059"/>
              <a:ext cx="11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700">
                  <a:solidFill>
                    <a:srgbClr val="000000"/>
                  </a:solidFill>
                  <a:latin typeface="Helvetica" panose="020B0604020202020204" pitchFamily="34" charset="0"/>
                </a:rPr>
                <a:t>200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381" name="Line 12"/>
            <p:cNvSpPr>
              <a:spLocks noChangeShapeType="1"/>
            </p:cNvSpPr>
            <p:nvPr/>
          </p:nvSpPr>
          <p:spPr bwMode="auto">
            <a:xfrm flipV="1">
              <a:off x="3055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2" name="Rectangle 13"/>
            <p:cNvSpPr>
              <a:spLocks noChangeArrowheads="1"/>
            </p:cNvSpPr>
            <p:nvPr/>
          </p:nvSpPr>
          <p:spPr bwMode="auto">
            <a:xfrm>
              <a:off x="3005" y="4059"/>
              <a:ext cx="11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700">
                  <a:solidFill>
                    <a:srgbClr val="000000"/>
                  </a:solidFill>
                  <a:latin typeface="Helvetica" panose="020B0604020202020204" pitchFamily="34" charset="0"/>
                </a:rPr>
                <a:t>300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383" name="Line 14"/>
            <p:cNvSpPr>
              <a:spLocks noChangeShapeType="1"/>
            </p:cNvSpPr>
            <p:nvPr/>
          </p:nvSpPr>
          <p:spPr bwMode="auto">
            <a:xfrm flipV="1">
              <a:off x="2664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4" name="Rectangle 15"/>
            <p:cNvSpPr>
              <a:spLocks noChangeArrowheads="1"/>
            </p:cNvSpPr>
            <p:nvPr/>
          </p:nvSpPr>
          <p:spPr bwMode="auto">
            <a:xfrm>
              <a:off x="2613" y="4059"/>
              <a:ext cx="11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700">
                  <a:solidFill>
                    <a:srgbClr val="000000"/>
                  </a:solidFill>
                  <a:latin typeface="Helvetica" panose="020B0604020202020204" pitchFamily="34" charset="0"/>
                </a:rPr>
                <a:t>400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385" name="Line 16"/>
            <p:cNvSpPr>
              <a:spLocks noChangeShapeType="1"/>
            </p:cNvSpPr>
            <p:nvPr/>
          </p:nvSpPr>
          <p:spPr bwMode="auto">
            <a:xfrm flipV="1">
              <a:off x="2273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6" name="Rectangle 17"/>
            <p:cNvSpPr>
              <a:spLocks noChangeArrowheads="1"/>
            </p:cNvSpPr>
            <p:nvPr/>
          </p:nvSpPr>
          <p:spPr bwMode="auto">
            <a:xfrm>
              <a:off x="2223" y="4059"/>
              <a:ext cx="11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700">
                  <a:solidFill>
                    <a:srgbClr val="000000"/>
                  </a:solidFill>
                  <a:latin typeface="Helvetica" panose="020B0604020202020204" pitchFamily="34" charset="0"/>
                </a:rPr>
                <a:t>500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387" name="Line 18"/>
            <p:cNvSpPr>
              <a:spLocks noChangeShapeType="1"/>
            </p:cNvSpPr>
            <p:nvPr/>
          </p:nvSpPr>
          <p:spPr bwMode="auto">
            <a:xfrm flipV="1">
              <a:off x="1882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8" name="Rectangle 19"/>
            <p:cNvSpPr>
              <a:spLocks noChangeArrowheads="1"/>
            </p:cNvSpPr>
            <p:nvPr/>
          </p:nvSpPr>
          <p:spPr bwMode="auto">
            <a:xfrm>
              <a:off x="1832" y="4059"/>
              <a:ext cx="11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700">
                  <a:solidFill>
                    <a:srgbClr val="000000"/>
                  </a:solidFill>
                  <a:latin typeface="Helvetica" panose="020B0604020202020204" pitchFamily="34" charset="0"/>
                </a:rPr>
                <a:t>600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389" name="Line 20"/>
            <p:cNvSpPr>
              <a:spLocks noChangeShapeType="1"/>
            </p:cNvSpPr>
            <p:nvPr/>
          </p:nvSpPr>
          <p:spPr bwMode="auto">
            <a:xfrm flipV="1">
              <a:off x="1491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90" name="Rectangle 21"/>
            <p:cNvSpPr>
              <a:spLocks noChangeArrowheads="1"/>
            </p:cNvSpPr>
            <p:nvPr/>
          </p:nvSpPr>
          <p:spPr bwMode="auto">
            <a:xfrm>
              <a:off x="1443" y="4059"/>
              <a:ext cx="11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700">
                  <a:solidFill>
                    <a:srgbClr val="000000"/>
                  </a:solidFill>
                  <a:latin typeface="Helvetica" panose="020B0604020202020204" pitchFamily="34" charset="0"/>
                </a:rPr>
                <a:t>700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391" name="Line 22"/>
            <p:cNvSpPr>
              <a:spLocks noChangeShapeType="1"/>
            </p:cNvSpPr>
            <p:nvPr/>
          </p:nvSpPr>
          <p:spPr bwMode="auto">
            <a:xfrm flipV="1">
              <a:off x="1100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92" name="Rectangle 23"/>
            <p:cNvSpPr>
              <a:spLocks noChangeArrowheads="1"/>
            </p:cNvSpPr>
            <p:nvPr/>
          </p:nvSpPr>
          <p:spPr bwMode="auto">
            <a:xfrm>
              <a:off x="1051" y="4059"/>
              <a:ext cx="11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700">
                  <a:solidFill>
                    <a:srgbClr val="000000"/>
                  </a:solidFill>
                  <a:latin typeface="Helvetica" panose="020B0604020202020204" pitchFamily="34" charset="0"/>
                </a:rPr>
                <a:t>800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393" name="Line 24"/>
            <p:cNvSpPr>
              <a:spLocks noChangeShapeType="1"/>
            </p:cNvSpPr>
            <p:nvPr/>
          </p:nvSpPr>
          <p:spPr bwMode="auto">
            <a:xfrm flipV="1">
              <a:off x="709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94" name="Rectangle 25"/>
            <p:cNvSpPr>
              <a:spLocks noChangeArrowheads="1"/>
            </p:cNvSpPr>
            <p:nvPr/>
          </p:nvSpPr>
          <p:spPr bwMode="auto">
            <a:xfrm>
              <a:off x="660" y="4059"/>
              <a:ext cx="11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700">
                  <a:solidFill>
                    <a:srgbClr val="000000"/>
                  </a:solidFill>
                  <a:latin typeface="Helvetica" panose="020B0604020202020204" pitchFamily="34" charset="0"/>
                </a:rPr>
                <a:t>900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395" name="Line 26"/>
            <p:cNvSpPr>
              <a:spLocks noChangeShapeType="1"/>
            </p:cNvSpPr>
            <p:nvPr/>
          </p:nvSpPr>
          <p:spPr bwMode="auto">
            <a:xfrm flipV="1">
              <a:off x="318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96" name="Rectangle 27"/>
            <p:cNvSpPr>
              <a:spLocks noChangeArrowheads="1"/>
            </p:cNvSpPr>
            <p:nvPr/>
          </p:nvSpPr>
          <p:spPr bwMode="auto">
            <a:xfrm>
              <a:off x="251" y="4059"/>
              <a:ext cx="1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700">
                  <a:solidFill>
                    <a:srgbClr val="000000"/>
                  </a:solidFill>
                  <a:latin typeface="Helvetica" panose="020B0604020202020204" pitchFamily="34" charset="0"/>
                </a:rPr>
                <a:t>1000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397" name="Line 28"/>
            <p:cNvSpPr>
              <a:spLocks noChangeShapeType="1"/>
            </p:cNvSpPr>
            <p:nvPr/>
          </p:nvSpPr>
          <p:spPr bwMode="auto">
            <a:xfrm flipH="1">
              <a:off x="4183" y="3858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98" name="Rectangle 29"/>
            <p:cNvSpPr>
              <a:spLocks noChangeArrowheads="1"/>
            </p:cNvSpPr>
            <p:nvPr/>
          </p:nvSpPr>
          <p:spPr bwMode="auto">
            <a:xfrm>
              <a:off x="4243" y="3822"/>
              <a:ext cx="223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Campylobacter fetus subsp fetus CCM 5683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399" name="Line 30"/>
            <p:cNvSpPr>
              <a:spLocks noChangeShapeType="1"/>
            </p:cNvSpPr>
            <p:nvPr/>
          </p:nvSpPr>
          <p:spPr bwMode="auto">
            <a:xfrm flipH="1">
              <a:off x="4183" y="3677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00" name="Rectangle 31"/>
            <p:cNvSpPr>
              <a:spLocks noChangeArrowheads="1"/>
            </p:cNvSpPr>
            <p:nvPr/>
          </p:nvSpPr>
          <p:spPr bwMode="auto">
            <a:xfrm>
              <a:off x="4243" y="3641"/>
              <a:ext cx="2239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Campylobacter fetus subsp fetus CCM 6210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01" name="Line 32"/>
            <p:cNvSpPr>
              <a:spLocks noChangeShapeType="1"/>
            </p:cNvSpPr>
            <p:nvPr/>
          </p:nvSpPr>
          <p:spPr bwMode="auto">
            <a:xfrm flipH="1">
              <a:off x="4183" y="3496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02" name="Rectangle 33"/>
            <p:cNvSpPr>
              <a:spLocks noChangeArrowheads="1"/>
            </p:cNvSpPr>
            <p:nvPr/>
          </p:nvSpPr>
          <p:spPr bwMode="auto">
            <a:xfrm>
              <a:off x="4244" y="3460"/>
              <a:ext cx="223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Campylobacter fetus subsp fetus CCM 5682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03" name="Line 34"/>
            <p:cNvSpPr>
              <a:spLocks noChangeShapeType="1"/>
            </p:cNvSpPr>
            <p:nvPr/>
          </p:nvSpPr>
          <p:spPr bwMode="auto">
            <a:xfrm flipH="1">
              <a:off x="4183" y="3316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04" name="Rectangle 35"/>
            <p:cNvSpPr>
              <a:spLocks noChangeArrowheads="1"/>
            </p:cNvSpPr>
            <p:nvPr/>
          </p:nvSpPr>
          <p:spPr bwMode="auto">
            <a:xfrm>
              <a:off x="4244" y="3280"/>
              <a:ext cx="1643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Campylobacter coli CCM 6211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05" name="Line 36"/>
            <p:cNvSpPr>
              <a:spLocks noChangeShapeType="1"/>
            </p:cNvSpPr>
            <p:nvPr/>
          </p:nvSpPr>
          <p:spPr bwMode="auto">
            <a:xfrm flipH="1">
              <a:off x="4183" y="3135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06" name="Rectangle 37"/>
            <p:cNvSpPr>
              <a:spLocks noChangeArrowheads="1"/>
            </p:cNvSpPr>
            <p:nvPr/>
          </p:nvSpPr>
          <p:spPr bwMode="auto">
            <a:xfrm>
              <a:off x="4244" y="3098"/>
              <a:ext cx="2157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Campylobacter jejuni ssp jejuni CCM 6189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07" name="Line 38"/>
            <p:cNvSpPr>
              <a:spLocks noChangeShapeType="1"/>
            </p:cNvSpPr>
            <p:nvPr/>
          </p:nvSpPr>
          <p:spPr bwMode="auto">
            <a:xfrm flipH="1">
              <a:off x="4183" y="2955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08" name="Rectangle 39"/>
            <p:cNvSpPr>
              <a:spLocks noChangeArrowheads="1"/>
            </p:cNvSpPr>
            <p:nvPr/>
          </p:nvSpPr>
          <p:spPr bwMode="auto">
            <a:xfrm>
              <a:off x="4244" y="2918"/>
              <a:ext cx="2157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Campylobacter jejuni ssp jejuni CCM 6191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09" name="Line 40"/>
            <p:cNvSpPr>
              <a:spLocks noChangeShapeType="1"/>
            </p:cNvSpPr>
            <p:nvPr/>
          </p:nvSpPr>
          <p:spPr bwMode="auto">
            <a:xfrm flipH="1">
              <a:off x="4183" y="2774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10" name="Rectangle 41"/>
            <p:cNvSpPr>
              <a:spLocks noChangeArrowheads="1"/>
            </p:cNvSpPr>
            <p:nvPr/>
          </p:nvSpPr>
          <p:spPr bwMode="auto">
            <a:xfrm>
              <a:off x="4244" y="2738"/>
              <a:ext cx="172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Campylobacter jejuni CCM 6214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11" name="Line 42"/>
            <p:cNvSpPr>
              <a:spLocks noChangeShapeType="1"/>
            </p:cNvSpPr>
            <p:nvPr/>
          </p:nvSpPr>
          <p:spPr bwMode="auto">
            <a:xfrm flipH="1">
              <a:off x="4183" y="2593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12" name="Rectangle 43"/>
            <p:cNvSpPr>
              <a:spLocks noChangeArrowheads="1"/>
            </p:cNvSpPr>
            <p:nvPr/>
          </p:nvSpPr>
          <p:spPr bwMode="auto">
            <a:xfrm>
              <a:off x="4244" y="2557"/>
              <a:ext cx="2157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Campylobacter jejuni ssp jejuni CCM 7212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13" name="Line 44"/>
            <p:cNvSpPr>
              <a:spLocks noChangeShapeType="1"/>
            </p:cNvSpPr>
            <p:nvPr/>
          </p:nvSpPr>
          <p:spPr bwMode="auto">
            <a:xfrm flipH="1">
              <a:off x="4183" y="2413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14" name="Rectangle 45"/>
            <p:cNvSpPr>
              <a:spLocks noChangeArrowheads="1"/>
            </p:cNvSpPr>
            <p:nvPr/>
          </p:nvSpPr>
          <p:spPr bwMode="auto">
            <a:xfrm>
              <a:off x="4244" y="2377"/>
              <a:ext cx="192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Corynebacterium pilosum CCM 6140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15" name="Line 46"/>
            <p:cNvSpPr>
              <a:spLocks noChangeShapeType="1"/>
            </p:cNvSpPr>
            <p:nvPr/>
          </p:nvSpPr>
          <p:spPr bwMode="auto">
            <a:xfrm flipH="1">
              <a:off x="4183" y="2232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16" name="Rectangle 47"/>
            <p:cNvSpPr>
              <a:spLocks noChangeArrowheads="1"/>
            </p:cNvSpPr>
            <p:nvPr/>
          </p:nvSpPr>
          <p:spPr bwMode="auto">
            <a:xfrm>
              <a:off x="4244" y="2196"/>
              <a:ext cx="208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Corynebacterium urealyticum CCM 3975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17" name="Line 48"/>
            <p:cNvSpPr>
              <a:spLocks noChangeShapeType="1"/>
            </p:cNvSpPr>
            <p:nvPr/>
          </p:nvSpPr>
          <p:spPr bwMode="auto">
            <a:xfrm flipH="1">
              <a:off x="4183" y="2051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18" name="Rectangle 49"/>
            <p:cNvSpPr>
              <a:spLocks noChangeArrowheads="1"/>
            </p:cNvSpPr>
            <p:nvPr/>
          </p:nvSpPr>
          <p:spPr bwMode="auto">
            <a:xfrm>
              <a:off x="4244" y="2015"/>
              <a:ext cx="208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Corynebacterium urealyticum CCM 3976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19" name="Line 50"/>
            <p:cNvSpPr>
              <a:spLocks noChangeShapeType="1"/>
            </p:cNvSpPr>
            <p:nvPr/>
          </p:nvSpPr>
          <p:spPr bwMode="auto">
            <a:xfrm flipH="1">
              <a:off x="4183" y="1871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20" name="Rectangle 51"/>
            <p:cNvSpPr>
              <a:spLocks noChangeArrowheads="1"/>
            </p:cNvSpPr>
            <p:nvPr/>
          </p:nvSpPr>
          <p:spPr bwMode="auto">
            <a:xfrm>
              <a:off x="4244" y="1835"/>
              <a:ext cx="208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Corynebacterium urealyticum CCM 4186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21" name="Line 52"/>
            <p:cNvSpPr>
              <a:spLocks noChangeShapeType="1"/>
            </p:cNvSpPr>
            <p:nvPr/>
          </p:nvSpPr>
          <p:spPr bwMode="auto">
            <a:xfrm flipH="1">
              <a:off x="4183" y="1690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22" name="Rectangle 53"/>
            <p:cNvSpPr>
              <a:spLocks noChangeArrowheads="1"/>
            </p:cNvSpPr>
            <p:nvPr/>
          </p:nvSpPr>
          <p:spPr bwMode="auto">
            <a:xfrm>
              <a:off x="4244" y="1653"/>
              <a:ext cx="1587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Finegoldia magna CCM 3785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23" name="Line 54"/>
            <p:cNvSpPr>
              <a:spLocks noChangeShapeType="1"/>
            </p:cNvSpPr>
            <p:nvPr/>
          </p:nvSpPr>
          <p:spPr bwMode="auto">
            <a:xfrm flipH="1">
              <a:off x="4183" y="1510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24" name="Rectangle 55"/>
            <p:cNvSpPr>
              <a:spLocks noChangeArrowheads="1"/>
            </p:cNvSpPr>
            <p:nvPr/>
          </p:nvSpPr>
          <p:spPr bwMode="auto">
            <a:xfrm>
              <a:off x="4244" y="1474"/>
              <a:ext cx="1660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Streptococcus mitis CCM 7411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25" name="Line 56"/>
            <p:cNvSpPr>
              <a:spLocks noChangeShapeType="1"/>
            </p:cNvSpPr>
            <p:nvPr/>
          </p:nvSpPr>
          <p:spPr bwMode="auto">
            <a:xfrm flipH="1">
              <a:off x="4183" y="1329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26" name="Rectangle 57"/>
            <p:cNvSpPr>
              <a:spLocks noChangeArrowheads="1"/>
            </p:cNvSpPr>
            <p:nvPr/>
          </p:nvSpPr>
          <p:spPr bwMode="auto">
            <a:xfrm>
              <a:off x="4244" y="1293"/>
              <a:ext cx="1560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Serratia rubidaea CCM 3412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27" name="Line 58"/>
            <p:cNvSpPr>
              <a:spLocks noChangeShapeType="1"/>
            </p:cNvSpPr>
            <p:nvPr/>
          </p:nvSpPr>
          <p:spPr bwMode="auto">
            <a:xfrm flipH="1">
              <a:off x="4183" y="1148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28" name="Rectangle 59"/>
            <p:cNvSpPr>
              <a:spLocks noChangeArrowheads="1"/>
            </p:cNvSpPr>
            <p:nvPr/>
          </p:nvSpPr>
          <p:spPr bwMode="auto">
            <a:xfrm>
              <a:off x="4244" y="1111"/>
              <a:ext cx="2182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Peptostreptococcus anaerobius CCM 3790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29" name="Line 60"/>
            <p:cNvSpPr>
              <a:spLocks noChangeShapeType="1"/>
            </p:cNvSpPr>
            <p:nvPr/>
          </p:nvSpPr>
          <p:spPr bwMode="auto">
            <a:xfrm flipH="1">
              <a:off x="4183" y="968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30" name="Rectangle 61"/>
            <p:cNvSpPr>
              <a:spLocks noChangeArrowheads="1"/>
            </p:cNvSpPr>
            <p:nvPr/>
          </p:nvSpPr>
          <p:spPr bwMode="auto">
            <a:xfrm>
              <a:off x="4244" y="932"/>
              <a:ext cx="2025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chemeClr val="accent2"/>
                  </a:solidFill>
                  <a:latin typeface="Helvetica" panose="020B0604020202020204" pitchFamily="34" charset="0"/>
                </a:rPr>
                <a:t>  Staphylococcus epidermidis CCM 2124 CCM</a:t>
              </a:r>
              <a:endParaRPr lang="cs-CZ" altLang="cs-CZ" sz="100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31" name="Line 62"/>
            <p:cNvSpPr>
              <a:spLocks noChangeShapeType="1"/>
            </p:cNvSpPr>
            <p:nvPr/>
          </p:nvSpPr>
          <p:spPr bwMode="auto">
            <a:xfrm flipH="1">
              <a:off x="4183" y="787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32" name="Rectangle 63"/>
            <p:cNvSpPr>
              <a:spLocks noChangeArrowheads="1"/>
            </p:cNvSpPr>
            <p:nvPr/>
          </p:nvSpPr>
          <p:spPr bwMode="auto">
            <a:xfrm>
              <a:off x="4244" y="751"/>
              <a:ext cx="2025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chemeClr val="accent2"/>
                  </a:solidFill>
                  <a:latin typeface="Helvetica" panose="020B0604020202020204" pitchFamily="34" charset="0"/>
                </a:rPr>
                <a:t>  Staphylococcus epidermidis CCM 2446 CCM</a:t>
              </a:r>
              <a:endParaRPr lang="cs-CZ" altLang="cs-CZ" sz="100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33" name="Line 64"/>
            <p:cNvSpPr>
              <a:spLocks noChangeShapeType="1"/>
            </p:cNvSpPr>
            <p:nvPr/>
          </p:nvSpPr>
          <p:spPr bwMode="auto">
            <a:xfrm flipH="1">
              <a:off x="4183" y="607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34" name="Rectangle 65"/>
            <p:cNvSpPr>
              <a:spLocks noChangeArrowheads="1"/>
            </p:cNvSpPr>
            <p:nvPr/>
          </p:nvSpPr>
          <p:spPr bwMode="auto">
            <a:xfrm>
              <a:off x="4244" y="569"/>
              <a:ext cx="2025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</a:t>
              </a:r>
              <a:r>
                <a:rPr lang="cs-CZ" altLang="cs-CZ" sz="1000">
                  <a:solidFill>
                    <a:schemeClr val="accent2"/>
                  </a:solidFill>
                  <a:latin typeface="Helvetica" panose="020B0604020202020204" pitchFamily="34" charset="0"/>
                </a:rPr>
                <a:t>Staphylococcus epidermidis CCM 7221 CCM</a:t>
              </a:r>
              <a:endParaRPr lang="cs-CZ" altLang="cs-CZ" sz="100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35" name="Line 66"/>
            <p:cNvSpPr>
              <a:spLocks noChangeShapeType="1"/>
            </p:cNvSpPr>
            <p:nvPr/>
          </p:nvSpPr>
          <p:spPr bwMode="auto">
            <a:xfrm flipH="1">
              <a:off x="4183" y="426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36" name="Rectangle 67"/>
            <p:cNvSpPr>
              <a:spLocks noChangeArrowheads="1"/>
            </p:cNvSpPr>
            <p:nvPr/>
          </p:nvSpPr>
          <p:spPr bwMode="auto">
            <a:xfrm>
              <a:off x="4244" y="390"/>
              <a:ext cx="2127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FF0000"/>
                  </a:solidFill>
                  <a:latin typeface="Helvetica" panose="020B0604020202020204" pitchFamily="34" charset="0"/>
                </a:rPr>
                <a:t>  Staphylococcus saprophyticus CCM 3317 CCM</a:t>
              </a:r>
              <a:endParaRPr lang="cs-CZ" altLang="cs-CZ" sz="10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37" name="Freeform 68"/>
            <p:cNvSpPr>
              <a:spLocks/>
            </p:cNvSpPr>
            <p:nvPr/>
          </p:nvSpPr>
          <p:spPr bwMode="auto">
            <a:xfrm>
              <a:off x="4161" y="3677"/>
              <a:ext cx="66" cy="181"/>
            </a:xfrm>
            <a:custGeom>
              <a:avLst/>
              <a:gdLst>
                <a:gd name="T0" fmla="*/ 66 w 66"/>
                <a:gd name="T1" fmla="*/ 181 h 181"/>
                <a:gd name="T2" fmla="*/ 0 w 66"/>
                <a:gd name="T3" fmla="*/ 181 h 181"/>
                <a:gd name="T4" fmla="*/ 0 w 66"/>
                <a:gd name="T5" fmla="*/ 0 h 181"/>
                <a:gd name="T6" fmla="*/ 66 w 66"/>
                <a:gd name="T7" fmla="*/ 0 h 1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" h="181">
                  <a:moveTo>
                    <a:pt x="66" y="181"/>
                  </a:moveTo>
                  <a:lnTo>
                    <a:pt x="0" y="181"/>
                  </a:lnTo>
                  <a:lnTo>
                    <a:pt x="0" y="0"/>
                  </a:lnTo>
                  <a:lnTo>
                    <a:pt x="66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38" name="Freeform 69"/>
            <p:cNvSpPr>
              <a:spLocks/>
            </p:cNvSpPr>
            <p:nvPr/>
          </p:nvSpPr>
          <p:spPr bwMode="auto">
            <a:xfrm>
              <a:off x="3985" y="3496"/>
              <a:ext cx="242" cy="274"/>
            </a:xfrm>
            <a:custGeom>
              <a:avLst/>
              <a:gdLst>
                <a:gd name="T0" fmla="*/ 242 w 242"/>
                <a:gd name="T1" fmla="*/ 0 h 274"/>
                <a:gd name="T2" fmla="*/ 0 w 242"/>
                <a:gd name="T3" fmla="*/ 0 h 274"/>
                <a:gd name="T4" fmla="*/ 0 w 242"/>
                <a:gd name="T5" fmla="*/ 274 h 274"/>
                <a:gd name="T6" fmla="*/ 176 w 242"/>
                <a:gd name="T7" fmla="*/ 274 h 2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2" h="274">
                  <a:moveTo>
                    <a:pt x="242" y="0"/>
                  </a:moveTo>
                  <a:lnTo>
                    <a:pt x="0" y="0"/>
                  </a:lnTo>
                  <a:lnTo>
                    <a:pt x="0" y="274"/>
                  </a:lnTo>
                  <a:lnTo>
                    <a:pt x="176" y="27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39" name="Freeform 70"/>
            <p:cNvSpPr>
              <a:spLocks/>
            </p:cNvSpPr>
            <p:nvPr/>
          </p:nvSpPr>
          <p:spPr bwMode="auto">
            <a:xfrm>
              <a:off x="3291" y="3135"/>
              <a:ext cx="936" cy="181"/>
            </a:xfrm>
            <a:custGeom>
              <a:avLst/>
              <a:gdLst>
                <a:gd name="T0" fmla="*/ 936 w 936"/>
                <a:gd name="T1" fmla="*/ 181 h 181"/>
                <a:gd name="T2" fmla="*/ 0 w 936"/>
                <a:gd name="T3" fmla="*/ 181 h 181"/>
                <a:gd name="T4" fmla="*/ 0 w 936"/>
                <a:gd name="T5" fmla="*/ 0 h 181"/>
                <a:gd name="T6" fmla="*/ 936 w 936"/>
                <a:gd name="T7" fmla="*/ 0 h 1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36" h="181">
                  <a:moveTo>
                    <a:pt x="936" y="181"/>
                  </a:moveTo>
                  <a:lnTo>
                    <a:pt x="0" y="181"/>
                  </a:lnTo>
                  <a:lnTo>
                    <a:pt x="0" y="0"/>
                  </a:lnTo>
                  <a:lnTo>
                    <a:pt x="936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40" name="Freeform 71"/>
            <p:cNvSpPr>
              <a:spLocks/>
            </p:cNvSpPr>
            <p:nvPr/>
          </p:nvSpPr>
          <p:spPr bwMode="auto">
            <a:xfrm>
              <a:off x="2901" y="2051"/>
              <a:ext cx="1326" cy="181"/>
            </a:xfrm>
            <a:custGeom>
              <a:avLst/>
              <a:gdLst>
                <a:gd name="T0" fmla="*/ 1326 w 1326"/>
                <a:gd name="T1" fmla="*/ 181 h 181"/>
                <a:gd name="T2" fmla="*/ 0 w 1326"/>
                <a:gd name="T3" fmla="*/ 181 h 181"/>
                <a:gd name="T4" fmla="*/ 0 w 1326"/>
                <a:gd name="T5" fmla="*/ 0 h 181"/>
                <a:gd name="T6" fmla="*/ 1326 w 1326"/>
                <a:gd name="T7" fmla="*/ 0 h 1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6" h="181">
                  <a:moveTo>
                    <a:pt x="1326" y="181"/>
                  </a:moveTo>
                  <a:lnTo>
                    <a:pt x="0" y="181"/>
                  </a:lnTo>
                  <a:lnTo>
                    <a:pt x="0" y="0"/>
                  </a:lnTo>
                  <a:lnTo>
                    <a:pt x="1326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41" name="Freeform 72"/>
            <p:cNvSpPr>
              <a:spLocks/>
            </p:cNvSpPr>
            <p:nvPr/>
          </p:nvSpPr>
          <p:spPr bwMode="auto">
            <a:xfrm>
              <a:off x="2488" y="1871"/>
              <a:ext cx="1739" cy="273"/>
            </a:xfrm>
            <a:custGeom>
              <a:avLst/>
              <a:gdLst>
                <a:gd name="T0" fmla="*/ 413 w 1739"/>
                <a:gd name="T1" fmla="*/ 273 h 273"/>
                <a:gd name="T2" fmla="*/ 0 w 1739"/>
                <a:gd name="T3" fmla="*/ 273 h 273"/>
                <a:gd name="T4" fmla="*/ 0 w 1739"/>
                <a:gd name="T5" fmla="*/ 0 h 273"/>
                <a:gd name="T6" fmla="*/ 1739 w 1739"/>
                <a:gd name="T7" fmla="*/ 0 h 2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39" h="273">
                  <a:moveTo>
                    <a:pt x="413" y="273"/>
                  </a:moveTo>
                  <a:lnTo>
                    <a:pt x="0" y="273"/>
                  </a:lnTo>
                  <a:lnTo>
                    <a:pt x="0" y="0"/>
                  </a:lnTo>
                  <a:lnTo>
                    <a:pt x="1739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42" name="Freeform 73"/>
            <p:cNvSpPr>
              <a:spLocks/>
            </p:cNvSpPr>
            <p:nvPr/>
          </p:nvSpPr>
          <p:spPr bwMode="auto">
            <a:xfrm>
              <a:off x="1888" y="2955"/>
              <a:ext cx="2339" cy="273"/>
            </a:xfrm>
            <a:custGeom>
              <a:avLst/>
              <a:gdLst>
                <a:gd name="T0" fmla="*/ 1403 w 2339"/>
                <a:gd name="T1" fmla="*/ 273 h 273"/>
                <a:gd name="T2" fmla="*/ 0 w 2339"/>
                <a:gd name="T3" fmla="*/ 273 h 273"/>
                <a:gd name="T4" fmla="*/ 0 w 2339"/>
                <a:gd name="T5" fmla="*/ 0 h 273"/>
                <a:gd name="T6" fmla="*/ 2339 w 2339"/>
                <a:gd name="T7" fmla="*/ 0 h 2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9" h="273">
                  <a:moveTo>
                    <a:pt x="1403" y="273"/>
                  </a:moveTo>
                  <a:lnTo>
                    <a:pt x="0" y="273"/>
                  </a:lnTo>
                  <a:lnTo>
                    <a:pt x="0" y="0"/>
                  </a:lnTo>
                  <a:lnTo>
                    <a:pt x="23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43" name="Freeform 74"/>
            <p:cNvSpPr>
              <a:spLocks/>
            </p:cNvSpPr>
            <p:nvPr/>
          </p:nvSpPr>
          <p:spPr bwMode="auto">
            <a:xfrm>
              <a:off x="1777" y="607"/>
              <a:ext cx="2450" cy="180"/>
            </a:xfrm>
            <a:custGeom>
              <a:avLst/>
              <a:gdLst>
                <a:gd name="T0" fmla="*/ 2450 w 2450"/>
                <a:gd name="T1" fmla="*/ 180 h 180"/>
                <a:gd name="T2" fmla="*/ 0 w 2450"/>
                <a:gd name="T3" fmla="*/ 180 h 180"/>
                <a:gd name="T4" fmla="*/ 0 w 2450"/>
                <a:gd name="T5" fmla="*/ 0 h 180"/>
                <a:gd name="T6" fmla="*/ 2450 w 2450"/>
                <a:gd name="T7" fmla="*/ 0 h 1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50" h="180">
                  <a:moveTo>
                    <a:pt x="2450" y="180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245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44" name="Freeform 75"/>
            <p:cNvSpPr>
              <a:spLocks/>
            </p:cNvSpPr>
            <p:nvPr/>
          </p:nvSpPr>
          <p:spPr bwMode="auto">
            <a:xfrm>
              <a:off x="1750" y="2593"/>
              <a:ext cx="2477" cy="181"/>
            </a:xfrm>
            <a:custGeom>
              <a:avLst/>
              <a:gdLst>
                <a:gd name="T0" fmla="*/ 2477 w 2477"/>
                <a:gd name="T1" fmla="*/ 181 h 181"/>
                <a:gd name="T2" fmla="*/ 0 w 2477"/>
                <a:gd name="T3" fmla="*/ 181 h 181"/>
                <a:gd name="T4" fmla="*/ 0 w 2477"/>
                <a:gd name="T5" fmla="*/ 0 h 181"/>
                <a:gd name="T6" fmla="*/ 2477 w 2477"/>
                <a:gd name="T7" fmla="*/ 0 h 1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77" h="181">
                  <a:moveTo>
                    <a:pt x="2477" y="181"/>
                  </a:moveTo>
                  <a:lnTo>
                    <a:pt x="0" y="181"/>
                  </a:lnTo>
                  <a:lnTo>
                    <a:pt x="0" y="0"/>
                  </a:lnTo>
                  <a:lnTo>
                    <a:pt x="247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45" name="Freeform 76"/>
            <p:cNvSpPr>
              <a:spLocks/>
            </p:cNvSpPr>
            <p:nvPr/>
          </p:nvSpPr>
          <p:spPr bwMode="auto">
            <a:xfrm>
              <a:off x="1359" y="694"/>
              <a:ext cx="2868" cy="274"/>
            </a:xfrm>
            <a:custGeom>
              <a:avLst/>
              <a:gdLst>
                <a:gd name="T0" fmla="*/ 2868 w 2868"/>
                <a:gd name="T1" fmla="*/ 274 h 274"/>
                <a:gd name="T2" fmla="*/ 0 w 2868"/>
                <a:gd name="T3" fmla="*/ 274 h 274"/>
                <a:gd name="T4" fmla="*/ 0 w 2868"/>
                <a:gd name="T5" fmla="*/ 0 h 274"/>
                <a:gd name="T6" fmla="*/ 418 w 2868"/>
                <a:gd name="T7" fmla="*/ 0 h 2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68" h="274">
                  <a:moveTo>
                    <a:pt x="2868" y="274"/>
                  </a:moveTo>
                  <a:lnTo>
                    <a:pt x="0" y="274"/>
                  </a:lnTo>
                  <a:lnTo>
                    <a:pt x="0" y="0"/>
                  </a:lnTo>
                  <a:lnTo>
                    <a:pt x="4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46" name="Freeform 77"/>
            <p:cNvSpPr>
              <a:spLocks/>
            </p:cNvSpPr>
            <p:nvPr/>
          </p:nvSpPr>
          <p:spPr bwMode="auto">
            <a:xfrm>
              <a:off x="1012" y="2686"/>
              <a:ext cx="876" cy="408"/>
            </a:xfrm>
            <a:custGeom>
              <a:avLst/>
              <a:gdLst>
                <a:gd name="T0" fmla="*/ 876 w 876"/>
                <a:gd name="T1" fmla="*/ 408 h 408"/>
                <a:gd name="T2" fmla="*/ 0 w 876"/>
                <a:gd name="T3" fmla="*/ 408 h 408"/>
                <a:gd name="T4" fmla="*/ 0 w 876"/>
                <a:gd name="T5" fmla="*/ 0 h 408"/>
                <a:gd name="T6" fmla="*/ 738 w 876"/>
                <a:gd name="T7" fmla="*/ 0 h 4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76" h="408">
                  <a:moveTo>
                    <a:pt x="876" y="408"/>
                  </a:moveTo>
                  <a:lnTo>
                    <a:pt x="0" y="408"/>
                  </a:lnTo>
                  <a:lnTo>
                    <a:pt x="0" y="0"/>
                  </a:lnTo>
                  <a:lnTo>
                    <a:pt x="7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47" name="Freeform 78"/>
            <p:cNvSpPr>
              <a:spLocks/>
            </p:cNvSpPr>
            <p:nvPr/>
          </p:nvSpPr>
          <p:spPr bwMode="auto">
            <a:xfrm>
              <a:off x="869" y="426"/>
              <a:ext cx="3358" cy="402"/>
            </a:xfrm>
            <a:custGeom>
              <a:avLst/>
              <a:gdLst>
                <a:gd name="T0" fmla="*/ 490 w 3358"/>
                <a:gd name="T1" fmla="*/ 402 h 402"/>
                <a:gd name="T2" fmla="*/ 0 w 3358"/>
                <a:gd name="T3" fmla="*/ 402 h 402"/>
                <a:gd name="T4" fmla="*/ 0 w 3358"/>
                <a:gd name="T5" fmla="*/ 0 h 402"/>
                <a:gd name="T6" fmla="*/ 3358 w 3358"/>
                <a:gd name="T7" fmla="*/ 0 h 40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58" h="402">
                  <a:moveTo>
                    <a:pt x="490" y="402"/>
                  </a:moveTo>
                  <a:lnTo>
                    <a:pt x="0" y="402"/>
                  </a:lnTo>
                  <a:lnTo>
                    <a:pt x="0" y="0"/>
                  </a:lnTo>
                  <a:lnTo>
                    <a:pt x="335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48" name="Freeform 79"/>
            <p:cNvSpPr>
              <a:spLocks/>
            </p:cNvSpPr>
            <p:nvPr/>
          </p:nvSpPr>
          <p:spPr bwMode="auto">
            <a:xfrm>
              <a:off x="698" y="2005"/>
              <a:ext cx="3529" cy="408"/>
            </a:xfrm>
            <a:custGeom>
              <a:avLst/>
              <a:gdLst>
                <a:gd name="T0" fmla="*/ 3529 w 3529"/>
                <a:gd name="T1" fmla="*/ 408 h 408"/>
                <a:gd name="T2" fmla="*/ 0 w 3529"/>
                <a:gd name="T3" fmla="*/ 408 h 408"/>
                <a:gd name="T4" fmla="*/ 0 w 3529"/>
                <a:gd name="T5" fmla="*/ 0 h 408"/>
                <a:gd name="T6" fmla="*/ 1790 w 3529"/>
                <a:gd name="T7" fmla="*/ 0 h 4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29" h="408">
                  <a:moveTo>
                    <a:pt x="3529" y="408"/>
                  </a:moveTo>
                  <a:lnTo>
                    <a:pt x="0" y="408"/>
                  </a:lnTo>
                  <a:lnTo>
                    <a:pt x="0" y="0"/>
                  </a:lnTo>
                  <a:lnTo>
                    <a:pt x="179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49" name="Freeform 80"/>
            <p:cNvSpPr>
              <a:spLocks/>
            </p:cNvSpPr>
            <p:nvPr/>
          </p:nvSpPr>
          <p:spPr bwMode="auto">
            <a:xfrm>
              <a:off x="594" y="1510"/>
              <a:ext cx="3633" cy="180"/>
            </a:xfrm>
            <a:custGeom>
              <a:avLst/>
              <a:gdLst>
                <a:gd name="T0" fmla="*/ 3633 w 3633"/>
                <a:gd name="T1" fmla="*/ 180 h 180"/>
                <a:gd name="T2" fmla="*/ 0 w 3633"/>
                <a:gd name="T3" fmla="*/ 180 h 180"/>
                <a:gd name="T4" fmla="*/ 0 w 3633"/>
                <a:gd name="T5" fmla="*/ 0 h 180"/>
                <a:gd name="T6" fmla="*/ 3633 w 3633"/>
                <a:gd name="T7" fmla="*/ 0 h 1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33" h="180">
                  <a:moveTo>
                    <a:pt x="3633" y="180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36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50" name="Freeform 81"/>
            <p:cNvSpPr>
              <a:spLocks/>
            </p:cNvSpPr>
            <p:nvPr/>
          </p:nvSpPr>
          <p:spPr bwMode="auto">
            <a:xfrm>
              <a:off x="484" y="627"/>
              <a:ext cx="3743" cy="521"/>
            </a:xfrm>
            <a:custGeom>
              <a:avLst/>
              <a:gdLst>
                <a:gd name="T0" fmla="*/ 3743 w 3743"/>
                <a:gd name="T1" fmla="*/ 521 h 521"/>
                <a:gd name="T2" fmla="*/ 0 w 3743"/>
                <a:gd name="T3" fmla="*/ 521 h 521"/>
                <a:gd name="T4" fmla="*/ 0 w 3743"/>
                <a:gd name="T5" fmla="*/ 0 h 521"/>
                <a:gd name="T6" fmla="*/ 385 w 3743"/>
                <a:gd name="T7" fmla="*/ 0 h 5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43" h="521">
                  <a:moveTo>
                    <a:pt x="3743" y="521"/>
                  </a:moveTo>
                  <a:lnTo>
                    <a:pt x="0" y="521"/>
                  </a:lnTo>
                  <a:lnTo>
                    <a:pt x="0" y="0"/>
                  </a:lnTo>
                  <a:lnTo>
                    <a:pt x="38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51" name="Freeform 82"/>
            <p:cNvSpPr>
              <a:spLocks/>
            </p:cNvSpPr>
            <p:nvPr/>
          </p:nvSpPr>
          <p:spPr bwMode="auto">
            <a:xfrm>
              <a:off x="478" y="2211"/>
              <a:ext cx="534" cy="677"/>
            </a:xfrm>
            <a:custGeom>
              <a:avLst/>
              <a:gdLst>
                <a:gd name="T0" fmla="*/ 534 w 534"/>
                <a:gd name="T1" fmla="*/ 677 h 677"/>
                <a:gd name="T2" fmla="*/ 0 w 534"/>
                <a:gd name="T3" fmla="*/ 677 h 677"/>
                <a:gd name="T4" fmla="*/ 0 w 534"/>
                <a:gd name="T5" fmla="*/ 0 h 677"/>
                <a:gd name="T6" fmla="*/ 220 w 534"/>
                <a:gd name="T7" fmla="*/ 0 h 6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4" h="677">
                  <a:moveTo>
                    <a:pt x="534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22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52" name="Freeform 83"/>
            <p:cNvSpPr>
              <a:spLocks/>
            </p:cNvSpPr>
            <p:nvPr/>
          </p:nvSpPr>
          <p:spPr bwMode="auto">
            <a:xfrm>
              <a:off x="473" y="1329"/>
              <a:ext cx="3754" cy="268"/>
            </a:xfrm>
            <a:custGeom>
              <a:avLst/>
              <a:gdLst>
                <a:gd name="T0" fmla="*/ 121 w 3754"/>
                <a:gd name="T1" fmla="*/ 268 h 268"/>
                <a:gd name="T2" fmla="*/ 0 w 3754"/>
                <a:gd name="T3" fmla="*/ 268 h 268"/>
                <a:gd name="T4" fmla="*/ 0 w 3754"/>
                <a:gd name="T5" fmla="*/ 0 h 268"/>
                <a:gd name="T6" fmla="*/ 3754 w 3754"/>
                <a:gd name="T7" fmla="*/ 0 h 2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54" h="268">
                  <a:moveTo>
                    <a:pt x="121" y="268"/>
                  </a:moveTo>
                  <a:lnTo>
                    <a:pt x="0" y="268"/>
                  </a:lnTo>
                  <a:lnTo>
                    <a:pt x="0" y="0"/>
                  </a:lnTo>
                  <a:lnTo>
                    <a:pt x="375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53" name="Freeform 84"/>
            <p:cNvSpPr>
              <a:spLocks/>
            </p:cNvSpPr>
            <p:nvPr/>
          </p:nvSpPr>
          <p:spPr bwMode="auto">
            <a:xfrm>
              <a:off x="429" y="885"/>
              <a:ext cx="55" cy="578"/>
            </a:xfrm>
            <a:custGeom>
              <a:avLst/>
              <a:gdLst>
                <a:gd name="T0" fmla="*/ 44 w 55"/>
                <a:gd name="T1" fmla="*/ 578 h 578"/>
                <a:gd name="T2" fmla="*/ 0 w 55"/>
                <a:gd name="T3" fmla="*/ 578 h 578"/>
                <a:gd name="T4" fmla="*/ 0 w 55"/>
                <a:gd name="T5" fmla="*/ 0 h 578"/>
                <a:gd name="T6" fmla="*/ 55 w 55"/>
                <a:gd name="T7" fmla="*/ 0 h 5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578">
                  <a:moveTo>
                    <a:pt x="44" y="578"/>
                  </a:moveTo>
                  <a:lnTo>
                    <a:pt x="0" y="578"/>
                  </a:lnTo>
                  <a:lnTo>
                    <a:pt x="0" y="0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54" name="Freeform 85"/>
            <p:cNvSpPr>
              <a:spLocks/>
            </p:cNvSpPr>
            <p:nvPr/>
          </p:nvSpPr>
          <p:spPr bwMode="auto">
            <a:xfrm>
              <a:off x="346" y="1174"/>
              <a:ext cx="132" cy="1373"/>
            </a:xfrm>
            <a:custGeom>
              <a:avLst/>
              <a:gdLst>
                <a:gd name="T0" fmla="*/ 132 w 132"/>
                <a:gd name="T1" fmla="*/ 1373 h 1373"/>
                <a:gd name="T2" fmla="*/ 0 w 132"/>
                <a:gd name="T3" fmla="*/ 1373 h 1373"/>
                <a:gd name="T4" fmla="*/ 0 w 132"/>
                <a:gd name="T5" fmla="*/ 0 h 1373"/>
                <a:gd name="T6" fmla="*/ 83 w 132"/>
                <a:gd name="T7" fmla="*/ 0 h 13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1373">
                  <a:moveTo>
                    <a:pt x="132" y="1373"/>
                  </a:moveTo>
                  <a:lnTo>
                    <a:pt x="0" y="1373"/>
                  </a:lnTo>
                  <a:lnTo>
                    <a:pt x="0" y="0"/>
                  </a:lnTo>
                  <a:lnTo>
                    <a:pt x="8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55" name="Freeform 86"/>
            <p:cNvSpPr>
              <a:spLocks/>
            </p:cNvSpPr>
            <p:nvPr/>
          </p:nvSpPr>
          <p:spPr bwMode="auto">
            <a:xfrm>
              <a:off x="318" y="1861"/>
              <a:ext cx="3667" cy="1775"/>
            </a:xfrm>
            <a:custGeom>
              <a:avLst/>
              <a:gdLst>
                <a:gd name="T0" fmla="*/ 28 w 3667"/>
                <a:gd name="T1" fmla="*/ 0 h 1775"/>
                <a:gd name="T2" fmla="*/ 0 w 3667"/>
                <a:gd name="T3" fmla="*/ 0 h 1775"/>
                <a:gd name="T4" fmla="*/ 0 w 3667"/>
                <a:gd name="T5" fmla="*/ 1775 h 1775"/>
                <a:gd name="T6" fmla="*/ 3667 w 3667"/>
                <a:gd name="T7" fmla="*/ 1775 h 17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67" h="1775">
                  <a:moveTo>
                    <a:pt x="28" y="0"/>
                  </a:moveTo>
                  <a:lnTo>
                    <a:pt x="0" y="0"/>
                  </a:lnTo>
                  <a:lnTo>
                    <a:pt x="0" y="1775"/>
                  </a:lnTo>
                  <a:lnTo>
                    <a:pt x="3667" y="177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56" name="Rectangle 87"/>
            <p:cNvSpPr>
              <a:spLocks noChangeArrowheads="1"/>
            </p:cNvSpPr>
            <p:nvPr/>
          </p:nvSpPr>
          <p:spPr bwMode="auto">
            <a:xfrm>
              <a:off x="1971" y="4136"/>
              <a:ext cx="4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700">
                  <a:solidFill>
                    <a:srgbClr val="000000"/>
                  </a:solidFill>
                  <a:latin typeface="Helvetica" panose="020B0604020202020204" pitchFamily="34" charset="0"/>
                </a:rPr>
                <a:t>Distance Level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</p:grpSp>
      <p:sp>
        <p:nvSpPr>
          <p:cNvPr id="15363" name="Text Box 88"/>
          <p:cNvSpPr txBox="1">
            <a:spLocks noChangeArrowheads="1"/>
          </p:cNvSpPr>
          <p:nvPr/>
        </p:nvSpPr>
        <p:spPr bwMode="auto">
          <a:xfrm>
            <a:off x="635414" y="469560"/>
            <a:ext cx="790100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 b="1" smtClean="0"/>
              <a:t>Graphical expression of  MALDI-MS bacteria profile similarity </a:t>
            </a:r>
            <a:endParaRPr lang="cs-CZ" altLang="cs-CZ" sz="2200" b="1"/>
          </a:p>
        </p:txBody>
      </p:sp>
      <p:sp>
        <p:nvSpPr>
          <p:cNvPr id="88153" name="Rectangle 89"/>
          <p:cNvSpPr>
            <a:spLocks noChangeArrowheads="1"/>
          </p:cNvSpPr>
          <p:nvPr/>
        </p:nvSpPr>
        <p:spPr bwMode="auto">
          <a:xfrm>
            <a:off x="1074738" y="946150"/>
            <a:ext cx="7394575" cy="1166813"/>
          </a:xfrm>
          <a:prstGeom prst="rect">
            <a:avLst/>
          </a:prstGeom>
          <a:noFill/>
          <a:ln w="38100">
            <a:solidFill>
              <a:srgbClr val="FF3300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15365" name="Text Box 90"/>
          <p:cNvSpPr txBox="1">
            <a:spLocks noChangeArrowheads="1"/>
          </p:cNvSpPr>
          <p:nvPr/>
        </p:nvSpPr>
        <p:spPr bwMode="auto">
          <a:xfrm>
            <a:off x="3387725" y="6375400"/>
            <a:ext cx="5576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i="1">
                <a:solidFill>
                  <a:schemeClr val="accent2"/>
                </a:solidFill>
              </a:rPr>
              <a:t>L. Tvrzov</a:t>
            </a:r>
            <a:r>
              <a:rPr lang="cs-CZ" altLang="cs-CZ" sz="1200" i="1">
                <a:solidFill>
                  <a:schemeClr val="accent2"/>
                </a:solidFill>
              </a:rPr>
              <a:t>á, A. Teshim, I. Sedláček,</a:t>
            </a:r>
            <a:r>
              <a:rPr lang="cs-CZ" altLang="cs-CZ" sz="1200" i="1"/>
              <a:t> </a:t>
            </a:r>
            <a:r>
              <a:rPr lang="en-US" altLang="cs-CZ" sz="1200" i="1">
                <a:solidFill>
                  <a:schemeClr val="hlink"/>
                </a:solidFill>
              </a:rPr>
              <a:t>M. Lexa,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cs-CZ" altLang="cs-CZ" sz="1200" i="1">
                <a:solidFill>
                  <a:srgbClr val="FF0000"/>
                </a:solidFill>
              </a:rPr>
              <a:t>A. Voráč, O. Šedo</a:t>
            </a:r>
            <a:r>
              <a:rPr lang="en-US" altLang="cs-CZ" sz="1200" i="1">
                <a:solidFill>
                  <a:srgbClr val="FF0000"/>
                </a:solidFill>
              </a:rPr>
              <a:t>,</a:t>
            </a:r>
            <a:r>
              <a:rPr lang="en-US" altLang="cs-CZ" sz="1200" i="1"/>
              <a:t>, </a:t>
            </a:r>
            <a:r>
              <a:rPr lang="en-US" altLang="cs-CZ" sz="1200" i="1">
                <a:solidFill>
                  <a:srgbClr val="663300"/>
                </a:solidFill>
              </a:rPr>
              <a:t>A. Kostrzewa, T. Meier</a:t>
            </a:r>
            <a:endParaRPr lang="cs-CZ" altLang="cs-CZ" sz="1200" i="1">
              <a:solidFill>
                <a:srgbClr val="663300"/>
              </a:solidFill>
            </a:endParaRPr>
          </a:p>
        </p:txBody>
      </p:sp>
      <p:grpSp>
        <p:nvGrpSpPr>
          <p:cNvPr id="88156" name="Group 92"/>
          <p:cNvGrpSpPr>
            <a:grpSpLocks/>
          </p:cNvGrpSpPr>
          <p:nvPr/>
        </p:nvGrpSpPr>
        <p:grpSpPr bwMode="auto">
          <a:xfrm>
            <a:off x="1042988" y="1412875"/>
            <a:ext cx="7058026" cy="4392613"/>
            <a:chOff x="930" y="1752"/>
            <a:chExt cx="4446" cy="2767"/>
          </a:xfrm>
        </p:grpSpPr>
        <p:sp>
          <p:nvSpPr>
            <p:cNvPr id="15369" name="Rectangle 93"/>
            <p:cNvSpPr>
              <a:spLocks noChangeArrowheads="1"/>
            </p:cNvSpPr>
            <p:nvPr/>
          </p:nvSpPr>
          <p:spPr bwMode="auto">
            <a:xfrm>
              <a:off x="930" y="1752"/>
              <a:ext cx="4446" cy="27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pic>
          <p:nvPicPr>
            <p:cNvPr id="15370" name="Picture 9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2251"/>
              <a:ext cx="2359" cy="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1" name="Text Box 95"/>
            <p:cNvSpPr txBox="1">
              <a:spLocks noChangeArrowheads="1"/>
            </p:cNvSpPr>
            <p:nvPr/>
          </p:nvSpPr>
          <p:spPr bwMode="auto">
            <a:xfrm>
              <a:off x="1247" y="1933"/>
              <a:ext cx="403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 smtClean="0">
                  <a:latin typeface="Arial" panose="020B0604020202020204" pitchFamily="34" charset="0"/>
                </a:rPr>
                <a:t>identification based on comparison of measured profile with database profile</a:t>
              </a:r>
              <a:endParaRPr lang="cs-CZ" altLang="cs-CZ" sz="1400">
                <a:latin typeface="Arial" panose="020B0604020202020204" pitchFamily="34" charset="0"/>
              </a:endParaRPr>
            </a:p>
          </p:txBody>
        </p:sp>
      </p:grpSp>
      <p:sp>
        <p:nvSpPr>
          <p:cNvPr id="88160" name="Text Box 96"/>
          <p:cNvSpPr txBox="1">
            <a:spLocks noChangeArrowheads="1"/>
          </p:cNvSpPr>
          <p:nvPr/>
        </p:nvSpPr>
        <p:spPr bwMode="auto">
          <a:xfrm>
            <a:off x="2321385" y="4748016"/>
            <a:ext cx="45012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cs-CZ" altLang="cs-CZ" sz="1800" b="1">
                <a:latin typeface="Arial" panose="020B0604020202020204" pitchFamily="34" charset="0"/>
              </a:rPr>
              <a:t>   </a:t>
            </a:r>
            <a:r>
              <a:rPr lang="cs-CZ" altLang="cs-CZ" sz="1800" b="1" smtClean="0">
                <a:latin typeface="Arial" panose="020B0604020202020204" pitchFamily="34" charset="0"/>
              </a:rPr>
              <a:t>validated method in clinical practise</a:t>
            </a:r>
            <a:endParaRPr lang="cs-CZ" altLang="cs-CZ" sz="1800" b="1">
              <a:latin typeface="Arial" panose="020B0604020202020204" pitchFamily="34" charset="0"/>
            </a:endParaRPr>
          </a:p>
        </p:txBody>
      </p:sp>
      <p:sp>
        <p:nvSpPr>
          <p:cNvPr id="15368" name="Rectangle 97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53" grpId="0" animBg="1"/>
      <p:bldP spid="881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3"/>
          <p:cNvGrpSpPr>
            <a:grpSpLocks/>
          </p:cNvGrpSpPr>
          <p:nvPr/>
        </p:nvGrpSpPr>
        <p:grpSpPr bwMode="auto">
          <a:xfrm>
            <a:off x="3635375" y="2790825"/>
            <a:ext cx="4802188" cy="3446463"/>
            <a:chOff x="1405" y="1044"/>
            <a:chExt cx="2908" cy="2234"/>
          </a:xfrm>
        </p:grpSpPr>
        <p:sp>
          <p:nvSpPr>
            <p:cNvPr id="16497" name="Line 4"/>
            <p:cNvSpPr>
              <a:spLocks noChangeShapeType="1"/>
            </p:cNvSpPr>
            <p:nvPr/>
          </p:nvSpPr>
          <p:spPr bwMode="auto">
            <a:xfrm flipH="1">
              <a:off x="1405" y="3078"/>
              <a:ext cx="18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98" name="Line 5"/>
            <p:cNvSpPr>
              <a:spLocks noChangeShapeType="1"/>
            </p:cNvSpPr>
            <p:nvPr/>
          </p:nvSpPr>
          <p:spPr bwMode="auto">
            <a:xfrm flipV="1">
              <a:off x="3279" y="1044"/>
              <a:ext cx="1" cy="20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99" name="Line 6"/>
            <p:cNvSpPr>
              <a:spLocks noChangeShapeType="1"/>
            </p:cNvSpPr>
            <p:nvPr/>
          </p:nvSpPr>
          <p:spPr bwMode="auto">
            <a:xfrm flipV="1">
              <a:off x="3203" y="305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00" name="Rectangle 7"/>
            <p:cNvSpPr>
              <a:spLocks noChangeArrowheads="1"/>
            </p:cNvSpPr>
            <p:nvPr/>
          </p:nvSpPr>
          <p:spPr bwMode="auto">
            <a:xfrm>
              <a:off x="3155" y="3093"/>
              <a:ext cx="138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00"/>
                  </a:solidFill>
                  <a:latin typeface="Lucida Console" panose="020B0609040504020204" pitchFamily="49" charset="0"/>
                </a:rPr>
                <a:t>100</a:t>
              </a:r>
              <a:endParaRPr lang="cs-CZ" altLang="cs-CZ" sz="1000" b="1">
                <a:latin typeface="Lucida Console" panose="020B0609040504020204" pitchFamily="49" charset="0"/>
              </a:endParaRPr>
            </a:p>
          </p:txBody>
        </p:sp>
        <p:sp>
          <p:nvSpPr>
            <p:cNvPr id="16501" name="Line 8"/>
            <p:cNvSpPr>
              <a:spLocks noChangeShapeType="1"/>
            </p:cNvSpPr>
            <p:nvPr/>
          </p:nvSpPr>
          <p:spPr bwMode="auto">
            <a:xfrm flipV="1">
              <a:off x="3011" y="3054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02" name="Rectangle 9"/>
            <p:cNvSpPr>
              <a:spLocks noChangeArrowheads="1"/>
            </p:cNvSpPr>
            <p:nvPr/>
          </p:nvSpPr>
          <p:spPr bwMode="auto">
            <a:xfrm>
              <a:off x="2962" y="3093"/>
              <a:ext cx="139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00"/>
                  </a:solidFill>
                  <a:latin typeface="Lucida Console" panose="020B0609040504020204" pitchFamily="49" charset="0"/>
                </a:rPr>
                <a:t>200</a:t>
              </a:r>
              <a:endParaRPr lang="cs-CZ" altLang="cs-CZ" sz="1000" b="1">
                <a:latin typeface="Lucida Console" panose="020B0609040504020204" pitchFamily="49" charset="0"/>
              </a:endParaRPr>
            </a:p>
          </p:txBody>
        </p:sp>
        <p:sp>
          <p:nvSpPr>
            <p:cNvPr id="16503" name="Line 10"/>
            <p:cNvSpPr>
              <a:spLocks noChangeShapeType="1"/>
            </p:cNvSpPr>
            <p:nvPr/>
          </p:nvSpPr>
          <p:spPr bwMode="auto">
            <a:xfrm flipV="1">
              <a:off x="2823" y="305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04" name="Rectangle 11"/>
            <p:cNvSpPr>
              <a:spLocks noChangeArrowheads="1"/>
            </p:cNvSpPr>
            <p:nvPr/>
          </p:nvSpPr>
          <p:spPr bwMode="auto">
            <a:xfrm>
              <a:off x="2775" y="3093"/>
              <a:ext cx="138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00"/>
                  </a:solidFill>
                  <a:latin typeface="Lucida Console" panose="020B0609040504020204" pitchFamily="49" charset="0"/>
                </a:rPr>
                <a:t>300</a:t>
              </a:r>
              <a:endParaRPr lang="cs-CZ" altLang="cs-CZ" sz="1000" b="1">
                <a:latin typeface="Lucida Console" panose="020B0609040504020204" pitchFamily="49" charset="0"/>
              </a:endParaRPr>
            </a:p>
          </p:txBody>
        </p:sp>
        <p:sp>
          <p:nvSpPr>
            <p:cNvPr id="16505" name="Line 12"/>
            <p:cNvSpPr>
              <a:spLocks noChangeShapeType="1"/>
            </p:cNvSpPr>
            <p:nvPr/>
          </p:nvSpPr>
          <p:spPr bwMode="auto">
            <a:xfrm flipV="1">
              <a:off x="2631" y="3054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06" name="Rectangle 13"/>
            <p:cNvSpPr>
              <a:spLocks noChangeArrowheads="1"/>
            </p:cNvSpPr>
            <p:nvPr/>
          </p:nvSpPr>
          <p:spPr bwMode="auto">
            <a:xfrm>
              <a:off x="2582" y="3093"/>
              <a:ext cx="138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00"/>
                  </a:solidFill>
                  <a:latin typeface="Lucida Console" panose="020B0609040504020204" pitchFamily="49" charset="0"/>
                </a:rPr>
                <a:t>400</a:t>
              </a:r>
              <a:endParaRPr lang="cs-CZ" altLang="cs-CZ" sz="1000" b="1">
                <a:latin typeface="Lucida Console" panose="020B0609040504020204" pitchFamily="49" charset="0"/>
              </a:endParaRPr>
            </a:p>
          </p:txBody>
        </p:sp>
        <p:sp>
          <p:nvSpPr>
            <p:cNvPr id="16507" name="Line 14"/>
            <p:cNvSpPr>
              <a:spLocks noChangeShapeType="1"/>
            </p:cNvSpPr>
            <p:nvPr/>
          </p:nvSpPr>
          <p:spPr bwMode="auto">
            <a:xfrm flipV="1">
              <a:off x="2438" y="305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08" name="Rectangle 15"/>
            <p:cNvSpPr>
              <a:spLocks noChangeArrowheads="1"/>
            </p:cNvSpPr>
            <p:nvPr/>
          </p:nvSpPr>
          <p:spPr bwMode="auto">
            <a:xfrm>
              <a:off x="2391" y="3093"/>
              <a:ext cx="139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00"/>
                  </a:solidFill>
                  <a:latin typeface="Lucida Console" panose="020B0609040504020204" pitchFamily="49" charset="0"/>
                </a:rPr>
                <a:t>500</a:t>
              </a:r>
              <a:endParaRPr lang="cs-CZ" altLang="cs-CZ" sz="1000" b="1">
                <a:latin typeface="Lucida Console" panose="020B0609040504020204" pitchFamily="49" charset="0"/>
              </a:endParaRPr>
            </a:p>
          </p:txBody>
        </p:sp>
        <p:sp>
          <p:nvSpPr>
            <p:cNvPr id="16509" name="Line 16"/>
            <p:cNvSpPr>
              <a:spLocks noChangeShapeType="1"/>
            </p:cNvSpPr>
            <p:nvPr/>
          </p:nvSpPr>
          <p:spPr bwMode="auto">
            <a:xfrm flipV="1">
              <a:off x="2251" y="3054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10" name="Rectangle 17"/>
            <p:cNvSpPr>
              <a:spLocks noChangeArrowheads="1"/>
            </p:cNvSpPr>
            <p:nvPr/>
          </p:nvSpPr>
          <p:spPr bwMode="auto">
            <a:xfrm>
              <a:off x="2203" y="3093"/>
              <a:ext cx="138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00"/>
                  </a:solidFill>
                  <a:latin typeface="Lucida Console" panose="020B0609040504020204" pitchFamily="49" charset="0"/>
                </a:rPr>
                <a:t>600</a:t>
              </a:r>
              <a:endParaRPr lang="cs-CZ" altLang="cs-CZ" sz="1000" b="1">
                <a:latin typeface="Lucida Console" panose="020B0609040504020204" pitchFamily="49" charset="0"/>
              </a:endParaRPr>
            </a:p>
          </p:txBody>
        </p:sp>
        <p:sp>
          <p:nvSpPr>
            <p:cNvPr id="16511" name="Line 18"/>
            <p:cNvSpPr>
              <a:spLocks noChangeShapeType="1"/>
            </p:cNvSpPr>
            <p:nvPr/>
          </p:nvSpPr>
          <p:spPr bwMode="auto">
            <a:xfrm flipV="1">
              <a:off x="2059" y="305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12" name="Rectangle 19"/>
            <p:cNvSpPr>
              <a:spLocks noChangeArrowheads="1"/>
            </p:cNvSpPr>
            <p:nvPr/>
          </p:nvSpPr>
          <p:spPr bwMode="auto">
            <a:xfrm>
              <a:off x="2011" y="3093"/>
              <a:ext cx="138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00"/>
                  </a:solidFill>
                  <a:latin typeface="Lucida Console" panose="020B0609040504020204" pitchFamily="49" charset="0"/>
                </a:rPr>
                <a:t>700</a:t>
              </a:r>
              <a:endParaRPr lang="cs-CZ" altLang="cs-CZ" sz="1000" b="1">
                <a:latin typeface="Lucida Console" panose="020B0609040504020204" pitchFamily="49" charset="0"/>
              </a:endParaRPr>
            </a:p>
          </p:txBody>
        </p:sp>
        <p:sp>
          <p:nvSpPr>
            <p:cNvPr id="16513" name="Line 20"/>
            <p:cNvSpPr>
              <a:spLocks noChangeShapeType="1"/>
            </p:cNvSpPr>
            <p:nvPr/>
          </p:nvSpPr>
          <p:spPr bwMode="auto">
            <a:xfrm flipV="1">
              <a:off x="1866" y="305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14" name="Rectangle 21"/>
            <p:cNvSpPr>
              <a:spLocks noChangeArrowheads="1"/>
            </p:cNvSpPr>
            <p:nvPr/>
          </p:nvSpPr>
          <p:spPr bwMode="auto">
            <a:xfrm>
              <a:off x="1818" y="3093"/>
              <a:ext cx="139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00"/>
                  </a:solidFill>
                  <a:latin typeface="Lucida Console" panose="020B0609040504020204" pitchFamily="49" charset="0"/>
                </a:rPr>
                <a:t>800</a:t>
              </a:r>
              <a:endParaRPr lang="cs-CZ" altLang="cs-CZ" sz="1000" b="1">
                <a:latin typeface="Lucida Console" panose="020B0609040504020204" pitchFamily="49" charset="0"/>
              </a:endParaRPr>
            </a:p>
          </p:txBody>
        </p:sp>
        <p:sp>
          <p:nvSpPr>
            <p:cNvPr id="16515" name="Line 22"/>
            <p:cNvSpPr>
              <a:spLocks noChangeShapeType="1"/>
            </p:cNvSpPr>
            <p:nvPr/>
          </p:nvSpPr>
          <p:spPr bwMode="auto">
            <a:xfrm flipV="1">
              <a:off x="1679" y="305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16" name="Rectangle 23"/>
            <p:cNvSpPr>
              <a:spLocks noChangeArrowheads="1"/>
            </p:cNvSpPr>
            <p:nvPr/>
          </p:nvSpPr>
          <p:spPr bwMode="auto">
            <a:xfrm>
              <a:off x="1631" y="3093"/>
              <a:ext cx="138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00"/>
                  </a:solidFill>
                  <a:latin typeface="Lucida Console" panose="020B0609040504020204" pitchFamily="49" charset="0"/>
                </a:rPr>
                <a:t>900</a:t>
              </a:r>
              <a:endParaRPr lang="cs-CZ" altLang="cs-CZ" sz="1000" b="1">
                <a:latin typeface="Lucida Console" panose="020B0609040504020204" pitchFamily="49" charset="0"/>
              </a:endParaRPr>
            </a:p>
          </p:txBody>
        </p:sp>
        <p:sp>
          <p:nvSpPr>
            <p:cNvPr id="16517" name="Line 24"/>
            <p:cNvSpPr>
              <a:spLocks noChangeShapeType="1"/>
            </p:cNvSpPr>
            <p:nvPr/>
          </p:nvSpPr>
          <p:spPr bwMode="auto">
            <a:xfrm flipV="1">
              <a:off x="1486" y="305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18" name="Rectangle 25"/>
            <p:cNvSpPr>
              <a:spLocks noChangeArrowheads="1"/>
            </p:cNvSpPr>
            <p:nvPr/>
          </p:nvSpPr>
          <p:spPr bwMode="auto">
            <a:xfrm>
              <a:off x="1419" y="3093"/>
              <a:ext cx="18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00"/>
                  </a:solidFill>
                  <a:latin typeface="Lucida Console" panose="020B0609040504020204" pitchFamily="49" charset="0"/>
                </a:rPr>
                <a:t>1000</a:t>
              </a:r>
              <a:endParaRPr lang="cs-CZ" altLang="cs-CZ" sz="1000" b="1">
                <a:latin typeface="Lucida Console" panose="020B0609040504020204" pitchFamily="49" charset="0"/>
              </a:endParaRPr>
            </a:p>
          </p:txBody>
        </p:sp>
        <p:sp>
          <p:nvSpPr>
            <p:cNvPr id="16519" name="Line 26"/>
            <p:cNvSpPr>
              <a:spLocks noChangeShapeType="1"/>
            </p:cNvSpPr>
            <p:nvPr/>
          </p:nvSpPr>
          <p:spPr bwMode="auto">
            <a:xfrm flipH="1">
              <a:off x="3256" y="2949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20" name="Rectangle 27"/>
            <p:cNvSpPr>
              <a:spLocks noChangeArrowheads="1"/>
            </p:cNvSpPr>
            <p:nvPr/>
          </p:nvSpPr>
          <p:spPr bwMode="auto">
            <a:xfrm>
              <a:off x="3294" y="2909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FF9900"/>
                  </a:solidFill>
                  <a:latin typeface="Lucida Console" panose="020B0609040504020204" pitchFamily="49" charset="0"/>
                </a:rPr>
                <a:t>Brewery 1 bottle 3  </a:t>
              </a:r>
            </a:p>
          </p:txBody>
        </p:sp>
        <p:sp>
          <p:nvSpPr>
            <p:cNvPr id="16521" name="Line 28"/>
            <p:cNvSpPr>
              <a:spLocks noChangeShapeType="1"/>
            </p:cNvSpPr>
            <p:nvPr/>
          </p:nvSpPr>
          <p:spPr bwMode="auto">
            <a:xfrm flipH="1">
              <a:off x="3256" y="2824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22" name="Rectangle 29"/>
            <p:cNvSpPr>
              <a:spLocks noChangeArrowheads="1"/>
            </p:cNvSpPr>
            <p:nvPr/>
          </p:nvSpPr>
          <p:spPr bwMode="auto">
            <a:xfrm>
              <a:off x="3294" y="2785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FF9900"/>
                  </a:solidFill>
                  <a:latin typeface="Lucida Console" panose="020B0609040504020204" pitchFamily="49" charset="0"/>
                </a:rPr>
                <a:t>Brewery 1 bottle 4  </a:t>
              </a:r>
            </a:p>
          </p:txBody>
        </p:sp>
        <p:sp>
          <p:nvSpPr>
            <p:cNvPr id="16523" name="Line 30"/>
            <p:cNvSpPr>
              <a:spLocks noChangeShapeType="1"/>
            </p:cNvSpPr>
            <p:nvPr/>
          </p:nvSpPr>
          <p:spPr bwMode="auto">
            <a:xfrm flipH="1">
              <a:off x="3256" y="2695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24" name="Rectangle 31"/>
            <p:cNvSpPr>
              <a:spLocks noChangeArrowheads="1"/>
            </p:cNvSpPr>
            <p:nvPr/>
          </p:nvSpPr>
          <p:spPr bwMode="auto">
            <a:xfrm>
              <a:off x="3294" y="2654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FF9900"/>
                  </a:solidFill>
                  <a:latin typeface="Lucida Console" panose="020B0609040504020204" pitchFamily="49" charset="0"/>
                </a:rPr>
                <a:t>Brewery 1 bottle 5  </a:t>
              </a:r>
            </a:p>
          </p:txBody>
        </p:sp>
        <p:sp>
          <p:nvSpPr>
            <p:cNvPr id="16525" name="Line 32"/>
            <p:cNvSpPr>
              <a:spLocks noChangeShapeType="1"/>
            </p:cNvSpPr>
            <p:nvPr/>
          </p:nvSpPr>
          <p:spPr bwMode="auto">
            <a:xfrm flipH="1">
              <a:off x="3256" y="2570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26" name="Rectangle 33"/>
            <p:cNvSpPr>
              <a:spLocks noChangeArrowheads="1"/>
            </p:cNvSpPr>
            <p:nvPr/>
          </p:nvSpPr>
          <p:spPr bwMode="auto">
            <a:xfrm>
              <a:off x="3294" y="2529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FF9900"/>
                  </a:solidFill>
                  <a:latin typeface="Lucida Console" panose="020B0609040504020204" pitchFamily="49" charset="0"/>
                </a:rPr>
                <a:t>Brewery 1 bottle 1  </a:t>
              </a:r>
            </a:p>
          </p:txBody>
        </p:sp>
        <p:sp>
          <p:nvSpPr>
            <p:cNvPr id="16527" name="Line 34"/>
            <p:cNvSpPr>
              <a:spLocks noChangeShapeType="1"/>
            </p:cNvSpPr>
            <p:nvPr/>
          </p:nvSpPr>
          <p:spPr bwMode="auto">
            <a:xfrm flipH="1">
              <a:off x="3256" y="2440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28" name="Rectangle 35"/>
            <p:cNvSpPr>
              <a:spLocks noChangeArrowheads="1"/>
            </p:cNvSpPr>
            <p:nvPr/>
          </p:nvSpPr>
          <p:spPr bwMode="auto">
            <a:xfrm>
              <a:off x="3294" y="2400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FF9900"/>
                  </a:solidFill>
                  <a:latin typeface="Lucida Console" panose="020B0609040504020204" pitchFamily="49" charset="0"/>
                </a:rPr>
                <a:t>Brewery 1 bottle 2  </a:t>
              </a:r>
            </a:p>
          </p:txBody>
        </p:sp>
        <p:sp>
          <p:nvSpPr>
            <p:cNvPr id="16529" name="Line 36"/>
            <p:cNvSpPr>
              <a:spLocks noChangeShapeType="1"/>
            </p:cNvSpPr>
            <p:nvPr/>
          </p:nvSpPr>
          <p:spPr bwMode="auto">
            <a:xfrm flipH="1">
              <a:off x="3256" y="2316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30" name="Rectangle 37"/>
            <p:cNvSpPr>
              <a:spLocks noChangeArrowheads="1"/>
            </p:cNvSpPr>
            <p:nvPr/>
          </p:nvSpPr>
          <p:spPr bwMode="auto">
            <a:xfrm>
              <a:off x="3294" y="2275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0099FF"/>
                  </a:solidFill>
                  <a:latin typeface="Lucida Console" panose="020B0609040504020204" pitchFamily="49" charset="0"/>
                </a:rPr>
                <a:t>Brewery 2 bottle 3  </a:t>
              </a:r>
            </a:p>
          </p:txBody>
        </p:sp>
        <p:sp>
          <p:nvSpPr>
            <p:cNvPr id="16531" name="Line 38"/>
            <p:cNvSpPr>
              <a:spLocks noChangeShapeType="1"/>
            </p:cNvSpPr>
            <p:nvPr/>
          </p:nvSpPr>
          <p:spPr bwMode="auto">
            <a:xfrm flipH="1">
              <a:off x="3256" y="2186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32" name="Rectangle 39"/>
            <p:cNvSpPr>
              <a:spLocks noChangeArrowheads="1"/>
            </p:cNvSpPr>
            <p:nvPr/>
          </p:nvSpPr>
          <p:spPr bwMode="auto">
            <a:xfrm>
              <a:off x="3294" y="2146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0099FF"/>
                  </a:solidFill>
                  <a:latin typeface="Lucida Console" panose="020B0609040504020204" pitchFamily="49" charset="0"/>
                </a:rPr>
                <a:t>Brewery 2 bottle 4  </a:t>
              </a:r>
            </a:p>
          </p:txBody>
        </p:sp>
        <p:sp>
          <p:nvSpPr>
            <p:cNvPr id="16533" name="Line 40"/>
            <p:cNvSpPr>
              <a:spLocks noChangeShapeType="1"/>
            </p:cNvSpPr>
            <p:nvPr/>
          </p:nvSpPr>
          <p:spPr bwMode="auto">
            <a:xfrm flipH="1">
              <a:off x="3256" y="2061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34" name="Rectangle 41"/>
            <p:cNvSpPr>
              <a:spLocks noChangeArrowheads="1"/>
            </p:cNvSpPr>
            <p:nvPr/>
          </p:nvSpPr>
          <p:spPr bwMode="auto">
            <a:xfrm>
              <a:off x="3294" y="2021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0099FF"/>
                  </a:solidFill>
                  <a:latin typeface="Lucida Console" panose="020B0609040504020204" pitchFamily="49" charset="0"/>
                </a:rPr>
                <a:t>Brewery 2 bottle 5  </a:t>
              </a:r>
            </a:p>
          </p:txBody>
        </p:sp>
        <p:sp>
          <p:nvSpPr>
            <p:cNvPr id="16535" name="Line 42"/>
            <p:cNvSpPr>
              <a:spLocks noChangeShapeType="1"/>
            </p:cNvSpPr>
            <p:nvPr/>
          </p:nvSpPr>
          <p:spPr bwMode="auto">
            <a:xfrm flipH="1">
              <a:off x="3256" y="1931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36" name="Rectangle 43"/>
            <p:cNvSpPr>
              <a:spLocks noChangeArrowheads="1"/>
            </p:cNvSpPr>
            <p:nvPr/>
          </p:nvSpPr>
          <p:spPr bwMode="auto">
            <a:xfrm>
              <a:off x="3294" y="1892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0099FF"/>
                  </a:solidFill>
                  <a:latin typeface="Lucida Console" panose="020B0609040504020204" pitchFamily="49" charset="0"/>
                </a:rPr>
                <a:t>Brewery 2 bottle 1  </a:t>
              </a:r>
            </a:p>
          </p:txBody>
        </p:sp>
        <p:sp>
          <p:nvSpPr>
            <p:cNvPr id="16537" name="Line 44"/>
            <p:cNvSpPr>
              <a:spLocks noChangeShapeType="1"/>
            </p:cNvSpPr>
            <p:nvPr/>
          </p:nvSpPr>
          <p:spPr bwMode="auto">
            <a:xfrm flipH="1">
              <a:off x="3256" y="1807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38" name="Rectangle 45"/>
            <p:cNvSpPr>
              <a:spLocks noChangeArrowheads="1"/>
            </p:cNvSpPr>
            <p:nvPr/>
          </p:nvSpPr>
          <p:spPr bwMode="auto">
            <a:xfrm>
              <a:off x="3294" y="1767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0099FF"/>
                  </a:solidFill>
                  <a:latin typeface="Lucida Console" panose="020B0609040504020204" pitchFamily="49" charset="0"/>
                </a:rPr>
                <a:t>Brewery 2 bottle 2  </a:t>
              </a:r>
            </a:p>
          </p:txBody>
        </p:sp>
        <p:sp>
          <p:nvSpPr>
            <p:cNvPr id="16539" name="Line 46"/>
            <p:cNvSpPr>
              <a:spLocks noChangeShapeType="1"/>
            </p:cNvSpPr>
            <p:nvPr/>
          </p:nvSpPr>
          <p:spPr bwMode="auto">
            <a:xfrm flipH="1">
              <a:off x="3256" y="1677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40" name="Rectangle 47"/>
            <p:cNvSpPr>
              <a:spLocks noChangeArrowheads="1"/>
            </p:cNvSpPr>
            <p:nvPr/>
          </p:nvSpPr>
          <p:spPr bwMode="auto">
            <a:xfrm>
              <a:off x="3294" y="1638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9900CC"/>
                  </a:solidFill>
                  <a:latin typeface="Lucida Console" panose="020B0609040504020204" pitchFamily="49" charset="0"/>
                </a:rPr>
                <a:t>Brewery 3 bottle 1  </a:t>
              </a:r>
            </a:p>
          </p:txBody>
        </p:sp>
        <p:sp>
          <p:nvSpPr>
            <p:cNvPr id="16541" name="Line 48"/>
            <p:cNvSpPr>
              <a:spLocks noChangeShapeType="1"/>
            </p:cNvSpPr>
            <p:nvPr/>
          </p:nvSpPr>
          <p:spPr bwMode="auto">
            <a:xfrm flipH="1">
              <a:off x="3256" y="155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42" name="Rectangle 49"/>
            <p:cNvSpPr>
              <a:spLocks noChangeArrowheads="1"/>
            </p:cNvSpPr>
            <p:nvPr/>
          </p:nvSpPr>
          <p:spPr bwMode="auto">
            <a:xfrm>
              <a:off x="3294" y="1513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9900CC"/>
                  </a:solidFill>
                  <a:latin typeface="Lucida Console" panose="020B0609040504020204" pitchFamily="49" charset="0"/>
                </a:rPr>
                <a:t>Brewery 3 bottle 2  </a:t>
              </a:r>
            </a:p>
          </p:txBody>
        </p:sp>
        <p:sp>
          <p:nvSpPr>
            <p:cNvPr id="16543" name="Line 50"/>
            <p:cNvSpPr>
              <a:spLocks noChangeShapeType="1"/>
            </p:cNvSpPr>
            <p:nvPr/>
          </p:nvSpPr>
          <p:spPr bwMode="auto">
            <a:xfrm flipH="1">
              <a:off x="3256" y="1423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44" name="Rectangle 51"/>
            <p:cNvSpPr>
              <a:spLocks noChangeArrowheads="1"/>
            </p:cNvSpPr>
            <p:nvPr/>
          </p:nvSpPr>
          <p:spPr bwMode="auto">
            <a:xfrm>
              <a:off x="3294" y="1383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9900CC"/>
                  </a:solidFill>
                  <a:latin typeface="Lucida Console" panose="020B0609040504020204" pitchFamily="49" charset="0"/>
                </a:rPr>
                <a:t>Brewery 3 bottle 3  </a:t>
              </a:r>
            </a:p>
          </p:txBody>
        </p:sp>
        <p:sp>
          <p:nvSpPr>
            <p:cNvPr id="16545" name="Line 52"/>
            <p:cNvSpPr>
              <a:spLocks noChangeShapeType="1"/>
            </p:cNvSpPr>
            <p:nvPr/>
          </p:nvSpPr>
          <p:spPr bwMode="auto">
            <a:xfrm flipH="1">
              <a:off x="3256" y="1298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46" name="Rectangle 53"/>
            <p:cNvSpPr>
              <a:spLocks noChangeArrowheads="1"/>
            </p:cNvSpPr>
            <p:nvPr/>
          </p:nvSpPr>
          <p:spPr bwMode="auto">
            <a:xfrm>
              <a:off x="3294" y="1259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9900CC"/>
                  </a:solidFill>
                  <a:latin typeface="Lucida Console" panose="020B0609040504020204" pitchFamily="49" charset="0"/>
                </a:rPr>
                <a:t>Brewery 3 bottle 4  </a:t>
              </a:r>
            </a:p>
          </p:txBody>
        </p:sp>
        <p:sp>
          <p:nvSpPr>
            <p:cNvPr id="16547" name="Line 54"/>
            <p:cNvSpPr>
              <a:spLocks noChangeShapeType="1"/>
            </p:cNvSpPr>
            <p:nvPr/>
          </p:nvSpPr>
          <p:spPr bwMode="auto">
            <a:xfrm flipH="1">
              <a:off x="3256" y="1169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48" name="Rectangle 55"/>
            <p:cNvSpPr>
              <a:spLocks noChangeArrowheads="1"/>
            </p:cNvSpPr>
            <p:nvPr/>
          </p:nvSpPr>
          <p:spPr bwMode="auto">
            <a:xfrm>
              <a:off x="3294" y="1128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9900CC"/>
                  </a:solidFill>
                  <a:latin typeface="Lucida Console" panose="020B0609040504020204" pitchFamily="49" charset="0"/>
                </a:rPr>
                <a:t>Brewery 3 bottle 5  </a:t>
              </a:r>
            </a:p>
          </p:txBody>
        </p:sp>
        <p:sp>
          <p:nvSpPr>
            <p:cNvPr id="16549" name="Freeform 56"/>
            <p:cNvSpPr>
              <a:spLocks/>
            </p:cNvSpPr>
            <p:nvPr/>
          </p:nvSpPr>
          <p:spPr bwMode="auto">
            <a:xfrm>
              <a:off x="3193" y="2824"/>
              <a:ext cx="91" cy="125"/>
            </a:xfrm>
            <a:custGeom>
              <a:avLst/>
              <a:gdLst>
                <a:gd name="T0" fmla="*/ 77 w 108"/>
                <a:gd name="T1" fmla="*/ 110 h 142"/>
                <a:gd name="T2" fmla="*/ 0 w 108"/>
                <a:gd name="T3" fmla="*/ 110 h 142"/>
                <a:gd name="T4" fmla="*/ 0 w 108"/>
                <a:gd name="T5" fmla="*/ 0 h 142"/>
                <a:gd name="T6" fmla="*/ 77 w 108"/>
                <a:gd name="T7" fmla="*/ 0 h 1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" h="142">
                  <a:moveTo>
                    <a:pt x="108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08" y="0"/>
                  </a:lnTo>
                </a:path>
              </a:pathLst>
            </a:custGeom>
            <a:noFill/>
            <a:ln w="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50" name="Freeform 57"/>
            <p:cNvSpPr>
              <a:spLocks/>
            </p:cNvSpPr>
            <p:nvPr/>
          </p:nvSpPr>
          <p:spPr bwMode="auto">
            <a:xfrm>
              <a:off x="3184" y="1298"/>
              <a:ext cx="100" cy="125"/>
            </a:xfrm>
            <a:custGeom>
              <a:avLst/>
              <a:gdLst>
                <a:gd name="T0" fmla="*/ 84 w 119"/>
                <a:gd name="T1" fmla="*/ 110 h 142"/>
                <a:gd name="T2" fmla="*/ 0 w 119"/>
                <a:gd name="T3" fmla="*/ 110 h 142"/>
                <a:gd name="T4" fmla="*/ 0 w 119"/>
                <a:gd name="T5" fmla="*/ 0 h 142"/>
                <a:gd name="T6" fmla="*/ 84 w 119"/>
                <a:gd name="T7" fmla="*/ 0 h 1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9" h="142">
                  <a:moveTo>
                    <a:pt x="119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19" y="0"/>
                  </a:lnTo>
                </a:path>
              </a:pathLst>
            </a:custGeom>
            <a:noFill/>
            <a:ln w="0">
              <a:solidFill>
                <a:srgbClr val="9900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51" name="Freeform 58"/>
            <p:cNvSpPr>
              <a:spLocks/>
            </p:cNvSpPr>
            <p:nvPr/>
          </p:nvSpPr>
          <p:spPr bwMode="auto">
            <a:xfrm>
              <a:off x="3078" y="2695"/>
              <a:ext cx="206" cy="189"/>
            </a:xfrm>
            <a:custGeom>
              <a:avLst/>
              <a:gdLst>
                <a:gd name="T0" fmla="*/ 97 w 244"/>
                <a:gd name="T1" fmla="*/ 166 h 215"/>
                <a:gd name="T2" fmla="*/ 0 w 244"/>
                <a:gd name="T3" fmla="*/ 166 h 215"/>
                <a:gd name="T4" fmla="*/ 0 w 244"/>
                <a:gd name="T5" fmla="*/ 0 h 215"/>
                <a:gd name="T6" fmla="*/ 174 w 244"/>
                <a:gd name="T7" fmla="*/ 0 h 2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4" h="215">
                  <a:moveTo>
                    <a:pt x="136" y="215"/>
                  </a:moveTo>
                  <a:lnTo>
                    <a:pt x="0" y="215"/>
                  </a:lnTo>
                  <a:lnTo>
                    <a:pt x="0" y="0"/>
                  </a:lnTo>
                  <a:lnTo>
                    <a:pt x="244" y="0"/>
                  </a:lnTo>
                </a:path>
              </a:pathLst>
            </a:custGeom>
            <a:noFill/>
            <a:ln w="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52" name="Freeform 59"/>
            <p:cNvSpPr>
              <a:spLocks/>
            </p:cNvSpPr>
            <p:nvPr/>
          </p:nvSpPr>
          <p:spPr bwMode="auto">
            <a:xfrm>
              <a:off x="2991" y="2186"/>
              <a:ext cx="293" cy="130"/>
            </a:xfrm>
            <a:custGeom>
              <a:avLst/>
              <a:gdLst>
                <a:gd name="T0" fmla="*/ 248 w 346"/>
                <a:gd name="T1" fmla="*/ 114 h 148"/>
                <a:gd name="T2" fmla="*/ 0 w 346"/>
                <a:gd name="T3" fmla="*/ 114 h 148"/>
                <a:gd name="T4" fmla="*/ 0 w 346"/>
                <a:gd name="T5" fmla="*/ 0 h 148"/>
                <a:gd name="T6" fmla="*/ 248 w 346"/>
                <a:gd name="T7" fmla="*/ 0 h 1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6" h="148">
                  <a:moveTo>
                    <a:pt x="346" y="148"/>
                  </a:moveTo>
                  <a:lnTo>
                    <a:pt x="0" y="148"/>
                  </a:lnTo>
                  <a:lnTo>
                    <a:pt x="0" y="0"/>
                  </a:lnTo>
                  <a:lnTo>
                    <a:pt x="346" y="0"/>
                  </a:lnTo>
                </a:path>
              </a:pathLst>
            </a:custGeom>
            <a:noFill/>
            <a:ln w="0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53" name="Freeform 60"/>
            <p:cNvSpPr>
              <a:spLocks/>
            </p:cNvSpPr>
            <p:nvPr/>
          </p:nvSpPr>
          <p:spPr bwMode="auto">
            <a:xfrm>
              <a:off x="2895" y="1169"/>
              <a:ext cx="389" cy="189"/>
            </a:xfrm>
            <a:custGeom>
              <a:avLst/>
              <a:gdLst>
                <a:gd name="T0" fmla="*/ 244 w 459"/>
                <a:gd name="T1" fmla="*/ 166 h 215"/>
                <a:gd name="T2" fmla="*/ 0 w 459"/>
                <a:gd name="T3" fmla="*/ 166 h 215"/>
                <a:gd name="T4" fmla="*/ 0 w 459"/>
                <a:gd name="T5" fmla="*/ 0 h 215"/>
                <a:gd name="T6" fmla="*/ 330 w 459"/>
                <a:gd name="T7" fmla="*/ 0 h 2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9" h="215">
                  <a:moveTo>
                    <a:pt x="340" y="215"/>
                  </a:moveTo>
                  <a:lnTo>
                    <a:pt x="0" y="215"/>
                  </a:lnTo>
                  <a:lnTo>
                    <a:pt x="0" y="0"/>
                  </a:lnTo>
                  <a:lnTo>
                    <a:pt x="459" y="0"/>
                  </a:lnTo>
                </a:path>
              </a:pathLst>
            </a:custGeom>
            <a:noFill/>
            <a:ln w="0">
              <a:solidFill>
                <a:srgbClr val="9900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54" name="Freeform 61"/>
            <p:cNvSpPr>
              <a:spLocks/>
            </p:cNvSpPr>
            <p:nvPr/>
          </p:nvSpPr>
          <p:spPr bwMode="auto">
            <a:xfrm>
              <a:off x="2881" y="2061"/>
              <a:ext cx="403" cy="190"/>
            </a:xfrm>
            <a:custGeom>
              <a:avLst/>
              <a:gdLst>
                <a:gd name="T0" fmla="*/ 93 w 476"/>
                <a:gd name="T1" fmla="*/ 167 h 216"/>
                <a:gd name="T2" fmla="*/ 0 w 476"/>
                <a:gd name="T3" fmla="*/ 167 h 216"/>
                <a:gd name="T4" fmla="*/ 0 w 476"/>
                <a:gd name="T5" fmla="*/ 0 h 216"/>
                <a:gd name="T6" fmla="*/ 341 w 476"/>
                <a:gd name="T7" fmla="*/ 0 h 2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6" h="216">
                  <a:moveTo>
                    <a:pt x="130" y="216"/>
                  </a:moveTo>
                  <a:lnTo>
                    <a:pt x="0" y="216"/>
                  </a:lnTo>
                  <a:lnTo>
                    <a:pt x="0" y="0"/>
                  </a:lnTo>
                  <a:lnTo>
                    <a:pt x="476" y="0"/>
                  </a:lnTo>
                </a:path>
              </a:pathLst>
            </a:custGeom>
            <a:noFill/>
            <a:ln w="0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55" name="Freeform 62"/>
            <p:cNvSpPr>
              <a:spLocks/>
            </p:cNvSpPr>
            <p:nvPr/>
          </p:nvSpPr>
          <p:spPr bwMode="auto">
            <a:xfrm>
              <a:off x="2664" y="2440"/>
              <a:ext cx="620" cy="130"/>
            </a:xfrm>
            <a:custGeom>
              <a:avLst/>
              <a:gdLst>
                <a:gd name="T0" fmla="*/ 526 w 731"/>
                <a:gd name="T1" fmla="*/ 114 h 148"/>
                <a:gd name="T2" fmla="*/ 0 w 731"/>
                <a:gd name="T3" fmla="*/ 114 h 148"/>
                <a:gd name="T4" fmla="*/ 0 w 731"/>
                <a:gd name="T5" fmla="*/ 0 h 148"/>
                <a:gd name="T6" fmla="*/ 526 w 731"/>
                <a:gd name="T7" fmla="*/ 0 h 1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31" h="148">
                  <a:moveTo>
                    <a:pt x="731" y="148"/>
                  </a:moveTo>
                  <a:lnTo>
                    <a:pt x="0" y="148"/>
                  </a:lnTo>
                  <a:lnTo>
                    <a:pt x="0" y="0"/>
                  </a:lnTo>
                  <a:lnTo>
                    <a:pt x="731" y="0"/>
                  </a:lnTo>
                </a:path>
              </a:pathLst>
            </a:custGeom>
            <a:noFill/>
            <a:ln w="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56" name="Freeform 63"/>
            <p:cNvSpPr>
              <a:spLocks/>
            </p:cNvSpPr>
            <p:nvPr/>
          </p:nvSpPr>
          <p:spPr bwMode="auto">
            <a:xfrm>
              <a:off x="2650" y="1552"/>
              <a:ext cx="634" cy="125"/>
            </a:xfrm>
            <a:custGeom>
              <a:avLst/>
              <a:gdLst>
                <a:gd name="T0" fmla="*/ 537 w 748"/>
                <a:gd name="T1" fmla="*/ 110 h 142"/>
                <a:gd name="T2" fmla="*/ 0 w 748"/>
                <a:gd name="T3" fmla="*/ 110 h 142"/>
                <a:gd name="T4" fmla="*/ 0 w 748"/>
                <a:gd name="T5" fmla="*/ 0 h 142"/>
                <a:gd name="T6" fmla="*/ 537 w 748"/>
                <a:gd name="T7" fmla="*/ 0 h 1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48" h="142">
                  <a:moveTo>
                    <a:pt x="748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748" y="0"/>
                  </a:lnTo>
                </a:path>
              </a:pathLst>
            </a:custGeom>
            <a:noFill/>
            <a:ln w="0">
              <a:solidFill>
                <a:srgbClr val="9900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57" name="Freeform 64"/>
            <p:cNvSpPr>
              <a:spLocks/>
            </p:cNvSpPr>
            <p:nvPr/>
          </p:nvSpPr>
          <p:spPr bwMode="auto">
            <a:xfrm>
              <a:off x="2558" y="1807"/>
              <a:ext cx="726" cy="124"/>
            </a:xfrm>
            <a:custGeom>
              <a:avLst/>
              <a:gdLst>
                <a:gd name="T0" fmla="*/ 616 w 856"/>
                <a:gd name="T1" fmla="*/ 108 h 142"/>
                <a:gd name="T2" fmla="*/ 0 w 856"/>
                <a:gd name="T3" fmla="*/ 108 h 142"/>
                <a:gd name="T4" fmla="*/ 0 w 856"/>
                <a:gd name="T5" fmla="*/ 0 h 142"/>
                <a:gd name="T6" fmla="*/ 616 w 856"/>
                <a:gd name="T7" fmla="*/ 0 h 1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56" h="142">
                  <a:moveTo>
                    <a:pt x="85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856" y="0"/>
                  </a:lnTo>
                </a:path>
              </a:pathLst>
            </a:custGeom>
            <a:noFill/>
            <a:ln w="0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58" name="Freeform 65"/>
            <p:cNvSpPr>
              <a:spLocks/>
            </p:cNvSpPr>
            <p:nvPr/>
          </p:nvSpPr>
          <p:spPr bwMode="auto">
            <a:xfrm>
              <a:off x="2160" y="1866"/>
              <a:ext cx="721" cy="290"/>
            </a:xfrm>
            <a:custGeom>
              <a:avLst/>
              <a:gdLst>
                <a:gd name="T0" fmla="*/ 612 w 850"/>
                <a:gd name="T1" fmla="*/ 256 h 329"/>
                <a:gd name="T2" fmla="*/ 0 w 850"/>
                <a:gd name="T3" fmla="*/ 256 h 329"/>
                <a:gd name="T4" fmla="*/ 0 w 850"/>
                <a:gd name="T5" fmla="*/ 0 h 329"/>
                <a:gd name="T6" fmla="*/ 338 w 850"/>
                <a:gd name="T7" fmla="*/ 0 h 3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50" h="329">
                  <a:moveTo>
                    <a:pt x="850" y="329"/>
                  </a:moveTo>
                  <a:lnTo>
                    <a:pt x="0" y="329"/>
                  </a:lnTo>
                  <a:lnTo>
                    <a:pt x="0" y="0"/>
                  </a:lnTo>
                  <a:lnTo>
                    <a:pt x="470" y="0"/>
                  </a:lnTo>
                </a:path>
              </a:pathLst>
            </a:custGeom>
            <a:noFill/>
            <a:ln w="0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59" name="Freeform 66"/>
            <p:cNvSpPr>
              <a:spLocks/>
            </p:cNvSpPr>
            <p:nvPr/>
          </p:nvSpPr>
          <p:spPr bwMode="auto">
            <a:xfrm>
              <a:off x="2078" y="1263"/>
              <a:ext cx="817" cy="349"/>
            </a:xfrm>
            <a:custGeom>
              <a:avLst/>
              <a:gdLst>
                <a:gd name="T0" fmla="*/ 485 w 964"/>
                <a:gd name="T1" fmla="*/ 307 h 397"/>
                <a:gd name="T2" fmla="*/ 0 w 964"/>
                <a:gd name="T3" fmla="*/ 307 h 397"/>
                <a:gd name="T4" fmla="*/ 0 w 964"/>
                <a:gd name="T5" fmla="*/ 0 h 397"/>
                <a:gd name="T6" fmla="*/ 692 w 964"/>
                <a:gd name="T7" fmla="*/ 0 h 3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4" h="397">
                  <a:moveTo>
                    <a:pt x="675" y="397"/>
                  </a:moveTo>
                  <a:lnTo>
                    <a:pt x="0" y="397"/>
                  </a:lnTo>
                  <a:lnTo>
                    <a:pt x="0" y="0"/>
                  </a:lnTo>
                  <a:lnTo>
                    <a:pt x="964" y="0"/>
                  </a:lnTo>
                </a:path>
              </a:pathLst>
            </a:custGeom>
            <a:noFill/>
            <a:ln w="0">
              <a:solidFill>
                <a:srgbClr val="9900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60" name="Freeform 67"/>
            <p:cNvSpPr>
              <a:spLocks/>
            </p:cNvSpPr>
            <p:nvPr/>
          </p:nvSpPr>
          <p:spPr bwMode="auto">
            <a:xfrm>
              <a:off x="1770" y="2505"/>
              <a:ext cx="1308" cy="284"/>
            </a:xfrm>
            <a:custGeom>
              <a:avLst/>
              <a:gdLst>
                <a:gd name="T0" fmla="*/ 759 w 1542"/>
                <a:gd name="T1" fmla="*/ 0 h 323"/>
                <a:gd name="T2" fmla="*/ 0 w 1542"/>
                <a:gd name="T3" fmla="*/ 0 h 323"/>
                <a:gd name="T4" fmla="*/ 0 w 1542"/>
                <a:gd name="T5" fmla="*/ 250 h 323"/>
                <a:gd name="T6" fmla="*/ 1110 w 1542"/>
                <a:gd name="T7" fmla="*/ 250 h 3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2" h="323">
                  <a:moveTo>
                    <a:pt x="1055" y="0"/>
                  </a:moveTo>
                  <a:lnTo>
                    <a:pt x="0" y="0"/>
                  </a:lnTo>
                  <a:lnTo>
                    <a:pt x="0" y="323"/>
                  </a:lnTo>
                  <a:lnTo>
                    <a:pt x="1542" y="323"/>
                  </a:lnTo>
                </a:path>
              </a:pathLst>
            </a:custGeom>
            <a:noFill/>
            <a:ln w="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61" name="Freeform 68"/>
            <p:cNvSpPr>
              <a:spLocks/>
            </p:cNvSpPr>
            <p:nvPr/>
          </p:nvSpPr>
          <p:spPr bwMode="auto">
            <a:xfrm>
              <a:off x="1530" y="1438"/>
              <a:ext cx="630" cy="573"/>
            </a:xfrm>
            <a:custGeom>
              <a:avLst/>
              <a:gdLst>
                <a:gd name="T0" fmla="*/ 534 w 743"/>
                <a:gd name="T1" fmla="*/ 504 h 652"/>
                <a:gd name="T2" fmla="*/ 0 w 743"/>
                <a:gd name="T3" fmla="*/ 504 h 652"/>
                <a:gd name="T4" fmla="*/ 0 w 743"/>
                <a:gd name="T5" fmla="*/ 0 h 652"/>
                <a:gd name="T6" fmla="*/ 465 w 743"/>
                <a:gd name="T7" fmla="*/ 0 h 6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43" h="652">
                  <a:moveTo>
                    <a:pt x="743" y="652"/>
                  </a:moveTo>
                  <a:lnTo>
                    <a:pt x="0" y="652"/>
                  </a:lnTo>
                  <a:lnTo>
                    <a:pt x="0" y="0"/>
                  </a:lnTo>
                  <a:lnTo>
                    <a:pt x="64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62" name="Freeform 69"/>
            <p:cNvSpPr>
              <a:spLocks/>
            </p:cNvSpPr>
            <p:nvPr/>
          </p:nvSpPr>
          <p:spPr bwMode="auto">
            <a:xfrm>
              <a:off x="1486" y="1727"/>
              <a:ext cx="284" cy="918"/>
            </a:xfrm>
            <a:custGeom>
              <a:avLst/>
              <a:gdLst>
                <a:gd name="T0" fmla="*/ 37 w 334"/>
                <a:gd name="T1" fmla="*/ 0 h 1043"/>
                <a:gd name="T2" fmla="*/ 0 w 334"/>
                <a:gd name="T3" fmla="*/ 0 h 1043"/>
                <a:gd name="T4" fmla="*/ 0 w 334"/>
                <a:gd name="T5" fmla="*/ 808 h 1043"/>
                <a:gd name="T6" fmla="*/ 241 w 334"/>
                <a:gd name="T7" fmla="*/ 808 h 10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4" h="1043">
                  <a:moveTo>
                    <a:pt x="51" y="0"/>
                  </a:moveTo>
                  <a:lnTo>
                    <a:pt x="0" y="0"/>
                  </a:lnTo>
                  <a:lnTo>
                    <a:pt x="0" y="1043"/>
                  </a:lnTo>
                  <a:lnTo>
                    <a:pt x="334" y="104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63" name="Rectangle 70"/>
            <p:cNvSpPr>
              <a:spLocks noChangeArrowheads="1"/>
            </p:cNvSpPr>
            <p:nvPr/>
          </p:nvSpPr>
          <p:spPr bwMode="auto">
            <a:xfrm>
              <a:off x="2135" y="3179"/>
              <a:ext cx="646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00"/>
                  </a:solidFill>
                  <a:latin typeface="Lucida Console" panose="020B0609040504020204" pitchFamily="49" charset="0"/>
                </a:rPr>
                <a:t>Distance Level</a:t>
              </a:r>
              <a:endParaRPr lang="cs-CZ" altLang="cs-CZ" sz="1000" b="1">
                <a:latin typeface="Lucida Console" panose="020B0609040504020204" pitchFamily="49" charset="0"/>
              </a:endParaRPr>
            </a:p>
          </p:txBody>
        </p:sp>
      </p:grpSp>
      <p:sp>
        <p:nvSpPr>
          <p:cNvPr id="16387" name="Text Box 71"/>
          <p:cNvSpPr txBox="1">
            <a:spLocks noChangeArrowheads="1"/>
          </p:cNvSpPr>
          <p:nvPr/>
        </p:nvSpPr>
        <p:spPr bwMode="auto">
          <a:xfrm>
            <a:off x="2913063" y="620713"/>
            <a:ext cx="33764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MALDI-MS </a:t>
            </a:r>
            <a:r>
              <a:rPr lang="cs-CZ" altLang="cs-CZ" sz="2000" b="1" smtClean="0"/>
              <a:t>profiling of beer</a:t>
            </a:r>
            <a:endParaRPr lang="cs-CZ" altLang="cs-CZ" sz="2000"/>
          </a:p>
        </p:txBody>
      </p:sp>
      <p:grpSp>
        <p:nvGrpSpPr>
          <p:cNvPr id="16388" name="Group 72"/>
          <p:cNvGrpSpPr>
            <a:grpSpLocks/>
          </p:cNvGrpSpPr>
          <p:nvPr/>
        </p:nvGrpSpPr>
        <p:grpSpPr bwMode="auto">
          <a:xfrm>
            <a:off x="392113" y="474663"/>
            <a:ext cx="4611687" cy="2809875"/>
            <a:chOff x="2517" y="2251"/>
            <a:chExt cx="2905" cy="1770"/>
          </a:xfrm>
        </p:grpSpPr>
        <p:sp>
          <p:nvSpPr>
            <p:cNvPr id="16391" name="Text Box 73"/>
            <p:cNvSpPr txBox="1">
              <a:spLocks noChangeArrowheads="1"/>
            </p:cNvSpPr>
            <p:nvPr/>
          </p:nvSpPr>
          <p:spPr bwMode="auto">
            <a:xfrm>
              <a:off x="3016" y="3867"/>
              <a:ext cx="219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5259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259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259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259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259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259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259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259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259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 i="1">
                  <a:solidFill>
                    <a:srgbClr val="FF0000"/>
                  </a:solidFill>
                  <a:latin typeface="Verdana" panose="020B0604030504040204" pitchFamily="34" charset="0"/>
                </a:rPr>
                <a:t>MALDI-TOF MS fingerprint containing proteins</a:t>
              </a:r>
            </a:p>
          </p:txBody>
        </p:sp>
        <p:grpSp>
          <p:nvGrpSpPr>
            <p:cNvPr id="16392" name="Group 74"/>
            <p:cNvGrpSpPr>
              <a:grpSpLocks/>
            </p:cNvGrpSpPr>
            <p:nvPr/>
          </p:nvGrpSpPr>
          <p:grpSpPr bwMode="auto">
            <a:xfrm>
              <a:off x="2517" y="2251"/>
              <a:ext cx="2905" cy="1554"/>
              <a:chOff x="6326" y="20208"/>
              <a:chExt cx="2905" cy="1554"/>
            </a:xfrm>
          </p:grpSpPr>
          <p:sp>
            <p:nvSpPr>
              <p:cNvPr id="16393" name="Freeform 75"/>
              <p:cNvSpPr>
                <a:spLocks/>
              </p:cNvSpPr>
              <p:nvPr/>
            </p:nvSpPr>
            <p:spPr bwMode="auto">
              <a:xfrm>
                <a:off x="6531" y="20465"/>
                <a:ext cx="2643" cy="1109"/>
              </a:xfrm>
              <a:custGeom>
                <a:avLst/>
                <a:gdLst>
                  <a:gd name="T0" fmla="*/ 27 w 3397"/>
                  <a:gd name="T1" fmla="*/ 988 h 1109"/>
                  <a:gd name="T2" fmla="*/ 61 w 3397"/>
                  <a:gd name="T3" fmla="*/ 802 h 1109"/>
                  <a:gd name="T4" fmla="*/ 94 w 3397"/>
                  <a:gd name="T5" fmla="*/ 590 h 1109"/>
                  <a:gd name="T6" fmla="*/ 131 w 3397"/>
                  <a:gd name="T7" fmla="*/ 0 h 1109"/>
                  <a:gd name="T8" fmla="*/ 170 w 3397"/>
                  <a:gd name="T9" fmla="*/ 393 h 1109"/>
                  <a:gd name="T10" fmla="*/ 198 w 3397"/>
                  <a:gd name="T11" fmla="*/ 393 h 1109"/>
                  <a:gd name="T12" fmla="*/ 229 w 3397"/>
                  <a:gd name="T13" fmla="*/ 348 h 1109"/>
                  <a:gd name="T14" fmla="*/ 259 w 3397"/>
                  <a:gd name="T15" fmla="*/ 338 h 1109"/>
                  <a:gd name="T16" fmla="*/ 293 w 3397"/>
                  <a:gd name="T17" fmla="*/ 252 h 1109"/>
                  <a:gd name="T18" fmla="*/ 326 w 3397"/>
                  <a:gd name="T19" fmla="*/ 318 h 1109"/>
                  <a:gd name="T20" fmla="*/ 363 w 3397"/>
                  <a:gd name="T21" fmla="*/ 343 h 1109"/>
                  <a:gd name="T22" fmla="*/ 400 w 3397"/>
                  <a:gd name="T23" fmla="*/ 393 h 1109"/>
                  <a:gd name="T24" fmla="*/ 436 w 3397"/>
                  <a:gd name="T25" fmla="*/ 408 h 1109"/>
                  <a:gd name="T26" fmla="*/ 470 w 3397"/>
                  <a:gd name="T27" fmla="*/ 474 h 1109"/>
                  <a:gd name="T28" fmla="*/ 498 w 3397"/>
                  <a:gd name="T29" fmla="*/ 489 h 1109"/>
                  <a:gd name="T30" fmla="*/ 528 w 3397"/>
                  <a:gd name="T31" fmla="*/ 550 h 1109"/>
                  <a:gd name="T32" fmla="*/ 555 w 3397"/>
                  <a:gd name="T33" fmla="*/ 575 h 1109"/>
                  <a:gd name="T34" fmla="*/ 586 w 3397"/>
                  <a:gd name="T35" fmla="*/ 605 h 1109"/>
                  <a:gd name="T36" fmla="*/ 616 w 3397"/>
                  <a:gd name="T37" fmla="*/ 640 h 1109"/>
                  <a:gd name="T38" fmla="*/ 650 w 3397"/>
                  <a:gd name="T39" fmla="*/ 645 h 1109"/>
                  <a:gd name="T40" fmla="*/ 681 w 3397"/>
                  <a:gd name="T41" fmla="*/ 676 h 1109"/>
                  <a:gd name="T42" fmla="*/ 713 w 3397"/>
                  <a:gd name="T43" fmla="*/ 696 h 1109"/>
                  <a:gd name="T44" fmla="*/ 751 w 3397"/>
                  <a:gd name="T45" fmla="*/ 721 h 1109"/>
                  <a:gd name="T46" fmla="*/ 784 w 3397"/>
                  <a:gd name="T47" fmla="*/ 771 h 1109"/>
                  <a:gd name="T48" fmla="*/ 821 w 3397"/>
                  <a:gd name="T49" fmla="*/ 776 h 1109"/>
                  <a:gd name="T50" fmla="*/ 857 w 3397"/>
                  <a:gd name="T51" fmla="*/ 781 h 1109"/>
                  <a:gd name="T52" fmla="*/ 894 w 3397"/>
                  <a:gd name="T53" fmla="*/ 812 h 1109"/>
                  <a:gd name="T54" fmla="*/ 931 w 3397"/>
                  <a:gd name="T55" fmla="*/ 837 h 1109"/>
                  <a:gd name="T56" fmla="*/ 967 w 3397"/>
                  <a:gd name="T57" fmla="*/ 862 h 1109"/>
                  <a:gd name="T58" fmla="*/ 997 w 3397"/>
                  <a:gd name="T59" fmla="*/ 832 h 1109"/>
                  <a:gd name="T60" fmla="*/ 1025 w 3397"/>
                  <a:gd name="T61" fmla="*/ 862 h 1109"/>
                  <a:gd name="T62" fmla="*/ 1056 w 3397"/>
                  <a:gd name="T63" fmla="*/ 907 h 1109"/>
                  <a:gd name="T64" fmla="*/ 1086 w 3397"/>
                  <a:gd name="T65" fmla="*/ 923 h 1109"/>
                  <a:gd name="T66" fmla="*/ 1114 w 3397"/>
                  <a:gd name="T67" fmla="*/ 917 h 1109"/>
                  <a:gd name="T68" fmla="*/ 1144 w 3397"/>
                  <a:gd name="T69" fmla="*/ 948 h 1109"/>
                  <a:gd name="T70" fmla="*/ 1174 w 3397"/>
                  <a:gd name="T71" fmla="*/ 958 h 1109"/>
                  <a:gd name="T72" fmla="*/ 1205 w 3397"/>
                  <a:gd name="T73" fmla="*/ 948 h 1109"/>
                  <a:gd name="T74" fmla="*/ 1236 w 3397"/>
                  <a:gd name="T75" fmla="*/ 938 h 1109"/>
                  <a:gd name="T76" fmla="*/ 1267 w 3397"/>
                  <a:gd name="T77" fmla="*/ 948 h 1109"/>
                  <a:gd name="T78" fmla="*/ 1299 w 3397"/>
                  <a:gd name="T79" fmla="*/ 983 h 1109"/>
                  <a:gd name="T80" fmla="*/ 1330 w 3397"/>
                  <a:gd name="T81" fmla="*/ 993 h 1109"/>
                  <a:gd name="T82" fmla="*/ 1364 w 3397"/>
                  <a:gd name="T83" fmla="*/ 1003 h 1109"/>
                  <a:gd name="T84" fmla="*/ 1394 w 3397"/>
                  <a:gd name="T85" fmla="*/ 1018 h 1109"/>
                  <a:gd name="T86" fmla="*/ 1428 w 3397"/>
                  <a:gd name="T87" fmla="*/ 1038 h 1109"/>
                  <a:gd name="T88" fmla="*/ 1461 w 3397"/>
                  <a:gd name="T89" fmla="*/ 1038 h 1109"/>
                  <a:gd name="T90" fmla="*/ 1492 w 3397"/>
                  <a:gd name="T91" fmla="*/ 1038 h 1109"/>
                  <a:gd name="T92" fmla="*/ 1526 w 3397"/>
                  <a:gd name="T93" fmla="*/ 1054 h 1109"/>
                  <a:gd name="T94" fmla="*/ 1558 w 3397"/>
                  <a:gd name="T95" fmla="*/ 1059 h 1109"/>
                  <a:gd name="T96" fmla="*/ 1593 w 3397"/>
                  <a:gd name="T97" fmla="*/ 1069 h 1109"/>
                  <a:gd name="T98" fmla="*/ 1629 w 3397"/>
                  <a:gd name="T99" fmla="*/ 1074 h 1109"/>
                  <a:gd name="T100" fmla="*/ 1663 w 3397"/>
                  <a:gd name="T101" fmla="*/ 1074 h 1109"/>
                  <a:gd name="T102" fmla="*/ 1696 w 3397"/>
                  <a:gd name="T103" fmla="*/ 1079 h 1109"/>
                  <a:gd name="T104" fmla="*/ 1733 w 3397"/>
                  <a:gd name="T105" fmla="*/ 1074 h 1109"/>
                  <a:gd name="T106" fmla="*/ 1766 w 3397"/>
                  <a:gd name="T107" fmla="*/ 1054 h 1109"/>
                  <a:gd name="T108" fmla="*/ 1803 w 3397"/>
                  <a:gd name="T109" fmla="*/ 1033 h 1109"/>
                  <a:gd name="T110" fmla="*/ 1839 w 3397"/>
                  <a:gd name="T111" fmla="*/ 993 h 1109"/>
                  <a:gd name="T112" fmla="*/ 1877 w 3397"/>
                  <a:gd name="T113" fmla="*/ 983 h 1109"/>
                  <a:gd name="T114" fmla="*/ 1913 w 3397"/>
                  <a:gd name="T115" fmla="*/ 973 h 1109"/>
                  <a:gd name="T116" fmla="*/ 1949 w 3397"/>
                  <a:gd name="T117" fmla="*/ 998 h 1109"/>
                  <a:gd name="T118" fmla="*/ 1986 w 3397"/>
                  <a:gd name="T119" fmla="*/ 1013 h 1109"/>
                  <a:gd name="T120" fmla="*/ 2022 w 3397"/>
                  <a:gd name="T121" fmla="*/ 1054 h 110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397" h="1109">
                    <a:moveTo>
                      <a:pt x="0" y="1089"/>
                    </a:moveTo>
                    <a:lnTo>
                      <a:pt x="0" y="1109"/>
                    </a:lnTo>
                    <a:lnTo>
                      <a:pt x="5" y="1109"/>
                    </a:lnTo>
                    <a:lnTo>
                      <a:pt x="5" y="1104"/>
                    </a:lnTo>
                    <a:lnTo>
                      <a:pt x="5" y="1094"/>
                    </a:lnTo>
                    <a:lnTo>
                      <a:pt x="10" y="1079"/>
                    </a:lnTo>
                    <a:lnTo>
                      <a:pt x="10" y="1084"/>
                    </a:lnTo>
                    <a:lnTo>
                      <a:pt x="15" y="1079"/>
                    </a:lnTo>
                    <a:lnTo>
                      <a:pt x="15" y="1084"/>
                    </a:lnTo>
                    <a:lnTo>
                      <a:pt x="15" y="1079"/>
                    </a:lnTo>
                    <a:lnTo>
                      <a:pt x="20" y="1074"/>
                    </a:lnTo>
                    <a:lnTo>
                      <a:pt x="20" y="1064"/>
                    </a:lnTo>
                    <a:lnTo>
                      <a:pt x="25" y="1054"/>
                    </a:lnTo>
                    <a:lnTo>
                      <a:pt x="25" y="1049"/>
                    </a:lnTo>
                    <a:lnTo>
                      <a:pt x="30" y="1049"/>
                    </a:lnTo>
                    <a:lnTo>
                      <a:pt x="30" y="1023"/>
                    </a:lnTo>
                    <a:lnTo>
                      <a:pt x="35" y="1018"/>
                    </a:lnTo>
                    <a:lnTo>
                      <a:pt x="35" y="1013"/>
                    </a:lnTo>
                    <a:lnTo>
                      <a:pt x="40" y="1008"/>
                    </a:lnTo>
                    <a:lnTo>
                      <a:pt x="40" y="998"/>
                    </a:lnTo>
                    <a:lnTo>
                      <a:pt x="40" y="988"/>
                    </a:lnTo>
                    <a:lnTo>
                      <a:pt x="45" y="988"/>
                    </a:lnTo>
                    <a:lnTo>
                      <a:pt x="50" y="988"/>
                    </a:lnTo>
                    <a:lnTo>
                      <a:pt x="50" y="978"/>
                    </a:lnTo>
                    <a:lnTo>
                      <a:pt x="50" y="963"/>
                    </a:lnTo>
                    <a:lnTo>
                      <a:pt x="56" y="968"/>
                    </a:lnTo>
                    <a:lnTo>
                      <a:pt x="56" y="958"/>
                    </a:lnTo>
                    <a:lnTo>
                      <a:pt x="56" y="938"/>
                    </a:lnTo>
                    <a:lnTo>
                      <a:pt x="61" y="938"/>
                    </a:lnTo>
                    <a:lnTo>
                      <a:pt x="61" y="953"/>
                    </a:lnTo>
                    <a:lnTo>
                      <a:pt x="61" y="827"/>
                    </a:lnTo>
                    <a:lnTo>
                      <a:pt x="66" y="842"/>
                    </a:lnTo>
                    <a:lnTo>
                      <a:pt x="66" y="907"/>
                    </a:lnTo>
                    <a:lnTo>
                      <a:pt x="71" y="928"/>
                    </a:lnTo>
                    <a:lnTo>
                      <a:pt x="71" y="917"/>
                    </a:lnTo>
                    <a:lnTo>
                      <a:pt x="76" y="897"/>
                    </a:lnTo>
                    <a:lnTo>
                      <a:pt x="76" y="902"/>
                    </a:lnTo>
                    <a:lnTo>
                      <a:pt x="81" y="892"/>
                    </a:lnTo>
                    <a:lnTo>
                      <a:pt x="81" y="872"/>
                    </a:lnTo>
                    <a:lnTo>
                      <a:pt x="81" y="857"/>
                    </a:lnTo>
                    <a:lnTo>
                      <a:pt x="86" y="867"/>
                    </a:lnTo>
                    <a:lnTo>
                      <a:pt x="86" y="862"/>
                    </a:lnTo>
                    <a:lnTo>
                      <a:pt x="91" y="857"/>
                    </a:lnTo>
                    <a:lnTo>
                      <a:pt x="91" y="847"/>
                    </a:lnTo>
                    <a:lnTo>
                      <a:pt x="96" y="832"/>
                    </a:lnTo>
                    <a:lnTo>
                      <a:pt x="96" y="812"/>
                    </a:lnTo>
                    <a:lnTo>
                      <a:pt x="101" y="822"/>
                    </a:lnTo>
                    <a:lnTo>
                      <a:pt x="101" y="802"/>
                    </a:lnTo>
                    <a:lnTo>
                      <a:pt x="101" y="796"/>
                    </a:lnTo>
                    <a:lnTo>
                      <a:pt x="106" y="796"/>
                    </a:lnTo>
                    <a:lnTo>
                      <a:pt x="106" y="791"/>
                    </a:lnTo>
                    <a:lnTo>
                      <a:pt x="111" y="771"/>
                    </a:lnTo>
                    <a:lnTo>
                      <a:pt x="111" y="776"/>
                    </a:lnTo>
                    <a:lnTo>
                      <a:pt x="111" y="771"/>
                    </a:lnTo>
                    <a:lnTo>
                      <a:pt x="116" y="761"/>
                    </a:lnTo>
                    <a:lnTo>
                      <a:pt x="116" y="746"/>
                    </a:lnTo>
                    <a:lnTo>
                      <a:pt x="121" y="736"/>
                    </a:lnTo>
                    <a:lnTo>
                      <a:pt x="121" y="741"/>
                    </a:lnTo>
                    <a:lnTo>
                      <a:pt x="121" y="746"/>
                    </a:lnTo>
                    <a:lnTo>
                      <a:pt x="126" y="524"/>
                    </a:lnTo>
                    <a:lnTo>
                      <a:pt x="131" y="696"/>
                    </a:lnTo>
                    <a:lnTo>
                      <a:pt x="131" y="686"/>
                    </a:lnTo>
                    <a:lnTo>
                      <a:pt x="131" y="620"/>
                    </a:lnTo>
                    <a:lnTo>
                      <a:pt x="136" y="655"/>
                    </a:lnTo>
                    <a:lnTo>
                      <a:pt x="136" y="686"/>
                    </a:lnTo>
                    <a:lnTo>
                      <a:pt x="141" y="650"/>
                    </a:lnTo>
                    <a:lnTo>
                      <a:pt x="141" y="640"/>
                    </a:lnTo>
                    <a:lnTo>
                      <a:pt x="146" y="665"/>
                    </a:lnTo>
                    <a:lnTo>
                      <a:pt x="146" y="676"/>
                    </a:lnTo>
                    <a:lnTo>
                      <a:pt x="146" y="670"/>
                    </a:lnTo>
                    <a:lnTo>
                      <a:pt x="151" y="655"/>
                    </a:lnTo>
                    <a:lnTo>
                      <a:pt x="151" y="640"/>
                    </a:lnTo>
                    <a:lnTo>
                      <a:pt x="156" y="625"/>
                    </a:lnTo>
                    <a:lnTo>
                      <a:pt x="156" y="615"/>
                    </a:lnTo>
                    <a:lnTo>
                      <a:pt x="156" y="590"/>
                    </a:lnTo>
                    <a:lnTo>
                      <a:pt x="161" y="625"/>
                    </a:lnTo>
                    <a:lnTo>
                      <a:pt x="166" y="610"/>
                    </a:lnTo>
                    <a:lnTo>
                      <a:pt x="171" y="575"/>
                    </a:lnTo>
                    <a:lnTo>
                      <a:pt x="171" y="595"/>
                    </a:lnTo>
                    <a:lnTo>
                      <a:pt x="171" y="544"/>
                    </a:lnTo>
                    <a:lnTo>
                      <a:pt x="176" y="544"/>
                    </a:lnTo>
                    <a:lnTo>
                      <a:pt x="176" y="555"/>
                    </a:lnTo>
                    <a:lnTo>
                      <a:pt x="182" y="464"/>
                    </a:lnTo>
                    <a:lnTo>
                      <a:pt x="182" y="459"/>
                    </a:lnTo>
                    <a:lnTo>
                      <a:pt x="187" y="474"/>
                    </a:lnTo>
                    <a:lnTo>
                      <a:pt x="187" y="464"/>
                    </a:lnTo>
                    <a:lnTo>
                      <a:pt x="187" y="413"/>
                    </a:lnTo>
                    <a:lnTo>
                      <a:pt x="192" y="408"/>
                    </a:lnTo>
                    <a:lnTo>
                      <a:pt x="192" y="489"/>
                    </a:lnTo>
                    <a:lnTo>
                      <a:pt x="197" y="519"/>
                    </a:lnTo>
                    <a:lnTo>
                      <a:pt x="197" y="444"/>
                    </a:lnTo>
                    <a:lnTo>
                      <a:pt x="202" y="484"/>
                    </a:lnTo>
                    <a:lnTo>
                      <a:pt x="202" y="444"/>
                    </a:lnTo>
                    <a:lnTo>
                      <a:pt x="207" y="494"/>
                    </a:lnTo>
                    <a:lnTo>
                      <a:pt x="207" y="484"/>
                    </a:lnTo>
                    <a:lnTo>
                      <a:pt x="212" y="514"/>
                    </a:lnTo>
                    <a:lnTo>
                      <a:pt x="212" y="373"/>
                    </a:lnTo>
                    <a:lnTo>
                      <a:pt x="217" y="373"/>
                    </a:lnTo>
                    <a:lnTo>
                      <a:pt x="217" y="449"/>
                    </a:lnTo>
                    <a:lnTo>
                      <a:pt x="217" y="0"/>
                    </a:lnTo>
                    <a:lnTo>
                      <a:pt x="222" y="0"/>
                    </a:lnTo>
                    <a:lnTo>
                      <a:pt x="222" y="398"/>
                    </a:lnTo>
                    <a:lnTo>
                      <a:pt x="227" y="464"/>
                    </a:lnTo>
                    <a:lnTo>
                      <a:pt x="227" y="429"/>
                    </a:lnTo>
                    <a:lnTo>
                      <a:pt x="232" y="429"/>
                    </a:lnTo>
                    <a:lnTo>
                      <a:pt x="232" y="434"/>
                    </a:lnTo>
                    <a:lnTo>
                      <a:pt x="232" y="358"/>
                    </a:lnTo>
                    <a:lnTo>
                      <a:pt x="237" y="358"/>
                    </a:lnTo>
                    <a:lnTo>
                      <a:pt x="237" y="403"/>
                    </a:lnTo>
                    <a:lnTo>
                      <a:pt x="242" y="413"/>
                    </a:lnTo>
                    <a:lnTo>
                      <a:pt x="242" y="313"/>
                    </a:lnTo>
                    <a:lnTo>
                      <a:pt x="247" y="313"/>
                    </a:lnTo>
                    <a:lnTo>
                      <a:pt x="247" y="418"/>
                    </a:lnTo>
                    <a:lnTo>
                      <a:pt x="247" y="403"/>
                    </a:lnTo>
                    <a:lnTo>
                      <a:pt x="252" y="323"/>
                    </a:lnTo>
                    <a:lnTo>
                      <a:pt x="252" y="272"/>
                    </a:lnTo>
                    <a:lnTo>
                      <a:pt x="257" y="378"/>
                    </a:lnTo>
                    <a:lnTo>
                      <a:pt x="257" y="303"/>
                    </a:lnTo>
                    <a:lnTo>
                      <a:pt x="262" y="338"/>
                    </a:lnTo>
                    <a:lnTo>
                      <a:pt x="262" y="398"/>
                    </a:lnTo>
                    <a:lnTo>
                      <a:pt x="267" y="308"/>
                    </a:lnTo>
                    <a:lnTo>
                      <a:pt x="267" y="328"/>
                    </a:lnTo>
                    <a:lnTo>
                      <a:pt x="267" y="398"/>
                    </a:lnTo>
                    <a:lnTo>
                      <a:pt x="272" y="378"/>
                    </a:lnTo>
                    <a:lnTo>
                      <a:pt x="272" y="368"/>
                    </a:lnTo>
                    <a:lnTo>
                      <a:pt x="277" y="383"/>
                    </a:lnTo>
                    <a:lnTo>
                      <a:pt x="277" y="393"/>
                    </a:lnTo>
                    <a:lnTo>
                      <a:pt x="282" y="393"/>
                    </a:lnTo>
                    <a:lnTo>
                      <a:pt x="282" y="388"/>
                    </a:lnTo>
                    <a:lnTo>
                      <a:pt x="282" y="403"/>
                    </a:lnTo>
                    <a:lnTo>
                      <a:pt x="287" y="398"/>
                    </a:lnTo>
                    <a:lnTo>
                      <a:pt x="287" y="403"/>
                    </a:lnTo>
                    <a:lnTo>
                      <a:pt x="287" y="393"/>
                    </a:lnTo>
                    <a:lnTo>
                      <a:pt x="292" y="343"/>
                    </a:lnTo>
                    <a:lnTo>
                      <a:pt x="292" y="338"/>
                    </a:lnTo>
                    <a:lnTo>
                      <a:pt x="292" y="353"/>
                    </a:lnTo>
                    <a:lnTo>
                      <a:pt x="297" y="368"/>
                    </a:lnTo>
                    <a:lnTo>
                      <a:pt x="297" y="408"/>
                    </a:lnTo>
                    <a:lnTo>
                      <a:pt x="297" y="403"/>
                    </a:lnTo>
                    <a:lnTo>
                      <a:pt x="302" y="408"/>
                    </a:lnTo>
                    <a:lnTo>
                      <a:pt x="302" y="358"/>
                    </a:lnTo>
                    <a:lnTo>
                      <a:pt x="302" y="328"/>
                    </a:lnTo>
                    <a:lnTo>
                      <a:pt x="307" y="368"/>
                    </a:lnTo>
                    <a:lnTo>
                      <a:pt x="307" y="348"/>
                    </a:lnTo>
                    <a:lnTo>
                      <a:pt x="307" y="358"/>
                    </a:lnTo>
                    <a:lnTo>
                      <a:pt x="313" y="378"/>
                    </a:lnTo>
                    <a:lnTo>
                      <a:pt x="313" y="393"/>
                    </a:lnTo>
                    <a:lnTo>
                      <a:pt x="313" y="368"/>
                    </a:lnTo>
                    <a:lnTo>
                      <a:pt x="318" y="242"/>
                    </a:lnTo>
                    <a:lnTo>
                      <a:pt x="318" y="232"/>
                    </a:lnTo>
                    <a:lnTo>
                      <a:pt x="318" y="343"/>
                    </a:lnTo>
                    <a:lnTo>
                      <a:pt x="323" y="353"/>
                    </a:lnTo>
                    <a:lnTo>
                      <a:pt x="323" y="328"/>
                    </a:lnTo>
                    <a:lnTo>
                      <a:pt x="323" y="358"/>
                    </a:lnTo>
                    <a:lnTo>
                      <a:pt x="328" y="388"/>
                    </a:lnTo>
                    <a:lnTo>
                      <a:pt x="328" y="393"/>
                    </a:lnTo>
                    <a:lnTo>
                      <a:pt x="328" y="368"/>
                    </a:lnTo>
                    <a:lnTo>
                      <a:pt x="333" y="358"/>
                    </a:lnTo>
                    <a:lnTo>
                      <a:pt x="333" y="378"/>
                    </a:lnTo>
                    <a:lnTo>
                      <a:pt x="333" y="393"/>
                    </a:lnTo>
                    <a:lnTo>
                      <a:pt x="338" y="353"/>
                    </a:lnTo>
                    <a:lnTo>
                      <a:pt x="338" y="313"/>
                    </a:lnTo>
                    <a:lnTo>
                      <a:pt x="343" y="348"/>
                    </a:lnTo>
                    <a:lnTo>
                      <a:pt x="343" y="358"/>
                    </a:lnTo>
                    <a:lnTo>
                      <a:pt x="348" y="358"/>
                    </a:lnTo>
                    <a:lnTo>
                      <a:pt x="348" y="222"/>
                    </a:lnTo>
                    <a:lnTo>
                      <a:pt x="348" y="232"/>
                    </a:lnTo>
                    <a:lnTo>
                      <a:pt x="353" y="363"/>
                    </a:lnTo>
                    <a:lnTo>
                      <a:pt x="353" y="277"/>
                    </a:lnTo>
                    <a:lnTo>
                      <a:pt x="358" y="277"/>
                    </a:lnTo>
                    <a:lnTo>
                      <a:pt x="358" y="348"/>
                    </a:lnTo>
                    <a:lnTo>
                      <a:pt x="358" y="338"/>
                    </a:lnTo>
                    <a:lnTo>
                      <a:pt x="363" y="353"/>
                    </a:lnTo>
                    <a:lnTo>
                      <a:pt x="363" y="303"/>
                    </a:lnTo>
                    <a:lnTo>
                      <a:pt x="363" y="338"/>
                    </a:lnTo>
                    <a:lnTo>
                      <a:pt x="368" y="272"/>
                    </a:lnTo>
                    <a:lnTo>
                      <a:pt x="368" y="282"/>
                    </a:lnTo>
                    <a:lnTo>
                      <a:pt x="368" y="328"/>
                    </a:lnTo>
                    <a:lnTo>
                      <a:pt x="373" y="358"/>
                    </a:lnTo>
                    <a:lnTo>
                      <a:pt x="373" y="353"/>
                    </a:lnTo>
                    <a:lnTo>
                      <a:pt x="373" y="348"/>
                    </a:lnTo>
                    <a:lnTo>
                      <a:pt x="378" y="348"/>
                    </a:lnTo>
                    <a:lnTo>
                      <a:pt x="378" y="343"/>
                    </a:lnTo>
                    <a:lnTo>
                      <a:pt x="378" y="217"/>
                    </a:lnTo>
                    <a:lnTo>
                      <a:pt x="383" y="227"/>
                    </a:lnTo>
                    <a:lnTo>
                      <a:pt x="383" y="323"/>
                    </a:lnTo>
                    <a:lnTo>
                      <a:pt x="383" y="333"/>
                    </a:lnTo>
                    <a:lnTo>
                      <a:pt x="388" y="378"/>
                    </a:lnTo>
                    <a:lnTo>
                      <a:pt x="393" y="287"/>
                    </a:lnTo>
                    <a:lnTo>
                      <a:pt x="393" y="247"/>
                    </a:lnTo>
                    <a:lnTo>
                      <a:pt x="393" y="282"/>
                    </a:lnTo>
                    <a:lnTo>
                      <a:pt x="398" y="353"/>
                    </a:lnTo>
                    <a:lnTo>
                      <a:pt x="398" y="363"/>
                    </a:lnTo>
                    <a:lnTo>
                      <a:pt x="398" y="373"/>
                    </a:lnTo>
                    <a:lnTo>
                      <a:pt x="403" y="368"/>
                    </a:lnTo>
                    <a:lnTo>
                      <a:pt x="403" y="363"/>
                    </a:lnTo>
                    <a:lnTo>
                      <a:pt x="403" y="353"/>
                    </a:lnTo>
                    <a:lnTo>
                      <a:pt x="408" y="343"/>
                    </a:lnTo>
                    <a:lnTo>
                      <a:pt x="408" y="333"/>
                    </a:lnTo>
                    <a:lnTo>
                      <a:pt x="408" y="338"/>
                    </a:lnTo>
                    <a:lnTo>
                      <a:pt x="413" y="338"/>
                    </a:lnTo>
                    <a:lnTo>
                      <a:pt x="413" y="373"/>
                    </a:lnTo>
                    <a:lnTo>
                      <a:pt x="413" y="358"/>
                    </a:lnTo>
                    <a:lnTo>
                      <a:pt x="418" y="353"/>
                    </a:lnTo>
                    <a:lnTo>
                      <a:pt x="418" y="247"/>
                    </a:lnTo>
                    <a:lnTo>
                      <a:pt x="423" y="212"/>
                    </a:lnTo>
                    <a:lnTo>
                      <a:pt x="423" y="303"/>
                    </a:lnTo>
                    <a:lnTo>
                      <a:pt x="423" y="343"/>
                    </a:lnTo>
                    <a:lnTo>
                      <a:pt x="428" y="338"/>
                    </a:lnTo>
                    <a:lnTo>
                      <a:pt x="428" y="333"/>
                    </a:lnTo>
                    <a:lnTo>
                      <a:pt x="433" y="303"/>
                    </a:lnTo>
                    <a:lnTo>
                      <a:pt x="433" y="308"/>
                    </a:lnTo>
                    <a:lnTo>
                      <a:pt x="433" y="202"/>
                    </a:lnTo>
                    <a:lnTo>
                      <a:pt x="439" y="202"/>
                    </a:lnTo>
                    <a:lnTo>
                      <a:pt x="439" y="333"/>
                    </a:lnTo>
                    <a:lnTo>
                      <a:pt x="444" y="282"/>
                    </a:lnTo>
                    <a:lnTo>
                      <a:pt x="444" y="151"/>
                    </a:lnTo>
                    <a:lnTo>
                      <a:pt x="444" y="171"/>
                    </a:lnTo>
                    <a:lnTo>
                      <a:pt x="449" y="323"/>
                    </a:lnTo>
                    <a:lnTo>
                      <a:pt x="454" y="338"/>
                    </a:lnTo>
                    <a:lnTo>
                      <a:pt x="454" y="297"/>
                    </a:lnTo>
                    <a:lnTo>
                      <a:pt x="454" y="197"/>
                    </a:lnTo>
                    <a:lnTo>
                      <a:pt x="459" y="232"/>
                    </a:lnTo>
                    <a:lnTo>
                      <a:pt x="459" y="333"/>
                    </a:lnTo>
                    <a:lnTo>
                      <a:pt x="464" y="318"/>
                    </a:lnTo>
                    <a:lnTo>
                      <a:pt x="464" y="333"/>
                    </a:lnTo>
                    <a:lnTo>
                      <a:pt x="469" y="358"/>
                    </a:lnTo>
                    <a:lnTo>
                      <a:pt x="469" y="328"/>
                    </a:lnTo>
                    <a:lnTo>
                      <a:pt x="474" y="318"/>
                    </a:lnTo>
                    <a:lnTo>
                      <a:pt x="474" y="333"/>
                    </a:lnTo>
                    <a:lnTo>
                      <a:pt x="474" y="323"/>
                    </a:lnTo>
                    <a:lnTo>
                      <a:pt x="479" y="318"/>
                    </a:lnTo>
                    <a:lnTo>
                      <a:pt x="479" y="252"/>
                    </a:lnTo>
                    <a:lnTo>
                      <a:pt x="484" y="252"/>
                    </a:lnTo>
                    <a:lnTo>
                      <a:pt x="484" y="338"/>
                    </a:lnTo>
                    <a:lnTo>
                      <a:pt x="484" y="318"/>
                    </a:lnTo>
                    <a:lnTo>
                      <a:pt x="489" y="338"/>
                    </a:lnTo>
                    <a:lnTo>
                      <a:pt x="489" y="323"/>
                    </a:lnTo>
                    <a:lnTo>
                      <a:pt x="494" y="308"/>
                    </a:lnTo>
                    <a:lnTo>
                      <a:pt x="494" y="267"/>
                    </a:lnTo>
                    <a:lnTo>
                      <a:pt x="494" y="303"/>
                    </a:lnTo>
                    <a:lnTo>
                      <a:pt x="499" y="303"/>
                    </a:lnTo>
                    <a:lnTo>
                      <a:pt x="499" y="86"/>
                    </a:lnTo>
                    <a:lnTo>
                      <a:pt x="504" y="131"/>
                    </a:lnTo>
                    <a:lnTo>
                      <a:pt x="504" y="328"/>
                    </a:lnTo>
                    <a:lnTo>
                      <a:pt x="504" y="232"/>
                    </a:lnTo>
                    <a:lnTo>
                      <a:pt x="509" y="202"/>
                    </a:lnTo>
                    <a:lnTo>
                      <a:pt x="509" y="272"/>
                    </a:lnTo>
                    <a:lnTo>
                      <a:pt x="514" y="308"/>
                    </a:lnTo>
                    <a:lnTo>
                      <a:pt x="514" y="146"/>
                    </a:lnTo>
                    <a:lnTo>
                      <a:pt x="514" y="156"/>
                    </a:lnTo>
                    <a:lnTo>
                      <a:pt x="519" y="277"/>
                    </a:lnTo>
                    <a:lnTo>
                      <a:pt x="519" y="272"/>
                    </a:lnTo>
                    <a:lnTo>
                      <a:pt x="524" y="328"/>
                    </a:lnTo>
                    <a:lnTo>
                      <a:pt x="524" y="267"/>
                    </a:lnTo>
                    <a:lnTo>
                      <a:pt x="529" y="287"/>
                    </a:lnTo>
                    <a:lnTo>
                      <a:pt x="529" y="171"/>
                    </a:lnTo>
                    <a:lnTo>
                      <a:pt x="529" y="146"/>
                    </a:lnTo>
                    <a:lnTo>
                      <a:pt x="534" y="202"/>
                    </a:lnTo>
                    <a:lnTo>
                      <a:pt x="534" y="282"/>
                    </a:lnTo>
                    <a:lnTo>
                      <a:pt x="539" y="318"/>
                    </a:lnTo>
                    <a:lnTo>
                      <a:pt x="539" y="313"/>
                    </a:lnTo>
                    <a:lnTo>
                      <a:pt x="544" y="267"/>
                    </a:lnTo>
                    <a:lnTo>
                      <a:pt x="544" y="237"/>
                    </a:lnTo>
                    <a:lnTo>
                      <a:pt x="549" y="292"/>
                    </a:lnTo>
                    <a:lnTo>
                      <a:pt x="549" y="333"/>
                    </a:lnTo>
                    <a:lnTo>
                      <a:pt x="554" y="343"/>
                    </a:lnTo>
                    <a:lnTo>
                      <a:pt x="554" y="353"/>
                    </a:lnTo>
                    <a:lnTo>
                      <a:pt x="554" y="358"/>
                    </a:lnTo>
                    <a:lnTo>
                      <a:pt x="559" y="318"/>
                    </a:lnTo>
                    <a:lnTo>
                      <a:pt x="559" y="297"/>
                    </a:lnTo>
                    <a:lnTo>
                      <a:pt x="565" y="343"/>
                    </a:lnTo>
                    <a:lnTo>
                      <a:pt x="565" y="323"/>
                    </a:lnTo>
                    <a:lnTo>
                      <a:pt x="570" y="272"/>
                    </a:lnTo>
                    <a:lnTo>
                      <a:pt x="570" y="232"/>
                    </a:lnTo>
                    <a:lnTo>
                      <a:pt x="575" y="252"/>
                    </a:lnTo>
                    <a:lnTo>
                      <a:pt x="575" y="328"/>
                    </a:lnTo>
                    <a:lnTo>
                      <a:pt x="580" y="343"/>
                    </a:lnTo>
                    <a:lnTo>
                      <a:pt x="580" y="338"/>
                    </a:lnTo>
                    <a:lnTo>
                      <a:pt x="580" y="257"/>
                    </a:lnTo>
                    <a:lnTo>
                      <a:pt x="585" y="242"/>
                    </a:lnTo>
                    <a:lnTo>
                      <a:pt x="585" y="323"/>
                    </a:lnTo>
                    <a:lnTo>
                      <a:pt x="590" y="287"/>
                    </a:lnTo>
                    <a:lnTo>
                      <a:pt x="590" y="237"/>
                    </a:lnTo>
                    <a:lnTo>
                      <a:pt x="590" y="323"/>
                    </a:lnTo>
                    <a:lnTo>
                      <a:pt x="595" y="323"/>
                    </a:lnTo>
                    <a:lnTo>
                      <a:pt x="595" y="343"/>
                    </a:lnTo>
                    <a:lnTo>
                      <a:pt x="600" y="343"/>
                    </a:lnTo>
                    <a:lnTo>
                      <a:pt x="600" y="348"/>
                    </a:lnTo>
                    <a:lnTo>
                      <a:pt x="605" y="363"/>
                    </a:lnTo>
                    <a:lnTo>
                      <a:pt x="605" y="282"/>
                    </a:lnTo>
                    <a:lnTo>
                      <a:pt x="610" y="313"/>
                    </a:lnTo>
                    <a:lnTo>
                      <a:pt x="610" y="308"/>
                    </a:lnTo>
                    <a:lnTo>
                      <a:pt x="615" y="353"/>
                    </a:lnTo>
                    <a:lnTo>
                      <a:pt x="615" y="348"/>
                    </a:lnTo>
                    <a:lnTo>
                      <a:pt x="620" y="388"/>
                    </a:lnTo>
                    <a:lnTo>
                      <a:pt x="620" y="292"/>
                    </a:lnTo>
                    <a:lnTo>
                      <a:pt x="625" y="348"/>
                    </a:lnTo>
                    <a:lnTo>
                      <a:pt x="625" y="338"/>
                    </a:lnTo>
                    <a:lnTo>
                      <a:pt x="630" y="338"/>
                    </a:lnTo>
                    <a:lnTo>
                      <a:pt x="630" y="333"/>
                    </a:lnTo>
                    <a:lnTo>
                      <a:pt x="635" y="328"/>
                    </a:lnTo>
                    <a:lnTo>
                      <a:pt x="635" y="272"/>
                    </a:lnTo>
                    <a:lnTo>
                      <a:pt x="635" y="323"/>
                    </a:lnTo>
                    <a:lnTo>
                      <a:pt x="640" y="343"/>
                    </a:lnTo>
                    <a:lnTo>
                      <a:pt x="640" y="333"/>
                    </a:lnTo>
                    <a:lnTo>
                      <a:pt x="645" y="313"/>
                    </a:lnTo>
                    <a:lnTo>
                      <a:pt x="645" y="282"/>
                    </a:lnTo>
                    <a:lnTo>
                      <a:pt x="650" y="333"/>
                    </a:lnTo>
                    <a:lnTo>
                      <a:pt x="650" y="373"/>
                    </a:lnTo>
                    <a:lnTo>
                      <a:pt x="650" y="393"/>
                    </a:lnTo>
                    <a:lnTo>
                      <a:pt x="655" y="388"/>
                    </a:lnTo>
                    <a:lnTo>
                      <a:pt x="655" y="403"/>
                    </a:lnTo>
                    <a:lnTo>
                      <a:pt x="660" y="393"/>
                    </a:lnTo>
                    <a:lnTo>
                      <a:pt x="660" y="383"/>
                    </a:lnTo>
                    <a:lnTo>
                      <a:pt x="665" y="408"/>
                    </a:lnTo>
                    <a:lnTo>
                      <a:pt x="665" y="373"/>
                    </a:lnTo>
                    <a:lnTo>
                      <a:pt x="665" y="378"/>
                    </a:lnTo>
                    <a:lnTo>
                      <a:pt x="670" y="368"/>
                    </a:lnTo>
                    <a:lnTo>
                      <a:pt x="670" y="373"/>
                    </a:lnTo>
                    <a:lnTo>
                      <a:pt x="675" y="383"/>
                    </a:lnTo>
                    <a:lnTo>
                      <a:pt x="675" y="363"/>
                    </a:lnTo>
                    <a:lnTo>
                      <a:pt x="680" y="358"/>
                    </a:lnTo>
                    <a:lnTo>
                      <a:pt x="680" y="388"/>
                    </a:lnTo>
                    <a:lnTo>
                      <a:pt x="680" y="308"/>
                    </a:lnTo>
                    <a:lnTo>
                      <a:pt x="685" y="303"/>
                    </a:lnTo>
                    <a:lnTo>
                      <a:pt x="685" y="378"/>
                    </a:lnTo>
                    <a:lnTo>
                      <a:pt x="691" y="393"/>
                    </a:lnTo>
                    <a:lnTo>
                      <a:pt x="691" y="383"/>
                    </a:lnTo>
                    <a:lnTo>
                      <a:pt x="696" y="383"/>
                    </a:lnTo>
                    <a:lnTo>
                      <a:pt x="696" y="388"/>
                    </a:lnTo>
                    <a:lnTo>
                      <a:pt x="696" y="318"/>
                    </a:lnTo>
                    <a:lnTo>
                      <a:pt x="701" y="328"/>
                    </a:lnTo>
                    <a:lnTo>
                      <a:pt x="701" y="403"/>
                    </a:lnTo>
                    <a:lnTo>
                      <a:pt x="706" y="408"/>
                    </a:lnTo>
                    <a:lnTo>
                      <a:pt x="706" y="444"/>
                    </a:lnTo>
                    <a:lnTo>
                      <a:pt x="711" y="333"/>
                    </a:lnTo>
                    <a:lnTo>
                      <a:pt x="711" y="328"/>
                    </a:lnTo>
                    <a:lnTo>
                      <a:pt x="716" y="403"/>
                    </a:lnTo>
                    <a:lnTo>
                      <a:pt x="716" y="413"/>
                    </a:lnTo>
                    <a:lnTo>
                      <a:pt x="716" y="434"/>
                    </a:lnTo>
                    <a:lnTo>
                      <a:pt x="721" y="408"/>
                    </a:lnTo>
                    <a:lnTo>
                      <a:pt x="721" y="439"/>
                    </a:lnTo>
                    <a:lnTo>
                      <a:pt x="726" y="373"/>
                    </a:lnTo>
                    <a:lnTo>
                      <a:pt x="726" y="353"/>
                    </a:lnTo>
                    <a:lnTo>
                      <a:pt x="731" y="378"/>
                    </a:lnTo>
                    <a:lnTo>
                      <a:pt x="731" y="398"/>
                    </a:lnTo>
                    <a:lnTo>
                      <a:pt x="736" y="388"/>
                    </a:lnTo>
                    <a:lnTo>
                      <a:pt x="736" y="378"/>
                    </a:lnTo>
                    <a:lnTo>
                      <a:pt x="736" y="388"/>
                    </a:lnTo>
                    <a:lnTo>
                      <a:pt x="741" y="408"/>
                    </a:lnTo>
                    <a:lnTo>
                      <a:pt x="741" y="363"/>
                    </a:lnTo>
                    <a:lnTo>
                      <a:pt x="746" y="353"/>
                    </a:lnTo>
                    <a:lnTo>
                      <a:pt x="746" y="423"/>
                    </a:lnTo>
                    <a:lnTo>
                      <a:pt x="751" y="408"/>
                    </a:lnTo>
                    <a:lnTo>
                      <a:pt x="751" y="434"/>
                    </a:lnTo>
                    <a:lnTo>
                      <a:pt x="751" y="439"/>
                    </a:lnTo>
                    <a:lnTo>
                      <a:pt x="756" y="454"/>
                    </a:lnTo>
                    <a:lnTo>
                      <a:pt x="756" y="479"/>
                    </a:lnTo>
                    <a:lnTo>
                      <a:pt x="756" y="439"/>
                    </a:lnTo>
                    <a:lnTo>
                      <a:pt x="761" y="423"/>
                    </a:lnTo>
                    <a:lnTo>
                      <a:pt x="761" y="413"/>
                    </a:lnTo>
                    <a:lnTo>
                      <a:pt x="761" y="393"/>
                    </a:lnTo>
                    <a:lnTo>
                      <a:pt x="766" y="423"/>
                    </a:lnTo>
                    <a:lnTo>
                      <a:pt x="766" y="429"/>
                    </a:lnTo>
                    <a:lnTo>
                      <a:pt x="766" y="434"/>
                    </a:lnTo>
                    <a:lnTo>
                      <a:pt x="771" y="509"/>
                    </a:lnTo>
                    <a:lnTo>
                      <a:pt x="771" y="494"/>
                    </a:lnTo>
                    <a:lnTo>
                      <a:pt x="771" y="474"/>
                    </a:lnTo>
                    <a:lnTo>
                      <a:pt x="776" y="474"/>
                    </a:lnTo>
                    <a:lnTo>
                      <a:pt x="776" y="484"/>
                    </a:lnTo>
                    <a:lnTo>
                      <a:pt x="776" y="459"/>
                    </a:lnTo>
                    <a:lnTo>
                      <a:pt x="781" y="454"/>
                    </a:lnTo>
                    <a:lnTo>
                      <a:pt x="781" y="489"/>
                    </a:lnTo>
                    <a:lnTo>
                      <a:pt x="781" y="499"/>
                    </a:lnTo>
                    <a:lnTo>
                      <a:pt x="786" y="494"/>
                    </a:lnTo>
                    <a:lnTo>
                      <a:pt x="786" y="499"/>
                    </a:lnTo>
                    <a:lnTo>
                      <a:pt x="791" y="489"/>
                    </a:lnTo>
                    <a:lnTo>
                      <a:pt x="791" y="464"/>
                    </a:lnTo>
                    <a:lnTo>
                      <a:pt x="791" y="489"/>
                    </a:lnTo>
                    <a:lnTo>
                      <a:pt x="796" y="474"/>
                    </a:lnTo>
                    <a:lnTo>
                      <a:pt x="796" y="449"/>
                    </a:lnTo>
                    <a:lnTo>
                      <a:pt x="796" y="464"/>
                    </a:lnTo>
                    <a:lnTo>
                      <a:pt x="801" y="484"/>
                    </a:lnTo>
                    <a:lnTo>
                      <a:pt x="801" y="469"/>
                    </a:lnTo>
                    <a:lnTo>
                      <a:pt x="801" y="474"/>
                    </a:lnTo>
                    <a:lnTo>
                      <a:pt x="806" y="464"/>
                    </a:lnTo>
                    <a:lnTo>
                      <a:pt x="806" y="469"/>
                    </a:lnTo>
                    <a:lnTo>
                      <a:pt x="806" y="439"/>
                    </a:lnTo>
                    <a:lnTo>
                      <a:pt x="811" y="479"/>
                    </a:lnTo>
                    <a:lnTo>
                      <a:pt x="811" y="469"/>
                    </a:lnTo>
                    <a:lnTo>
                      <a:pt x="811" y="494"/>
                    </a:lnTo>
                    <a:lnTo>
                      <a:pt x="817" y="499"/>
                    </a:lnTo>
                    <a:lnTo>
                      <a:pt x="817" y="489"/>
                    </a:lnTo>
                    <a:lnTo>
                      <a:pt x="817" y="509"/>
                    </a:lnTo>
                    <a:lnTo>
                      <a:pt x="822" y="504"/>
                    </a:lnTo>
                    <a:lnTo>
                      <a:pt x="822" y="489"/>
                    </a:lnTo>
                    <a:lnTo>
                      <a:pt x="822" y="494"/>
                    </a:lnTo>
                    <a:lnTo>
                      <a:pt x="827" y="454"/>
                    </a:lnTo>
                    <a:lnTo>
                      <a:pt x="827" y="469"/>
                    </a:lnTo>
                    <a:lnTo>
                      <a:pt x="827" y="494"/>
                    </a:lnTo>
                    <a:lnTo>
                      <a:pt x="832" y="519"/>
                    </a:lnTo>
                    <a:lnTo>
                      <a:pt x="832" y="534"/>
                    </a:lnTo>
                    <a:lnTo>
                      <a:pt x="832" y="539"/>
                    </a:lnTo>
                    <a:lnTo>
                      <a:pt x="837" y="544"/>
                    </a:lnTo>
                    <a:lnTo>
                      <a:pt x="837" y="539"/>
                    </a:lnTo>
                    <a:lnTo>
                      <a:pt x="837" y="524"/>
                    </a:lnTo>
                    <a:lnTo>
                      <a:pt x="842" y="524"/>
                    </a:lnTo>
                    <a:lnTo>
                      <a:pt x="842" y="539"/>
                    </a:lnTo>
                    <a:lnTo>
                      <a:pt x="847" y="560"/>
                    </a:lnTo>
                    <a:lnTo>
                      <a:pt x="852" y="575"/>
                    </a:lnTo>
                    <a:lnTo>
                      <a:pt x="852" y="565"/>
                    </a:lnTo>
                    <a:lnTo>
                      <a:pt x="852" y="539"/>
                    </a:lnTo>
                    <a:lnTo>
                      <a:pt x="857" y="539"/>
                    </a:lnTo>
                    <a:lnTo>
                      <a:pt x="857" y="560"/>
                    </a:lnTo>
                    <a:lnTo>
                      <a:pt x="857" y="555"/>
                    </a:lnTo>
                    <a:lnTo>
                      <a:pt x="862" y="550"/>
                    </a:lnTo>
                    <a:lnTo>
                      <a:pt x="862" y="560"/>
                    </a:lnTo>
                    <a:lnTo>
                      <a:pt x="867" y="494"/>
                    </a:lnTo>
                    <a:lnTo>
                      <a:pt x="867" y="489"/>
                    </a:lnTo>
                    <a:lnTo>
                      <a:pt x="867" y="539"/>
                    </a:lnTo>
                    <a:lnTo>
                      <a:pt x="872" y="550"/>
                    </a:lnTo>
                    <a:lnTo>
                      <a:pt x="872" y="570"/>
                    </a:lnTo>
                    <a:lnTo>
                      <a:pt x="877" y="565"/>
                    </a:lnTo>
                    <a:lnTo>
                      <a:pt x="882" y="560"/>
                    </a:lnTo>
                    <a:lnTo>
                      <a:pt x="882" y="565"/>
                    </a:lnTo>
                    <a:lnTo>
                      <a:pt x="887" y="575"/>
                    </a:lnTo>
                    <a:lnTo>
                      <a:pt x="887" y="534"/>
                    </a:lnTo>
                    <a:lnTo>
                      <a:pt x="887" y="519"/>
                    </a:lnTo>
                    <a:lnTo>
                      <a:pt x="892" y="555"/>
                    </a:lnTo>
                    <a:lnTo>
                      <a:pt x="892" y="575"/>
                    </a:lnTo>
                    <a:lnTo>
                      <a:pt x="897" y="550"/>
                    </a:lnTo>
                    <a:lnTo>
                      <a:pt x="897" y="509"/>
                    </a:lnTo>
                    <a:lnTo>
                      <a:pt x="902" y="534"/>
                    </a:lnTo>
                    <a:lnTo>
                      <a:pt x="902" y="585"/>
                    </a:lnTo>
                    <a:lnTo>
                      <a:pt x="907" y="585"/>
                    </a:lnTo>
                    <a:lnTo>
                      <a:pt x="907" y="595"/>
                    </a:lnTo>
                    <a:lnTo>
                      <a:pt x="907" y="570"/>
                    </a:lnTo>
                    <a:lnTo>
                      <a:pt x="912" y="534"/>
                    </a:lnTo>
                    <a:lnTo>
                      <a:pt x="912" y="550"/>
                    </a:lnTo>
                    <a:lnTo>
                      <a:pt x="917" y="570"/>
                    </a:lnTo>
                    <a:lnTo>
                      <a:pt x="917" y="580"/>
                    </a:lnTo>
                    <a:lnTo>
                      <a:pt x="917" y="575"/>
                    </a:lnTo>
                    <a:lnTo>
                      <a:pt x="922" y="580"/>
                    </a:lnTo>
                    <a:lnTo>
                      <a:pt x="922" y="575"/>
                    </a:lnTo>
                    <a:lnTo>
                      <a:pt x="927" y="575"/>
                    </a:lnTo>
                    <a:lnTo>
                      <a:pt x="927" y="565"/>
                    </a:lnTo>
                    <a:lnTo>
                      <a:pt x="927" y="575"/>
                    </a:lnTo>
                    <a:lnTo>
                      <a:pt x="932" y="585"/>
                    </a:lnTo>
                    <a:lnTo>
                      <a:pt x="932" y="590"/>
                    </a:lnTo>
                    <a:lnTo>
                      <a:pt x="937" y="600"/>
                    </a:lnTo>
                    <a:lnTo>
                      <a:pt x="937" y="565"/>
                    </a:lnTo>
                    <a:lnTo>
                      <a:pt x="937" y="560"/>
                    </a:lnTo>
                    <a:lnTo>
                      <a:pt x="943" y="580"/>
                    </a:lnTo>
                    <a:lnTo>
                      <a:pt x="943" y="590"/>
                    </a:lnTo>
                    <a:lnTo>
                      <a:pt x="943" y="575"/>
                    </a:lnTo>
                    <a:lnTo>
                      <a:pt x="948" y="575"/>
                    </a:lnTo>
                    <a:lnTo>
                      <a:pt x="948" y="580"/>
                    </a:lnTo>
                    <a:lnTo>
                      <a:pt x="953" y="570"/>
                    </a:lnTo>
                    <a:lnTo>
                      <a:pt x="953" y="565"/>
                    </a:lnTo>
                    <a:lnTo>
                      <a:pt x="958" y="600"/>
                    </a:lnTo>
                    <a:lnTo>
                      <a:pt x="958" y="595"/>
                    </a:lnTo>
                    <a:lnTo>
                      <a:pt x="958" y="590"/>
                    </a:lnTo>
                    <a:lnTo>
                      <a:pt x="963" y="590"/>
                    </a:lnTo>
                    <a:lnTo>
                      <a:pt x="963" y="580"/>
                    </a:lnTo>
                    <a:lnTo>
                      <a:pt x="963" y="585"/>
                    </a:lnTo>
                    <a:lnTo>
                      <a:pt x="968" y="595"/>
                    </a:lnTo>
                    <a:lnTo>
                      <a:pt x="968" y="605"/>
                    </a:lnTo>
                    <a:lnTo>
                      <a:pt x="973" y="615"/>
                    </a:lnTo>
                    <a:lnTo>
                      <a:pt x="973" y="620"/>
                    </a:lnTo>
                    <a:lnTo>
                      <a:pt x="973" y="615"/>
                    </a:lnTo>
                    <a:lnTo>
                      <a:pt x="978" y="620"/>
                    </a:lnTo>
                    <a:lnTo>
                      <a:pt x="978" y="610"/>
                    </a:lnTo>
                    <a:lnTo>
                      <a:pt x="983" y="610"/>
                    </a:lnTo>
                    <a:lnTo>
                      <a:pt x="983" y="605"/>
                    </a:lnTo>
                    <a:lnTo>
                      <a:pt x="983" y="615"/>
                    </a:lnTo>
                    <a:lnTo>
                      <a:pt x="988" y="615"/>
                    </a:lnTo>
                    <a:lnTo>
                      <a:pt x="988" y="610"/>
                    </a:lnTo>
                    <a:lnTo>
                      <a:pt x="988" y="625"/>
                    </a:lnTo>
                    <a:lnTo>
                      <a:pt x="993" y="610"/>
                    </a:lnTo>
                    <a:lnTo>
                      <a:pt x="993" y="640"/>
                    </a:lnTo>
                    <a:lnTo>
                      <a:pt x="993" y="635"/>
                    </a:lnTo>
                    <a:lnTo>
                      <a:pt x="998" y="630"/>
                    </a:lnTo>
                    <a:lnTo>
                      <a:pt x="998" y="635"/>
                    </a:lnTo>
                    <a:lnTo>
                      <a:pt x="1003" y="630"/>
                    </a:lnTo>
                    <a:lnTo>
                      <a:pt x="1008" y="650"/>
                    </a:lnTo>
                    <a:lnTo>
                      <a:pt x="1008" y="620"/>
                    </a:lnTo>
                    <a:lnTo>
                      <a:pt x="1008" y="625"/>
                    </a:lnTo>
                    <a:lnTo>
                      <a:pt x="1013" y="635"/>
                    </a:lnTo>
                    <a:lnTo>
                      <a:pt x="1013" y="630"/>
                    </a:lnTo>
                    <a:lnTo>
                      <a:pt x="1013" y="600"/>
                    </a:lnTo>
                    <a:lnTo>
                      <a:pt x="1018" y="590"/>
                    </a:lnTo>
                    <a:lnTo>
                      <a:pt x="1018" y="620"/>
                    </a:lnTo>
                    <a:lnTo>
                      <a:pt x="1018" y="640"/>
                    </a:lnTo>
                    <a:lnTo>
                      <a:pt x="1023" y="635"/>
                    </a:lnTo>
                    <a:lnTo>
                      <a:pt x="1023" y="630"/>
                    </a:lnTo>
                    <a:lnTo>
                      <a:pt x="1028" y="630"/>
                    </a:lnTo>
                    <a:lnTo>
                      <a:pt x="1028" y="635"/>
                    </a:lnTo>
                    <a:lnTo>
                      <a:pt x="1033" y="635"/>
                    </a:lnTo>
                    <a:lnTo>
                      <a:pt x="1033" y="650"/>
                    </a:lnTo>
                    <a:lnTo>
                      <a:pt x="1038" y="640"/>
                    </a:lnTo>
                    <a:lnTo>
                      <a:pt x="1038" y="645"/>
                    </a:lnTo>
                    <a:lnTo>
                      <a:pt x="1038" y="655"/>
                    </a:lnTo>
                    <a:lnTo>
                      <a:pt x="1043" y="655"/>
                    </a:lnTo>
                    <a:lnTo>
                      <a:pt x="1048" y="650"/>
                    </a:lnTo>
                    <a:lnTo>
                      <a:pt x="1048" y="630"/>
                    </a:lnTo>
                    <a:lnTo>
                      <a:pt x="1053" y="615"/>
                    </a:lnTo>
                    <a:lnTo>
                      <a:pt x="1053" y="590"/>
                    </a:lnTo>
                    <a:lnTo>
                      <a:pt x="1053" y="595"/>
                    </a:lnTo>
                    <a:lnTo>
                      <a:pt x="1058" y="640"/>
                    </a:lnTo>
                    <a:lnTo>
                      <a:pt x="1058" y="630"/>
                    </a:lnTo>
                    <a:lnTo>
                      <a:pt x="1058" y="655"/>
                    </a:lnTo>
                    <a:lnTo>
                      <a:pt x="1063" y="640"/>
                    </a:lnTo>
                    <a:lnTo>
                      <a:pt x="1063" y="645"/>
                    </a:lnTo>
                    <a:lnTo>
                      <a:pt x="1069" y="645"/>
                    </a:lnTo>
                    <a:lnTo>
                      <a:pt x="1069" y="640"/>
                    </a:lnTo>
                    <a:lnTo>
                      <a:pt x="1074" y="645"/>
                    </a:lnTo>
                    <a:lnTo>
                      <a:pt x="1074" y="640"/>
                    </a:lnTo>
                    <a:lnTo>
                      <a:pt x="1074" y="630"/>
                    </a:lnTo>
                    <a:lnTo>
                      <a:pt x="1079" y="640"/>
                    </a:lnTo>
                    <a:lnTo>
                      <a:pt x="1079" y="620"/>
                    </a:lnTo>
                    <a:lnTo>
                      <a:pt x="1079" y="625"/>
                    </a:lnTo>
                    <a:lnTo>
                      <a:pt x="1084" y="655"/>
                    </a:lnTo>
                    <a:lnTo>
                      <a:pt x="1084" y="650"/>
                    </a:lnTo>
                    <a:lnTo>
                      <a:pt x="1089" y="665"/>
                    </a:lnTo>
                    <a:lnTo>
                      <a:pt x="1089" y="676"/>
                    </a:lnTo>
                    <a:lnTo>
                      <a:pt x="1094" y="670"/>
                    </a:lnTo>
                    <a:lnTo>
                      <a:pt x="1094" y="676"/>
                    </a:lnTo>
                    <a:lnTo>
                      <a:pt x="1099" y="665"/>
                    </a:lnTo>
                    <a:lnTo>
                      <a:pt x="1099" y="655"/>
                    </a:lnTo>
                    <a:lnTo>
                      <a:pt x="1104" y="660"/>
                    </a:lnTo>
                    <a:lnTo>
                      <a:pt x="1104" y="676"/>
                    </a:lnTo>
                    <a:lnTo>
                      <a:pt x="1104" y="665"/>
                    </a:lnTo>
                    <a:lnTo>
                      <a:pt x="1109" y="676"/>
                    </a:lnTo>
                    <a:lnTo>
                      <a:pt x="1109" y="670"/>
                    </a:lnTo>
                    <a:lnTo>
                      <a:pt x="1109" y="665"/>
                    </a:lnTo>
                    <a:lnTo>
                      <a:pt x="1114" y="650"/>
                    </a:lnTo>
                    <a:lnTo>
                      <a:pt x="1114" y="655"/>
                    </a:lnTo>
                    <a:lnTo>
                      <a:pt x="1119" y="655"/>
                    </a:lnTo>
                    <a:lnTo>
                      <a:pt x="1124" y="655"/>
                    </a:lnTo>
                    <a:lnTo>
                      <a:pt x="1124" y="676"/>
                    </a:lnTo>
                    <a:lnTo>
                      <a:pt x="1124" y="670"/>
                    </a:lnTo>
                    <a:lnTo>
                      <a:pt x="1129" y="676"/>
                    </a:lnTo>
                    <a:lnTo>
                      <a:pt x="1134" y="681"/>
                    </a:lnTo>
                    <a:lnTo>
                      <a:pt x="1134" y="676"/>
                    </a:lnTo>
                    <a:lnTo>
                      <a:pt x="1134" y="660"/>
                    </a:lnTo>
                    <a:lnTo>
                      <a:pt x="1139" y="670"/>
                    </a:lnTo>
                    <a:lnTo>
                      <a:pt x="1139" y="696"/>
                    </a:lnTo>
                    <a:lnTo>
                      <a:pt x="1144" y="650"/>
                    </a:lnTo>
                    <a:lnTo>
                      <a:pt x="1144" y="676"/>
                    </a:lnTo>
                    <a:lnTo>
                      <a:pt x="1149" y="676"/>
                    </a:lnTo>
                    <a:lnTo>
                      <a:pt x="1149" y="686"/>
                    </a:lnTo>
                    <a:lnTo>
                      <a:pt x="1154" y="681"/>
                    </a:lnTo>
                    <a:lnTo>
                      <a:pt x="1154" y="686"/>
                    </a:lnTo>
                    <a:lnTo>
                      <a:pt x="1154" y="711"/>
                    </a:lnTo>
                    <a:lnTo>
                      <a:pt x="1159" y="711"/>
                    </a:lnTo>
                    <a:lnTo>
                      <a:pt x="1159" y="696"/>
                    </a:lnTo>
                    <a:lnTo>
                      <a:pt x="1164" y="686"/>
                    </a:lnTo>
                    <a:lnTo>
                      <a:pt x="1164" y="696"/>
                    </a:lnTo>
                    <a:lnTo>
                      <a:pt x="1164" y="701"/>
                    </a:lnTo>
                    <a:lnTo>
                      <a:pt x="1169" y="686"/>
                    </a:lnTo>
                    <a:lnTo>
                      <a:pt x="1174" y="716"/>
                    </a:lnTo>
                    <a:lnTo>
                      <a:pt x="1174" y="721"/>
                    </a:lnTo>
                    <a:lnTo>
                      <a:pt x="1174" y="696"/>
                    </a:lnTo>
                    <a:lnTo>
                      <a:pt x="1179" y="706"/>
                    </a:lnTo>
                    <a:lnTo>
                      <a:pt x="1179" y="696"/>
                    </a:lnTo>
                    <a:lnTo>
                      <a:pt x="1184" y="701"/>
                    </a:lnTo>
                    <a:lnTo>
                      <a:pt x="1184" y="696"/>
                    </a:lnTo>
                    <a:lnTo>
                      <a:pt x="1184" y="721"/>
                    </a:lnTo>
                    <a:lnTo>
                      <a:pt x="1189" y="716"/>
                    </a:lnTo>
                    <a:lnTo>
                      <a:pt x="1194" y="696"/>
                    </a:lnTo>
                    <a:lnTo>
                      <a:pt x="1194" y="706"/>
                    </a:lnTo>
                    <a:lnTo>
                      <a:pt x="1200" y="711"/>
                    </a:lnTo>
                    <a:lnTo>
                      <a:pt x="1205" y="706"/>
                    </a:lnTo>
                    <a:lnTo>
                      <a:pt x="1210" y="696"/>
                    </a:lnTo>
                    <a:lnTo>
                      <a:pt x="1210" y="701"/>
                    </a:lnTo>
                    <a:lnTo>
                      <a:pt x="1210" y="711"/>
                    </a:lnTo>
                    <a:lnTo>
                      <a:pt x="1215" y="716"/>
                    </a:lnTo>
                    <a:lnTo>
                      <a:pt x="1215" y="721"/>
                    </a:lnTo>
                    <a:lnTo>
                      <a:pt x="1220" y="731"/>
                    </a:lnTo>
                    <a:lnTo>
                      <a:pt x="1220" y="726"/>
                    </a:lnTo>
                    <a:lnTo>
                      <a:pt x="1225" y="736"/>
                    </a:lnTo>
                    <a:lnTo>
                      <a:pt x="1225" y="726"/>
                    </a:lnTo>
                    <a:lnTo>
                      <a:pt x="1230" y="721"/>
                    </a:lnTo>
                    <a:lnTo>
                      <a:pt x="1230" y="731"/>
                    </a:lnTo>
                    <a:lnTo>
                      <a:pt x="1230" y="726"/>
                    </a:lnTo>
                    <a:lnTo>
                      <a:pt x="1235" y="721"/>
                    </a:lnTo>
                    <a:lnTo>
                      <a:pt x="1240" y="721"/>
                    </a:lnTo>
                    <a:lnTo>
                      <a:pt x="1240" y="711"/>
                    </a:lnTo>
                    <a:lnTo>
                      <a:pt x="1245" y="716"/>
                    </a:lnTo>
                    <a:lnTo>
                      <a:pt x="1250" y="721"/>
                    </a:lnTo>
                    <a:lnTo>
                      <a:pt x="1250" y="726"/>
                    </a:lnTo>
                    <a:lnTo>
                      <a:pt x="1250" y="721"/>
                    </a:lnTo>
                    <a:lnTo>
                      <a:pt x="1255" y="731"/>
                    </a:lnTo>
                    <a:lnTo>
                      <a:pt x="1255" y="736"/>
                    </a:lnTo>
                    <a:lnTo>
                      <a:pt x="1260" y="731"/>
                    </a:lnTo>
                    <a:lnTo>
                      <a:pt x="1260" y="741"/>
                    </a:lnTo>
                    <a:lnTo>
                      <a:pt x="1265" y="736"/>
                    </a:lnTo>
                    <a:lnTo>
                      <a:pt x="1265" y="716"/>
                    </a:lnTo>
                    <a:lnTo>
                      <a:pt x="1265" y="721"/>
                    </a:lnTo>
                    <a:lnTo>
                      <a:pt x="1270" y="721"/>
                    </a:lnTo>
                    <a:lnTo>
                      <a:pt x="1270" y="716"/>
                    </a:lnTo>
                    <a:lnTo>
                      <a:pt x="1275" y="741"/>
                    </a:lnTo>
                    <a:lnTo>
                      <a:pt x="1275" y="731"/>
                    </a:lnTo>
                    <a:lnTo>
                      <a:pt x="1275" y="746"/>
                    </a:lnTo>
                    <a:lnTo>
                      <a:pt x="1280" y="751"/>
                    </a:lnTo>
                    <a:lnTo>
                      <a:pt x="1280" y="756"/>
                    </a:lnTo>
                    <a:lnTo>
                      <a:pt x="1285" y="761"/>
                    </a:lnTo>
                    <a:lnTo>
                      <a:pt x="1285" y="751"/>
                    </a:lnTo>
                    <a:lnTo>
                      <a:pt x="1285" y="761"/>
                    </a:lnTo>
                    <a:lnTo>
                      <a:pt x="1290" y="756"/>
                    </a:lnTo>
                    <a:lnTo>
                      <a:pt x="1295" y="761"/>
                    </a:lnTo>
                    <a:lnTo>
                      <a:pt x="1295" y="771"/>
                    </a:lnTo>
                    <a:lnTo>
                      <a:pt x="1300" y="771"/>
                    </a:lnTo>
                    <a:lnTo>
                      <a:pt x="1300" y="761"/>
                    </a:lnTo>
                    <a:lnTo>
                      <a:pt x="1305" y="766"/>
                    </a:lnTo>
                    <a:lnTo>
                      <a:pt x="1310" y="761"/>
                    </a:lnTo>
                    <a:lnTo>
                      <a:pt x="1310" y="766"/>
                    </a:lnTo>
                    <a:lnTo>
                      <a:pt x="1310" y="756"/>
                    </a:lnTo>
                    <a:lnTo>
                      <a:pt x="1315" y="751"/>
                    </a:lnTo>
                    <a:lnTo>
                      <a:pt x="1315" y="756"/>
                    </a:lnTo>
                    <a:lnTo>
                      <a:pt x="1320" y="766"/>
                    </a:lnTo>
                    <a:lnTo>
                      <a:pt x="1320" y="776"/>
                    </a:lnTo>
                    <a:lnTo>
                      <a:pt x="1326" y="766"/>
                    </a:lnTo>
                    <a:lnTo>
                      <a:pt x="1326" y="771"/>
                    </a:lnTo>
                    <a:lnTo>
                      <a:pt x="1326" y="776"/>
                    </a:lnTo>
                    <a:lnTo>
                      <a:pt x="1331" y="771"/>
                    </a:lnTo>
                    <a:lnTo>
                      <a:pt x="1331" y="761"/>
                    </a:lnTo>
                    <a:lnTo>
                      <a:pt x="1336" y="756"/>
                    </a:lnTo>
                    <a:lnTo>
                      <a:pt x="1336" y="771"/>
                    </a:lnTo>
                    <a:lnTo>
                      <a:pt x="1341" y="786"/>
                    </a:lnTo>
                    <a:lnTo>
                      <a:pt x="1346" y="781"/>
                    </a:lnTo>
                    <a:lnTo>
                      <a:pt x="1346" y="786"/>
                    </a:lnTo>
                    <a:lnTo>
                      <a:pt x="1351" y="786"/>
                    </a:lnTo>
                    <a:lnTo>
                      <a:pt x="1351" y="781"/>
                    </a:lnTo>
                    <a:lnTo>
                      <a:pt x="1356" y="776"/>
                    </a:lnTo>
                    <a:lnTo>
                      <a:pt x="1356" y="771"/>
                    </a:lnTo>
                    <a:lnTo>
                      <a:pt x="1361" y="766"/>
                    </a:lnTo>
                    <a:lnTo>
                      <a:pt x="1366" y="781"/>
                    </a:lnTo>
                    <a:lnTo>
                      <a:pt x="1366" y="756"/>
                    </a:lnTo>
                    <a:lnTo>
                      <a:pt x="1366" y="771"/>
                    </a:lnTo>
                    <a:lnTo>
                      <a:pt x="1371" y="781"/>
                    </a:lnTo>
                    <a:lnTo>
                      <a:pt x="1371" y="771"/>
                    </a:lnTo>
                    <a:lnTo>
                      <a:pt x="1376" y="776"/>
                    </a:lnTo>
                    <a:lnTo>
                      <a:pt x="1376" y="786"/>
                    </a:lnTo>
                    <a:lnTo>
                      <a:pt x="1376" y="781"/>
                    </a:lnTo>
                    <a:lnTo>
                      <a:pt x="1381" y="766"/>
                    </a:lnTo>
                    <a:lnTo>
                      <a:pt x="1386" y="781"/>
                    </a:lnTo>
                    <a:lnTo>
                      <a:pt x="1386" y="791"/>
                    </a:lnTo>
                    <a:lnTo>
                      <a:pt x="1391" y="781"/>
                    </a:lnTo>
                    <a:lnTo>
                      <a:pt x="1391" y="796"/>
                    </a:lnTo>
                    <a:lnTo>
                      <a:pt x="1396" y="761"/>
                    </a:lnTo>
                    <a:lnTo>
                      <a:pt x="1401" y="781"/>
                    </a:lnTo>
                    <a:lnTo>
                      <a:pt x="1401" y="721"/>
                    </a:lnTo>
                    <a:lnTo>
                      <a:pt x="1406" y="716"/>
                    </a:lnTo>
                    <a:lnTo>
                      <a:pt x="1406" y="746"/>
                    </a:lnTo>
                    <a:lnTo>
                      <a:pt x="1406" y="786"/>
                    </a:lnTo>
                    <a:lnTo>
                      <a:pt x="1411" y="776"/>
                    </a:lnTo>
                    <a:lnTo>
                      <a:pt x="1411" y="791"/>
                    </a:lnTo>
                    <a:lnTo>
                      <a:pt x="1416" y="781"/>
                    </a:lnTo>
                    <a:lnTo>
                      <a:pt x="1416" y="786"/>
                    </a:lnTo>
                    <a:lnTo>
                      <a:pt x="1421" y="796"/>
                    </a:lnTo>
                    <a:lnTo>
                      <a:pt x="1421" y="786"/>
                    </a:lnTo>
                    <a:lnTo>
                      <a:pt x="1421" y="791"/>
                    </a:lnTo>
                    <a:lnTo>
                      <a:pt x="1426" y="796"/>
                    </a:lnTo>
                    <a:lnTo>
                      <a:pt x="1426" y="802"/>
                    </a:lnTo>
                    <a:lnTo>
                      <a:pt x="1431" y="807"/>
                    </a:lnTo>
                    <a:lnTo>
                      <a:pt x="1431" y="796"/>
                    </a:lnTo>
                    <a:lnTo>
                      <a:pt x="1436" y="812"/>
                    </a:lnTo>
                    <a:lnTo>
                      <a:pt x="1436" y="802"/>
                    </a:lnTo>
                    <a:lnTo>
                      <a:pt x="1441" y="807"/>
                    </a:lnTo>
                    <a:lnTo>
                      <a:pt x="1446" y="812"/>
                    </a:lnTo>
                    <a:lnTo>
                      <a:pt x="1446" y="817"/>
                    </a:lnTo>
                    <a:lnTo>
                      <a:pt x="1452" y="817"/>
                    </a:lnTo>
                    <a:lnTo>
                      <a:pt x="1452" y="807"/>
                    </a:lnTo>
                    <a:lnTo>
                      <a:pt x="1452" y="776"/>
                    </a:lnTo>
                    <a:lnTo>
                      <a:pt x="1457" y="776"/>
                    </a:lnTo>
                    <a:lnTo>
                      <a:pt x="1457" y="791"/>
                    </a:lnTo>
                    <a:lnTo>
                      <a:pt x="1462" y="796"/>
                    </a:lnTo>
                    <a:lnTo>
                      <a:pt x="1462" y="791"/>
                    </a:lnTo>
                    <a:lnTo>
                      <a:pt x="1467" y="802"/>
                    </a:lnTo>
                    <a:lnTo>
                      <a:pt x="1467" y="807"/>
                    </a:lnTo>
                    <a:lnTo>
                      <a:pt x="1467" y="796"/>
                    </a:lnTo>
                    <a:lnTo>
                      <a:pt x="1472" y="807"/>
                    </a:lnTo>
                    <a:lnTo>
                      <a:pt x="1472" y="817"/>
                    </a:lnTo>
                    <a:lnTo>
                      <a:pt x="1477" y="812"/>
                    </a:lnTo>
                    <a:lnTo>
                      <a:pt x="1477" y="822"/>
                    </a:lnTo>
                    <a:lnTo>
                      <a:pt x="1482" y="822"/>
                    </a:lnTo>
                    <a:lnTo>
                      <a:pt x="1482" y="802"/>
                    </a:lnTo>
                    <a:lnTo>
                      <a:pt x="1482" y="812"/>
                    </a:lnTo>
                    <a:lnTo>
                      <a:pt x="1487" y="812"/>
                    </a:lnTo>
                    <a:lnTo>
                      <a:pt x="1487" y="822"/>
                    </a:lnTo>
                    <a:lnTo>
                      <a:pt x="1492" y="776"/>
                    </a:lnTo>
                    <a:lnTo>
                      <a:pt x="1497" y="807"/>
                    </a:lnTo>
                    <a:lnTo>
                      <a:pt x="1497" y="817"/>
                    </a:lnTo>
                    <a:lnTo>
                      <a:pt x="1497" y="822"/>
                    </a:lnTo>
                    <a:lnTo>
                      <a:pt x="1502" y="827"/>
                    </a:lnTo>
                    <a:lnTo>
                      <a:pt x="1502" y="832"/>
                    </a:lnTo>
                    <a:lnTo>
                      <a:pt x="1507" y="822"/>
                    </a:lnTo>
                    <a:lnTo>
                      <a:pt x="1507" y="817"/>
                    </a:lnTo>
                    <a:lnTo>
                      <a:pt x="1512" y="837"/>
                    </a:lnTo>
                    <a:lnTo>
                      <a:pt x="1512" y="827"/>
                    </a:lnTo>
                    <a:lnTo>
                      <a:pt x="1517" y="827"/>
                    </a:lnTo>
                    <a:lnTo>
                      <a:pt x="1517" y="822"/>
                    </a:lnTo>
                    <a:lnTo>
                      <a:pt x="1517" y="832"/>
                    </a:lnTo>
                    <a:lnTo>
                      <a:pt x="1522" y="822"/>
                    </a:lnTo>
                    <a:lnTo>
                      <a:pt x="1527" y="817"/>
                    </a:lnTo>
                    <a:lnTo>
                      <a:pt x="1527" y="827"/>
                    </a:lnTo>
                    <a:lnTo>
                      <a:pt x="1532" y="827"/>
                    </a:lnTo>
                    <a:lnTo>
                      <a:pt x="1532" y="822"/>
                    </a:lnTo>
                    <a:lnTo>
                      <a:pt x="1532" y="827"/>
                    </a:lnTo>
                    <a:lnTo>
                      <a:pt x="1537" y="837"/>
                    </a:lnTo>
                    <a:lnTo>
                      <a:pt x="1537" y="842"/>
                    </a:lnTo>
                    <a:lnTo>
                      <a:pt x="1542" y="857"/>
                    </a:lnTo>
                    <a:lnTo>
                      <a:pt x="1542" y="852"/>
                    </a:lnTo>
                    <a:lnTo>
                      <a:pt x="1547" y="842"/>
                    </a:lnTo>
                    <a:lnTo>
                      <a:pt x="1547" y="827"/>
                    </a:lnTo>
                    <a:lnTo>
                      <a:pt x="1552" y="822"/>
                    </a:lnTo>
                    <a:lnTo>
                      <a:pt x="1552" y="847"/>
                    </a:lnTo>
                    <a:lnTo>
                      <a:pt x="1552" y="857"/>
                    </a:lnTo>
                    <a:lnTo>
                      <a:pt x="1557" y="852"/>
                    </a:lnTo>
                    <a:lnTo>
                      <a:pt x="1562" y="862"/>
                    </a:lnTo>
                    <a:lnTo>
                      <a:pt x="1567" y="842"/>
                    </a:lnTo>
                    <a:lnTo>
                      <a:pt x="1567" y="847"/>
                    </a:lnTo>
                    <a:lnTo>
                      <a:pt x="1572" y="852"/>
                    </a:lnTo>
                    <a:lnTo>
                      <a:pt x="1578" y="847"/>
                    </a:lnTo>
                    <a:lnTo>
                      <a:pt x="1583" y="842"/>
                    </a:lnTo>
                    <a:lnTo>
                      <a:pt x="1583" y="812"/>
                    </a:lnTo>
                    <a:lnTo>
                      <a:pt x="1588" y="827"/>
                    </a:lnTo>
                    <a:lnTo>
                      <a:pt x="1588" y="832"/>
                    </a:lnTo>
                    <a:lnTo>
                      <a:pt x="1588" y="827"/>
                    </a:lnTo>
                    <a:lnTo>
                      <a:pt x="1593" y="827"/>
                    </a:lnTo>
                    <a:lnTo>
                      <a:pt x="1593" y="837"/>
                    </a:lnTo>
                    <a:lnTo>
                      <a:pt x="1598" y="862"/>
                    </a:lnTo>
                    <a:lnTo>
                      <a:pt x="1603" y="862"/>
                    </a:lnTo>
                    <a:lnTo>
                      <a:pt x="1603" y="867"/>
                    </a:lnTo>
                    <a:lnTo>
                      <a:pt x="1608" y="857"/>
                    </a:lnTo>
                    <a:lnTo>
                      <a:pt x="1608" y="872"/>
                    </a:lnTo>
                    <a:lnTo>
                      <a:pt x="1613" y="877"/>
                    </a:lnTo>
                    <a:lnTo>
                      <a:pt x="1618" y="882"/>
                    </a:lnTo>
                    <a:lnTo>
                      <a:pt x="1618" y="867"/>
                    </a:lnTo>
                    <a:lnTo>
                      <a:pt x="1618" y="872"/>
                    </a:lnTo>
                    <a:lnTo>
                      <a:pt x="1623" y="872"/>
                    </a:lnTo>
                    <a:lnTo>
                      <a:pt x="1623" y="882"/>
                    </a:lnTo>
                    <a:lnTo>
                      <a:pt x="1623" y="877"/>
                    </a:lnTo>
                    <a:lnTo>
                      <a:pt x="1628" y="882"/>
                    </a:lnTo>
                    <a:lnTo>
                      <a:pt x="1628" y="877"/>
                    </a:lnTo>
                    <a:lnTo>
                      <a:pt x="1633" y="872"/>
                    </a:lnTo>
                    <a:lnTo>
                      <a:pt x="1633" y="877"/>
                    </a:lnTo>
                    <a:lnTo>
                      <a:pt x="1633" y="872"/>
                    </a:lnTo>
                    <a:lnTo>
                      <a:pt x="1638" y="877"/>
                    </a:lnTo>
                    <a:lnTo>
                      <a:pt x="1638" y="867"/>
                    </a:lnTo>
                    <a:lnTo>
                      <a:pt x="1638" y="877"/>
                    </a:lnTo>
                    <a:lnTo>
                      <a:pt x="1643" y="867"/>
                    </a:lnTo>
                    <a:lnTo>
                      <a:pt x="1643" y="862"/>
                    </a:lnTo>
                    <a:lnTo>
                      <a:pt x="1643" y="857"/>
                    </a:lnTo>
                    <a:lnTo>
                      <a:pt x="1648" y="847"/>
                    </a:lnTo>
                    <a:lnTo>
                      <a:pt x="1648" y="832"/>
                    </a:lnTo>
                    <a:lnTo>
                      <a:pt x="1648" y="817"/>
                    </a:lnTo>
                    <a:lnTo>
                      <a:pt x="1653" y="796"/>
                    </a:lnTo>
                    <a:lnTo>
                      <a:pt x="1653" y="786"/>
                    </a:lnTo>
                    <a:lnTo>
                      <a:pt x="1653" y="796"/>
                    </a:lnTo>
                    <a:lnTo>
                      <a:pt x="1658" y="822"/>
                    </a:lnTo>
                    <a:lnTo>
                      <a:pt x="1658" y="842"/>
                    </a:lnTo>
                    <a:lnTo>
                      <a:pt x="1658" y="857"/>
                    </a:lnTo>
                    <a:lnTo>
                      <a:pt x="1663" y="862"/>
                    </a:lnTo>
                    <a:lnTo>
                      <a:pt x="1663" y="872"/>
                    </a:lnTo>
                    <a:lnTo>
                      <a:pt x="1668" y="867"/>
                    </a:lnTo>
                    <a:lnTo>
                      <a:pt x="1668" y="877"/>
                    </a:lnTo>
                    <a:lnTo>
                      <a:pt x="1673" y="882"/>
                    </a:lnTo>
                    <a:lnTo>
                      <a:pt x="1673" y="872"/>
                    </a:lnTo>
                    <a:lnTo>
                      <a:pt x="1673" y="882"/>
                    </a:lnTo>
                    <a:lnTo>
                      <a:pt x="1678" y="887"/>
                    </a:lnTo>
                    <a:lnTo>
                      <a:pt x="1678" y="882"/>
                    </a:lnTo>
                    <a:lnTo>
                      <a:pt x="1683" y="887"/>
                    </a:lnTo>
                    <a:lnTo>
                      <a:pt x="1683" y="877"/>
                    </a:lnTo>
                    <a:lnTo>
                      <a:pt x="1683" y="882"/>
                    </a:lnTo>
                    <a:lnTo>
                      <a:pt x="1688" y="877"/>
                    </a:lnTo>
                    <a:lnTo>
                      <a:pt x="1688" y="872"/>
                    </a:lnTo>
                    <a:lnTo>
                      <a:pt x="1688" y="867"/>
                    </a:lnTo>
                    <a:lnTo>
                      <a:pt x="1693" y="832"/>
                    </a:lnTo>
                    <a:lnTo>
                      <a:pt x="1693" y="862"/>
                    </a:lnTo>
                    <a:lnTo>
                      <a:pt x="1698" y="892"/>
                    </a:lnTo>
                    <a:lnTo>
                      <a:pt x="1698" y="887"/>
                    </a:lnTo>
                    <a:lnTo>
                      <a:pt x="1704" y="887"/>
                    </a:lnTo>
                    <a:lnTo>
                      <a:pt x="1704" y="872"/>
                    </a:lnTo>
                    <a:lnTo>
                      <a:pt x="1709" y="862"/>
                    </a:lnTo>
                    <a:lnTo>
                      <a:pt x="1709" y="847"/>
                    </a:lnTo>
                    <a:lnTo>
                      <a:pt x="1709" y="867"/>
                    </a:lnTo>
                    <a:lnTo>
                      <a:pt x="1714" y="887"/>
                    </a:lnTo>
                    <a:lnTo>
                      <a:pt x="1714" y="877"/>
                    </a:lnTo>
                    <a:lnTo>
                      <a:pt x="1714" y="887"/>
                    </a:lnTo>
                    <a:lnTo>
                      <a:pt x="1719" y="882"/>
                    </a:lnTo>
                    <a:lnTo>
                      <a:pt x="1719" y="892"/>
                    </a:lnTo>
                    <a:lnTo>
                      <a:pt x="1719" y="887"/>
                    </a:lnTo>
                    <a:lnTo>
                      <a:pt x="1724" y="882"/>
                    </a:lnTo>
                    <a:lnTo>
                      <a:pt x="1724" y="897"/>
                    </a:lnTo>
                    <a:lnTo>
                      <a:pt x="1729" y="902"/>
                    </a:lnTo>
                    <a:lnTo>
                      <a:pt x="1729" y="907"/>
                    </a:lnTo>
                    <a:lnTo>
                      <a:pt x="1729" y="902"/>
                    </a:lnTo>
                    <a:lnTo>
                      <a:pt x="1734" y="892"/>
                    </a:lnTo>
                    <a:lnTo>
                      <a:pt x="1734" y="897"/>
                    </a:lnTo>
                    <a:lnTo>
                      <a:pt x="1734" y="902"/>
                    </a:lnTo>
                    <a:lnTo>
                      <a:pt x="1739" y="907"/>
                    </a:lnTo>
                    <a:lnTo>
                      <a:pt x="1739" y="902"/>
                    </a:lnTo>
                    <a:lnTo>
                      <a:pt x="1739" y="907"/>
                    </a:lnTo>
                    <a:lnTo>
                      <a:pt x="1744" y="902"/>
                    </a:lnTo>
                    <a:lnTo>
                      <a:pt x="1744" y="907"/>
                    </a:lnTo>
                    <a:lnTo>
                      <a:pt x="1749" y="897"/>
                    </a:lnTo>
                    <a:lnTo>
                      <a:pt x="1749" y="912"/>
                    </a:lnTo>
                    <a:lnTo>
                      <a:pt x="1754" y="907"/>
                    </a:lnTo>
                    <a:lnTo>
                      <a:pt x="1754" y="902"/>
                    </a:lnTo>
                    <a:lnTo>
                      <a:pt x="1754" y="907"/>
                    </a:lnTo>
                    <a:lnTo>
                      <a:pt x="1759" y="907"/>
                    </a:lnTo>
                    <a:lnTo>
                      <a:pt x="1759" y="912"/>
                    </a:lnTo>
                    <a:lnTo>
                      <a:pt x="1764" y="912"/>
                    </a:lnTo>
                    <a:lnTo>
                      <a:pt x="1764" y="917"/>
                    </a:lnTo>
                    <a:lnTo>
                      <a:pt x="1769" y="912"/>
                    </a:lnTo>
                    <a:lnTo>
                      <a:pt x="1769" y="902"/>
                    </a:lnTo>
                    <a:lnTo>
                      <a:pt x="1774" y="887"/>
                    </a:lnTo>
                    <a:lnTo>
                      <a:pt x="1774" y="897"/>
                    </a:lnTo>
                    <a:lnTo>
                      <a:pt x="1779" y="902"/>
                    </a:lnTo>
                    <a:lnTo>
                      <a:pt x="1779" y="907"/>
                    </a:lnTo>
                    <a:lnTo>
                      <a:pt x="1779" y="912"/>
                    </a:lnTo>
                    <a:lnTo>
                      <a:pt x="1784" y="912"/>
                    </a:lnTo>
                    <a:lnTo>
                      <a:pt x="1789" y="917"/>
                    </a:lnTo>
                    <a:lnTo>
                      <a:pt x="1789" y="907"/>
                    </a:lnTo>
                    <a:lnTo>
                      <a:pt x="1794" y="923"/>
                    </a:lnTo>
                    <a:lnTo>
                      <a:pt x="1794" y="917"/>
                    </a:lnTo>
                    <a:lnTo>
                      <a:pt x="1799" y="923"/>
                    </a:lnTo>
                    <a:lnTo>
                      <a:pt x="1799" y="928"/>
                    </a:lnTo>
                    <a:lnTo>
                      <a:pt x="1799" y="923"/>
                    </a:lnTo>
                    <a:lnTo>
                      <a:pt x="1804" y="928"/>
                    </a:lnTo>
                    <a:lnTo>
                      <a:pt x="1804" y="923"/>
                    </a:lnTo>
                    <a:lnTo>
                      <a:pt x="1804" y="933"/>
                    </a:lnTo>
                    <a:lnTo>
                      <a:pt x="1809" y="933"/>
                    </a:lnTo>
                    <a:lnTo>
                      <a:pt x="1809" y="928"/>
                    </a:lnTo>
                    <a:lnTo>
                      <a:pt x="1814" y="933"/>
                    </a:lnTo>
                    <a:lnTo>
                      <a:pt x="1814" y="928"/>
                    </a:lnTo>
                    <a:lnTo>
                      <a:pt x="1819" y="928"/>
                    </a:lnTo>
                    <a:lnTo>
                      <a:pt x="1819" y="923"/>
                    </a:lnTo>
                    <a:lnTo>
                      <a:pt x="1819" y="928"/>
                    </a:lnTo>
                    <a:lnTo>
                      <a:pt x="1824" y="923"/>
                    </a:lnTo>
                    <a:lnTo>
                      <a:pt x="1824" y="928"/>
                    </a:lnTo>
                    <a:lnTo>
                      <a:pt x="1830" y="928"/>
                    </a:lnTo>
                    <a:lnTo>
                      <a:pt x="1830" y="933"/>
                    </a:lnTo>
                    <a:lnTo>
                      <a:pt x="1835" y="938"/>
                    </a:lnTo>
                    <a:lnTo>
                      <a:pt x="1835" y="933"/>
                    </a:lnTo>
                    <a:lnTo>
                      <a:pt x="1840" y="923"/>
                    </a:lnTo>
                    <a:lnTo>
                      <a:pt x="1840" y="917"/>
                    </a:lnTo>
                    <a:lnTo>
                      <a:pt x="1845" y="923"/>
                    </a:lnTo>
                    <a:lnTo>
                      <a:pt x="1845" y="933"/>
                    </a:lnTo>
                    <a:lnTo>
                      <a:pt x="1850" y="923"/>
                    </a:lnTo>
                    <a:lnTo>
                      <a:pt x="1850" y="928"/>
                    </a:lnTo>
                    <a:lnTo>
                      <a:pt x="1855" y="933"/>
                    </a:lnTo>
                    <a:lnTo>
                      <a:pt x="1860" y="933"/>
                    </a:lnTo>
                    <a:lnTo>
                      <a:pt x="1860" y="928"/>
                    </a:lnTo>
                    <a:lnTo>
                      <a:pt x="1865" y="928"/>
                    </a:lnTo>
                    <a:lnTo>
                      <a:pt x="1865" y="923"/>
                    </a:lnTo>
                    <a:lnTo>
                      <a:pt x="1865" y="928"/>
                    </a:lnTo>
                    <a:lnTo>
                      <a:pt x="1870" y="943"/>
                    </a:lnTo>
                    <a:lnTo>
                      <a:pt x="1870" y="948"/>
                    </a:lnTo>
                    <a:lnTo>
                      <a:pt x="1870" y="943"/>
                    </a:lnTo>
                    <a:lnTo>
                      <a:pt x="1875" y="943"/>
                    </a:lnTo>
                    <a:lnTo>
                      <a:pt x="1875" y="933"/>
                    </a:lnTo>
                    <a:lnTo>
                      <a:pt x="1875" y="938"/>
                    </a:lnTo>
                    <a:lnTo>
                      <a:pt x="1880" y="938"/>
                    </a:lnTo>
                    <a:lnTo>
                      <a:pt x="1885" y="943"/>
                    </a:lnTo>
                    <a:lnTo>
                      <a:pt x="1890" y="948"/>
                    </a:lnTo>
                    <a:lnTo>
                      <a:pt x="1895" y="938"/>
                    </a:lnTo>
                    <a:lnTo>
                      <a:pt x="1895" y="943"/>
                    </a:lnTo>
                    <a:lnTo>
                      <a:pt x="1895" y="948"/>
                    </a:lnTo>
                    <a:lnTo>
                      <a:pt x="1900" y="943"/>
                    </a:lnTo>
                    <a:lnTo>
                      <a:pt x="1900" y="938"/>
                    </a:lnTo>
                    <a:lnTo>
                      <a:pt x="1900" y="943"/>
                    </a:lnTo>
                    <a:lnTo>
                      <a:pt x="1905" y="938"/>
                    </a:lnTo>
                    <a:lnTo>
                      <a:pt x="1905" y="933"/>
                    </a:lnTo>
                    <a:lnTo>
                      <a:pt x="1910" y="948"/>
                    </a:lnTo>
                    <a:lnTo>
                      <a:pt x="1910" y="943"/>
                    </a:lnTo>
                    <a:lnTo>
                      <a:pt x="1910" y="948"/>
                    </a:lnTo>
                    <a:lnTo>
                      <a:pt x="1915" y="943"/>
                    </a:lnTo>
                    <a:lnTo>
                      <a:pt x="1915" y="948"/>
                    </a:lnTo>
                    <a:lnTo>
                      <a:pt x="1920" y="943"/>
                    </a:lnTo>
                    <a:lnTo>
                      <a:pt x="1920" y="938"/>
                    </a:lnTo>
                    <a:lnTo>
                      <a:pt x="1925" y="938"/>
                    </a:lnTo>
                    <a:lnTo>
                      <a:pt x="1925" y="943"/>
                    </a:lnTo>
                    <a:lnTo>
                      <a:pt x="1930" y="943"/>
                    </a:lnTo>
                    <a:lnTo>
                      <a:pt x="1930" y="953"/>
                    </a:lnTo>
                    <a:lnTo>
                      <a:pt x="1935" y="953"/>
                    </a:lnTo>
                    <a:lnTo>
                      <a:pt x="1940" y="953"/>
                    </a:lnTo>
                    <a:lnTo>
                      <a:pt x="1940" y="958"/>
                    </a:lnTo>
                    <a:lnTo>
                      <a:pt x="1945" y="948"/>
                    </a:lnTo>
                    <a:lnTo>
                      <a:pt x="1945" y="953"/>
                    </a:lnTo>
                    <a:lnTo>
                      <a:pt x="1950" y="948"/>
                    </a:lnTo>
                    <a:lnTo>
                      <a:pt x="1950" y="943"/>
                    </a:lnTo>
                    <a:lnTo>
                      <a:pt x="1950" y="948"/>
                    </a:lnTo>
                    <a:lnTo>
                      <a:pt x="1956" y="953"/>
                    </a:lnTo>
                    <a:lnTo>
                      <a:pt x="1956" y="948"/>
                    </a:lnTo>
                    <a:lnTo>
                      <a:pt x="1956" y="953"/>
                    </a:lnTo>
                    <a:lnTo>
                      <a:pt x="1961" y="948"/>
                    </a:lnTo>
                    <a:lnTo>
                      <a:pt x="1961" y="943"/>
                    </a:lnTo>
                    <a:lnTo>
                      <a:pt x="1966" y="948"/>
                    </a:lnTo>
                    <a:lnTo>
                      <a:pt x="1966" y="938"/>
                    </a:lnTo>
                    <a:lnTo>
                      <a:pt x="1971" y="938"/>
                    </a:lnTo>
                    <a:lnTo>
                      <a:pt x="1971" y="948"/>
                    </a:lnTo>
                    <a:lnTo>
                      <a:pt x="1976" y="943"/>
                    </a:lnTo>
                    <a:lnTo>
                      <a:pt x="1976" y="948"/>
                    </a:lnTo>
                    <a:lnTo>
                      <a:pt x="1981" y="943"/>
                    </a:lnTo>
                    <a:lnTo>
                      <a:pt x="1981" y="953"/>
                    </a:lnTo>
                    <a:lnTo>
                      <a:pt x="1986" y="958"/>
                    </a:lnTo>
                    <a:lnTo>
                      <a:pt x="1986" y="953"/>
                    </a:lnTo>
                    <a:lnTo>
                      <a:pt x="1991" y="948"/>
                    </a:lnTo>
                    <a:lnTo>
                      <a:pt x="1996" y="948"/>
                    </a:lnTo>
                    <a:lnTo>
                      <a:pt x="1996" y="953"/>
                    </a:lnTo>
                    <a:lnTo>
                      <a:pt x="1996" y="943"/>
                    </a:lnTo>
                    <a:lnTo>
                      <a:pt x="2001" y="917"/>
                    </a:lnTo>
                    <a:lnTo>
                      <a:pt x="2001" y="938"/>
                    </a:lnTo>
                    <a:lnTo>
                      <a:pt x="2006" y="953"/>
                    </a:lnTo>
                    <a:lnTo>
                      <a:pt x="2006" y="958"/>
                    </a:lnTo>
                    <a:lnTo>
                      <a:pt x="2011" y="953"/>
                    </a:lnTo>
                    <a:lnTo>
                      <a:pt x="2011" y="948"/>
                    </a:lnTo>
                    <a:lnTo>
                      <a:pt x="2016" y="943"/>
                    </a:lnTo>
                    <a:lnTo>
                      <a:pt x="2016" y="938"/>
                    </a:lnTo>
                    <a:lnTo>
                      <a:pt x="2016" y="943"/>
                    </a:lnTo>
                    <a:lnTo>
                      <a:pt x="2021" y="948"/>
                    </a:lnTo>
                    <a:lnTo>
                      <a:pt x="2021" y="953"/>
                    </a:lnTo>
                    <a:lnTo>
                      <a:pt x="2021" y="948"/>
                    </a:lnTo>
                    <a:lnTo>
                      <a:pt x="2026" y="953"/>
                    </a:lnTo>
                    <a:lnTo>
                      <a:pt x="2026" y="938"/>
                    </a:lnTo>
                    <a:lnTo>
                      <a:pt x="2031" y="938"/>
                    </a:lnTo>
                    <a:lnTo>
                      <a:pt x="2031" y="943"/>
                    </a:lnTo>
                    <a:lnTo>
                      <a:pt x="2031" y="938"/>
                    </a:lnTo>
                    <a:lnTo>
                      <a:pt x="2036" y="948"/>
                    </a:lnTo>
                    <a:lnTo>
                      <a:pt x="2036" y="953"/>
                    </a:lnTo>
                    <a:lnTo>
                      <a:pt x="2041" y="953"/>
                    </a:lnTo>
                    <a:lnTo>
                      <a:pt x="2041" y="943"/>
                    </a:lnTo>
                    <a:lnTo>
                      <a:pt x="2041" y="938"/>
                    </a:lnTo>
                    <a:lnTo>
                      <a:pt x="2046" y="943"/>
                    </a:lnTo>
                    <a:lnTo>
                      <a:pt x="2046" y="928"/>
                    </a:lnTo>
                    <a:lnTo>
                      <a:pt x="2046" y="837"/>
                    </a:lnTo>
                    <a:lnTo>
                      <a:pt x="2051" y="822"/>
                    </a:lnTo>
                    <a:lnTo>
                      <a:pt x="2051" y="842"/>
                    </a:lnTo>
                    <a:lnTo>
                      <a:pt x="2051" y="902"/>
                    </a:lnTo>
                    <a:lnTo>
                      <a:pt x="2056" y="933"/>
                    </a:lnTo>
                    <a:lnTo>
                      <a:pt x="2061" y="943"/>
                    </a:lnTo>
                    <a:lnTo>
                      <a:pt x="2061" y="917"/>
                    </a:lnTo>
                    <a:lnTo>
                      <a:pt x="2061" y="887"/>
                    </a:lnTo>
                    <a:lnTo>
                      <a:pt x="2066" y="887"/>
                    </a:lnTo>
                    <a:lnTo>
                      <a:pt x="2066" y="902"/>
                    </a:lnTo>
                    <a:lnTo>
                      <a:pt x="2066" y="933"/>
                    </a:lnTo>
                    <a:lnTo>
                      <a:pt x="2071" y="948"/>
                    </a:lnTo>
                    <a:lnTo>
                      <a:pt x="2071" y="958"/>
                    </a:lnTo>
                    <a:lnTo>
                      <a:pt x="2076" y="953"/>
                    </a:lnTo>
                    <a:lnTo>
                      <a:pt x="2076" y="943"/>
                    </a:lnTo>
                    <a:lnTo>
                      <a:pt x="2081" y="938"/>
                    </a:lnTo>
                    <a:lnTo>
                      <a:pt x="2081" y="943"/>
                    </a:lnTo>
                    <a:lnTo>
                      <a:pt x="2081" y="948"/>
                    </a:lnTo>
                    <a:lnTo>
                      <a:pt x="2087" y="953"/>
                    </a:lnTo>
                    <a:lnTo>
                      <a:pt x="2087" y="963"/>
                    </a:lnTo>
                    <a:lnTo>
                      <a:pt x="2092" y="953"/>
                    </a:lnTo>
                    <a:lnTo>
                      <a:pt x="2092" y="958"/>
                    </a:lnTo>
                    <a:lnTo>
                      <a:pt x="2092" y="948"/>
                    </a:lnTo>
                    <a:lnTo>
                      <a:pt x="2097" y="948"/>
                    </a:lnTo>
                    <a:lnTo>
                      <a:pt x="2097" y="963"/>
                    </a:lnTo>
                    <a:lnTo>
                      <a:pt x="2102" y="963"/>
                    </a:lnTo>
                    <a:lnTo>
                      <a:pt x="2102" y="958"/>
                    </a:lnTo>
                    <a:lnTo>
                      <a:pt x="2102" y="953"/>
                    </a:lnTo>
                    <a:lnTo>
                      <a:pt x="2107" y="943"/>
                    </a:lnTo>
                    <a:lnTo>
                      <a:pt x="2107" y="953"/>
                    </a:lnTo>
                    <a:lnTo>
                      <a:pt x="2112" y="943"/>
                    </a:lnTo>
                    <a:lnTo>
                      <a:pt x="2112" y="933"/>
                    </a:lnTo>
                    <a:lnTo>
                      <a:pt x="2117" y="938"/>
                    </a:lnTo>
                    <a:lnTo>
                      <a:pt x="2117" y="943"/>
                    </a:lnTo>
                    <a:lnTo>
                      <a:pt x="2117" y="948"/>
                    </a:lnTo>
                    <a:lnTo>
                      <a:pt x="2122" y="948"/>
                    </a:lnTo>
                    <a:lnTo>
                      <a:pt x="2122" y="923"/>
                    </a:lnTo>
                    <a:lnTo>
                      <a:pt x="2127" y="892"/>
                    </a:lnTo>
                    <a:lnTo>
                      <a:pt x="2127" y="897"/>
                    </a:lnTo>
                    <a:lnTo>
                      <a:pt x="2127" y="928"/>
                    </a:lnTo>
                    <a:lnTo>
                      <a:pt x="2132" y="958"/>
                    </a:lnTo>
                    <a:lnTo>
                      <a:pt x="2132" y="963"/>
                    </a:lnTo>
                    <a:lnTo>
                      <a:pt x="2137" y="958"/>
                    </a:lnTo>
                    <a:lnTo>
                      <a:pt x="2137" y="973"/>
                    </a:lnTo>
                    <a:lnTo>
                      <a:pt x="2137" y="968"/>
                    </a:lnTo>
                    <a:lnTo>
                      <a:pt x="2142" y="963"/>
                    </a:lnTo>
                    <a:lnTo>
                      <a:pt x="2142" y="968"/>
                    </a:lnTo>
                    <a:lnTo>
                      <a:pt x="2147" y="983"/>
                    </a:lnTo>
                    <a:lnTo>
                      <a:pt x="2152" y="983"/>
                    </a:lnTo>
                    <a:lnTo>
                      <a:pt x="2152" y="978"/>
                    </a:lnTo>
                    <a:lnTo>
                      <a:pt x="2152" y="983"/>
                    </a:lnTo>
                    <a:lnTo>
                      <a:pt x="2157" y="973"/>
                    </a:lnTo>
                    <a:lnTo>
                      <a:pt x="2157" y="963"/>
                    </a:lnTo>
                    <a:lnTo>
                      <a:pt x="2157" y="968"/>
                    </a:lnTo>
                    <a:lnTo>
                      <a:pt x="2162" y="973"/>
                    </a:lnTo>
                    <a:lnTo>
                      <a:pt x="2162" y="978"/>
                    </a:lnTo>
                    <a:lnTo>
                      <a:pt x="2167" y="983"/>
                    </a:lnTo>
                    <a:lnTo>
                      <a:pt x="2172" y="978"/>
                    </a:lnTo>
                    <a:lnTo>
                      <a:pt x="2172" y="983"/>
                    </a:lnTo>
                    <a:lnTo>
                      <a:pt x="2177" y="963"/>
                    </a:lnTo>
                    <a:lnTo>
                      <a:pt x="2177" y="973"/>
                    </a:lnTo>
                    <a:lnTo>
                      <a:pt x="2182" y="988"/>
                    </a:lnTo>
                    <a:lnTo>
                      <a:pt x="2182" y="983"/>
                    </a:lnTo>
                    <a:lnTo>
                      <a:pt x="2187" y="983"/>
                    </a:lnTo>
                    <a:lnTo>
                      <a:pt x="2187" y="978"/>
                    </a:lnTo>
                    <a:lnTo>
                      <a:pt x="2192" y="978"/>
                    </a:lnTo>
                    <a:lnTo>
                      <a:pt x="2192" y="983"/>
                    </a:lnTo>
                    <a:lnTo>
                      <a:pt x="2192" y="988"/>
                    </a:lnTo>
                    <a:lnTo>
                      <a:pt x="2197" y="988"/>
                    </a:lnTo>
                    <a:lnTo>
                      <a:pt x="2197" y="993"/>
                    </a:lnTo>
                    <a:lnTo>
                      <a:pt x="2202" y="988"/>
                    </a:lnTo>
                    <a:lnTo>
                      <a:pt x="2202" y="993"/>
                    </a:lnTo>
                    <a:lnTo>
                      <a:pt x="2207" y="988"/>
                    </a:lnTo>
                    <a:lnTo>
                      <a:pt x="2207" y="993"/>
                    </a:lnTo>
                    <a:lnTo>
                      <a:pt x="2207" y="998"/>
                    </a:lnTo>
                    <a:lnTo>
                      <a:pt x="2213" y="998"/>
                    </a:lnTo>
                    <a:lnTo>
                      <a:pt x="2218" y="993"/>
                    </a:lnTo>
                    <a:lnTo>
                      <a:pt x="2218" y="1003"/>
                    </a:lnTo>
                    <a:lnTo>
                      <a:pt x="2223" y="998"/>
                    </a:lnTo>
                    <a:lnTo>
                      <a:pt x="2223" y="993"/>
                    </a:lnTo>
                    <a:lnTo>
                      <a:pt x="2223" y="998"/>
                    </a:lnTo>
                    <a:lnTo>
                      <a:pt x="2228" y="1003"/>
                    </a:lnTo>
                    <a:lnTo>
                      <a:pt x="2228" y="998"/>
                    </a:lnTo>
                    <a:lnTo>
                      <a:pt x="2233" y="998"/>
                    </a:lnTo>
                    <a:lnTo>
                      <a:pt x="2233" y="1003"/>
                    </a:lnTo>
                    <a:lnTo>
                      <a:pt x="2238" y="1008"/>
                    </a:lnTo>
                    <a:lnTo>
                      <a:pt x="2238" y="998"/>
                    </a:lnTo>
                    <a:lnTo>
                      <a:pt x="2238" y="993"/>
                    </a:lnTo>
                    <a:lnTo>
                      <a:pt x="2243" y="998"/>
                    </a:lnTo>
                    <a:lnTo>
                      <a:pt x="2243" y="1008"/>
                    </a:lnTo>
                    <a:lnTo>
                      <a:pt x="2248" y="1003"/>
                    </a:lnTo>
                    <a:lnTo>
                      <a:pt x="2253" y="1003"/>
                    </a:lnTo>
                    <a:lnTo>
                      <a:pt x="2253" y="1008"/>
                    </a:lnTo>
                    <a:lnTo>
                      <a:pt x="2253" y="1003"/>
                    </a:lnTo>
                    <a:lnTo>
                      <a:pt x="2258" y="1003"/>
                    </a:lnTo>
                    <a:lnTo>
                      <a:pt x="2258" y="1008"/>
                    </a:lnTo>
                    <a:lnTo>
                      <a:pt x="2263" y="1013"/>
                    </a:lnTo>
                    <a:lnTo>
                      <a:pt x="2268" y="1018"/>
                    </a:lnTo>
                    <a:lnTo>
                      <a:pt x="2273" y="1018"/>
                    </a:lnTo>
                    <a:lnTo>
                      <a:pt x="2278" y="1018"/>
                    </a:lnTo>
                    <a:lnTo>
                      <a:pt x="2278" y="1023"/>
                    </a:lnTo>
                    <a:lnTo>
                      <a:pt x="2283" y="1013"/>
                    </a:lnTo>
                    <a:lnTo>
                      <a:pt x="2283" y="1018"/>
                    </a:lnTo>
                    <a:lnTo>
                      <a:pt x="2288" y="1018"/>
                    </a:lnTo>
                    <a:lnTo>
                      <a:pt x="2288" y="1028"/>
                    </a:lnTo>
                    <a:lnTo>
                      <a:pt x="2293" y="1018"/>
                    </a:lnTo>
                    <a:lnTo>
                      <a:pt x="2293" y="1023"/>
                    </a:lnTo>
                    <a:lnTo>
                      <a:pt x="2298" y="1023"/>
                    </a:lnTo>
                    <a:lnTo>
                      <a:pt x="2303" y="1023"/>
                    </a:lnTo>
                    <a:lnTo>
                      <a:pt x="2303" y="1018"/>
                    </a:lnTo>
                    <a:lnTo>
                      <a:pt x="2308" y="1023"/>
                    </a:lnTo>
                    <a:lnTo>
                      <a:pt x="2313" y="1023"/>
                    </a:lnTo>
                    <a:lnTo>
                      <a:pt x="2318" y="1023"/>
                    </a:lnTo>
                    <a:lnTo>
                      <a:pt x="2323" y="1028"/>
                    </a:lnTo>
                    <a:lnTo>
                      <a:pt x="2323" y="1033"/>
                    </a:lnTo>
                    <a:lnTo>
                      <a:pt x="2328" y="1028"/>
                    </a:lnTo>
                    <a:lnTo>
                      <a:pt x="2328" y="1033"/>
                    </a:lnTo>
                    <a:lnTo>
                      <a:pt x="2333" y="1033"/>
                    </a:lnTo>
                    <a:lnTo>
                      <a:pt x="2333" y="1038"/>
                    </a:lnTo>
                    <a:lnTo>
                      <a:pt x="2339" y="1033"/>
                    </a:lnTo>
                    <a:lnTo>
                      <a:pt x="2344" y="1033"/>
                    </a:lnTo>
                    <a:lnTo>
                      <a:pt x="2344" y="1028"/>
                    </a:lnTo>
                    <a:lnTo>
                      <a:pt x="2349" y="1033"/>
                    </a:lnTo>
                    <a:lnTo>
                      <a:pt x="2349" y="1028"/>
                    </a:lnTo>
                    <a:lnTo>
                      <a:pt x="2349" y="1033"/>
                    </a:lnTo>
                    <a:lnTo>
                      <a:pt x="2354" y="1033"/>
                    </a:lnTo>
                    <a:lnTo>
                      <a:pt x="2354" y="1038"/>
                    </a:lnTo>
                    <a:lnTo>
                      <a:pt x="2359" y="1038"/>
                    </a:lnTo>
                    <a:lnTo>
                      <a:pt x="2359" y="1033"/>
                    </a:lnTo>
                    <a:lnTo>
                      <a:pt x="2364" y="1033"/>
                    </a:lnTo>
                    <a:lnTo>
                      <a:pt x="2364" y="1038"/>
                    </a:lnTo>
                    <a:lnTo>
                      <a:pt x="2369" y="1028"/>
                    </a:lnTo>
                    <a:lnTo>
                      <a:pt x="2369" y="1033"/>
                    </a:lnTo>
                    <a:lnTo>
                      <a:pt x="2374" y="1033"/>
                    </a:lnTo>
                    <a:lnTo>
                      <a:pt x="2374" y="1038"/>
                    </a:lnTo>
                    <a:lnTo>
                      <a:pt x="2374" y="1033"/>
                    </a:lnTo>
                    <a:lnTo>
                      <a:pt x="2379" y="1033"/>
                    </a:lnTo>
                    <a:lnTo>
                      <a:pt x="2379" y="1038"/>
                    </a:lnTo>
                    <a:lnTo>
                      <a:pt x="2384" y="1038"/>
                    </a:lnTo>
                    <a:lnTo>
                      <a:pt x="2389" y="1033"/>
                    </a:lnTo>
                    <a:lnTo>
                      <a:pt x="2389" y="1038"/>
                    </a:lnTo>
                    <a:lnTo>
                      <a:pt x="2389" y="1033"/>
                    </a:lnTo>
                    <a:lnTo>
                      <a:pt x="2394" y="1033"/>
                    </a:lnTo>
                    <a:lnTo>
                      <a:pt x="2399" y="1043"/>
                    </a:lnTo>
                    <a:lnTo>
                      <a:pt x="2404" y="1038"/>
                    </a:lnTo>
                    <a:lnTo>
                      <a:pt x="2404" y="1033"/>
                    </a:lnTo>
                    <a:lnTo>
                      <a:pt x="2409" y="1038"/>
                    </a:lnTo>
                    <a:lnTo>
                      <a:pt x="2414" y="1038"/>
                    </a:lnTo>
                    <a:lnTo>
                      <a:pt x="2414" y="1043"/>
                    </a:lnTo>
                    <a:lnTo>
                      <a:pt x="2419" y="1038"/>
                    </a:lnTo>
                    <a:lnTo>
                      <a:pt x="2424" y="1043"/>
                    </a:lnTo>
                    <a:lnTo>
                      <a:pt x="2424" y="1049"/>
                    </a:lnTo>
                    <a:lnTo>
                      <a:pt x="2429" y="1043"/>
                    </a:lnTo>
                    <a:lnTo>
                      <a:pt x="2434" y="1043"/>
                    </a:lnTo>
                    <a:lnTo>
                      <a:pt x="2439" y="1043"/>
                    </a:lnTo>
                    <a:lnTo>
                      <a:pt x="2439" y="1038"/>
                    </a:lnTo>
                    <a:lnTo>
                      <a:pt x="2444" y="1038"/>
                    </a:lnTo>
                    <a:lnTo>
                      <a:pt x="2449" y="1049"/>
                    </a:lnTo>
                    <a:lnTo>
                      <a:pt x="2449" y="1043"/>
                    </a:lnTo>
                    <a:lnTo>
                      <a:pt x="2454" y="1033"/>
                    </a:lnTo>
                    <a:lnTo>
                      <a:pt x="2459" y="1043"/>
                    </a:lnTo>
                    <a:lnTo>
                      <a:pt x="2465" y="1043"/>
                    </a:lnTo>
                    <a:lnTo>
                      <a:pt x="2465" y="1038"/>
                    </a:lnTo>
                    <a:lnTo>
                      <a:pt x="2470" y="1049"/>
                    </a:lnTo>
                    <a:lnTo>
                      <a:pt x="2475" y="1049"/>
                    </a:lnTo>
                    <a:lnTo>
                      <a:pt x="2480" y="1049"/>
                    </a:lnTo>
                    <a:lnTo>
                      <a:pt x="2485" y="1049"/>
                    </a:lnTo>
                    <a:lnTo>
                      <a:pt x="2485" y="1054"/>
                    </a:lnTo>
                    <a:lnTo>
                      <a:pt x="2490" y="1054"/>
                    </a:lnTo>
                    <a:lnTo>
                      <a:pt x="2490" y="1059"/>
                    </a:lnTo>
                    <a:lnTo>
                      <a:pt x="2495" y="1049"/>
                    </a:lnTo>
                    <a:lnTo>
                      <a:pt x="2495" y="1054"/>
                    </a:lnTo>
                    <a:lnTo>
                      <a:pt x="2500" y="1054"/>
                    </a:lnTo>
                    <a:lnTo>
                      <a:pt x="2500" y="1059"/>
                    </a:lnTo>
                    <a:lnTo>
                      <a:pt x="2505" y="1059"/>
                    </a:lnTo>
                    <a:lnTo>
                      <a:pt x="2510" y="1059"/>
                    </a:lnTo>
                    <a:lnTo>
                      <a:pt x="2510" y="1054"/>
                    </a:lnTo>
                    <a:lnTo>
                      <a:pt x="2510" y="1059"/>
                    </a:lnTo>
                    <a:lnTo>
                      <a:pt x="2515" y="1059"/>
                    </a:lnTo>
                    <a:lnTo>
                      <a:pt x="2520" y="1054"/>
                    </a:lnTo>
                    <a:lnTo>
                      <a:pt x="2520" y="1049"/>
                    </a:lnTo>
                    <a:lnTo>
                      <a:pt x="2520" y="1054"/>
                    </a:lnTo>
                    <a:lnTo>
                      <a:pt x="2525" y="1059"/>
                    </a:lnTo>
                    <a:lnTo>
                      <a:pt x="2530" y="1054"/>
                    </a:lnTo>
                    <a:lnTo>
                      <a:pt x="2535" y="1059"/>
                    </a:lnTo>
                    <a:lnTo>
                      <a:pt x="2540" y="1059"/>
                    </a:lnTo>
                    <a:lnTo>
                      <a:pt x="2545" y="1059"/>
                    </a:lnTo>
                    <a:lnTo>
                      <a:pt x="2545" y="1064"/>
                    </a:lnTo>
                    <a:lnTo>
                      <a:pt x="2550" y="1059"/>
                    </a:lnTo>
                    <a:lnTo>
                      <a:pt x="2550" y="1064"/>
                    </a:lnTo>
                    <a:lnTo>
                      <a:pt x="2555" y="1059"/>
                    </a:lnTo>
                    <a:lnTo>
                      <a:pt x="2560" y="1064"/>
                    </a:lnTo>
                    <a:lnTo>
                      <a:pt x="2560" y="1059"/>
                    </a:lnTo>
                    <a:lnTo>
                      <a:pt x="2565" y="1064"/>
                    </a:lnTo>
                    <a:lnTo>
                      <a:pt x="2570" y="1069"/>
                    </a:lnTo>
                    <a:lnTo>
                      <a:pt x="2570" y="1064"/>
                    </a:lnTo>
                    <a:lnTo>
                      <a:pt x="2575" y="1064"/>
                    </a:lnTo>
                    <a:lnTo>
                      <a:pt x="2575" y="1059"/>
                    </a:lnTo>
                    <a:lnTo>
                      <a:pt x="2580" y="1064"/>
                    </a:lnTo>
                    <a:lnTo>
                      <a:pt x="2580" y="1069"/>
                    </a:lnTo>
                    <a:lnTo>
                      <a:pt x="2585" y="1069"/>
                    </a:lnTo>
                    <a:lnTo>
                      <a:pt x="2591" y="1074"/>
                    </a:lnTo>
                    <a:lnTo>
                      <a:pt x="2591" y="1069"/>
                    </a:lnTo>
                    <a:lnTo>
                      <a:pt x="2596" y="1069"/>
                    </a:lnTo>
                    <a:lnTo>
                      <a:pt x="2601" y="1064"/>
                    </a:lnTo>
                    <a:lnTo>
                      <a:pt x="2606" y="1069"/>
                    </a:lnTo>
                    <a:lnTo>
                      <a:pt x="2606" y="1074"/>
                    </a:lnTo>
                    <a:lnTo>
                      <a:pt x="2611" y="1069"/>
                    </a:lnTo>
                    <a:lnTo>
                      <a:pt x="2616" y="1069"/>
                    </a:lnTo>
                    <a:lnTo>
                      <a:pt x="2621" y="1069"/>
                    </a:lnTo>
                    <a:lnTo>
                      <a:pt x="2626" y="1069"/>
                    </a:lnTo>
                    <a:lnTo>
                      <a:pt x="2626" y="1064"/>
                    </a:lnTo>
                    <a:lnTo>
                      <a:pt x="2631" y="1069"/>
                    </a:lnTo>
                    <a:lnTo>
                      <a:pt x="2636" y="1069"/>
                    </a:lnTo>
                    <a:lnTo>
                      <a:pt x="2641" y="1074"/>
                    </a:lnTo>
                    <a:lnTo>
                      <a:pt x="2641" y="1069"/>
                    </a:lnTo>
                    <a:lnTo>
                      <a:pt x="2641" y="1074"/>
                    </a:lnTo>
                    <a:lnTo>
                      <a:pt x="2646" y="1069"/>
                    </a:lnTo>
                    <a:lnTo>
                      <a:pt x="2646" y="1074"/>
                    </a:lnTo>
                    <a:lnTo>
                      <a:pt x="2651" y="1069"/>
                    </a:lnTo>
                    <a:lnTo>
                      <a:pt x="2651" y="1064"/>
                    </a:lnTo>
                    <a:lnTo>
                      <a:pt x="2656" y="1069"/>
                    </a:lnTo>
                    <a:lnTo>
                      <a:pt x="2661" y="1074"/>
                    </a:lnTo>
                    <a:lnTo>
                      <a:pt x="2666" y="1069"/>
                    </a:lnTo>
                    <a:lnTo>
                      <a:pt x="2666" y="1074"/>
                    </a:lnTo>
                    <a:lnTo>
                      <a:pt x="2671" y="1074"/>
                    </a:lnTo>
                    <a:lnTo>
                      <a:pt x="2671" y="1069"/>
                    </a:lnTo>
                    <a:lnTo>
                      <a:pt x="2676" y="1074"/>
                    </a:lnTo>
                    <a:lnTo>
                      <a:pt x="2676" y="1069"/>
                    </a:lnTo>
                    <a:lnTo>
                      <a:pt x="2681" y="1074"/>
                    </a:lnTo>
                    <a:lnTo>
                      <a:pt x="2681" y="1079"/>
                    </a:lnTo>
                    <a:lnTo>
                      <a:pt x="2686" y="1079"/>
                    </a:lnTo>
                    <a:lnTo>
                      <a:pt x="2686" y="1069"/>
                    </a:lnTo>
                    <a:lnTo>
                      <a:pt x="2691" y="1074"/>
                    </a:lnTo>
                    <a:lnTo>
                      <a:pt x="2691" y="1069"/>
                    </a:lnTo>
                    <a:lnTo>
                      <a:pt x="2696" y="1074"/>
                    </a:lnTo>
                    <a:lnTo>
                      <a:pt x="2696" y="1079"/>
                    </a:lnTo>
                    <a:lnTo>
                      <a:pt x="2701" y="1074"/>
                    </a:lnTo>
                    <a:lnTo>
                      <a:pt x="2706" y="1074"/>
                    </a:lnTo>
                    <a:lnTo>
                      <a:pt x="2706" y="1069"/>
                    </a:lnTo>
                    <a:lnTo>
                      <a:pt x="2711" y="1074"/>
                    </a:lnTo>
                    <a:lnTo>
                      <a:pt x="2711" y="1069"/>
                    </a:lnTo>
                    <a:lnTo>
                      <a:pt x="2717" y="1069"/>
                    </a:lnTo>
                    <a:lnTo>
                      <a:pt x="2722" y="1074"/>
                    </a:lnTo>
                    <a:lnTo>
                      <a:pt x="2727" y="1074"/>
                    </a:lnTo>
                    <a:lnTo>
                      <a:pt x="2732" y="1074"/>
                    </a:lnTo>
                    <a:lnTo>
                      <a:pt x="2732" y="1079"/>
                    </a:lnTo>
                    <a:lnTo>
                      <a:pt x="2737" y="1074"/>
                    </a:lnTo>
                    <a:lnTo>
                      <a:pt x="2737" y="1079"/>
                    </a:lnTo>
                    <a:lnTo>
                      <a:pt x="2737" y="1064"/>
                    </a:lnTo>
                    <a:lnTo>
                      <a:pt x="2742" y="1074"/>
                    </a:lnTo>
                    <a:lnTo>
                      <a:pt x="2747" y="1069"/>
                    </a:lnTo>
                    <a:lnTo>
                      <a:pt x="2747" y="1074"/>
                    </a:lnTo>
                    <a:lnTo>
                      <a:pt x="2752" y="1074"/>
                    </a:lnTo>
                    <a:lnTo>
                      <a:pt x="2757" y="1074"/>
                    </a:lnTo>
                    <a:lnTo>
                      <a:pt x="2757" y="1069"/>
                    </a:lnTo>
                    <a:lnTo>
                      <a:pt x="2762" y="1074"/>
                    </a:lnTo>
                    <a:lnTo>
                      <a:pt x="2762" y="1079"/>
                    </a:lnTo>
                    <a:lnTo>
                      <a:pt x="2767" y="1069"/>
                    </a:lnTo>
                    <a:lnTo>
                      <a:pt x="2767" y="1074"/>
                    </a:lnTo>
                    <a:lnTo>
                      <a:pt x="2772" y="1074"/>
                    </a:lnTo>
                    <a:lnTo>
                      <a:pt x="2777" y="1074"/>
                    </a:lnTo>
                    <a:lnTo>
                      <a:pt x="2777" y="1079"/>
                    </a:lnTo>
                    <a:lnTo>
                      <a:pt x="2777" y="1069"/>
                    </a:lnTo>
                    <a:lnTo>
                      <a:pt x="2782" y="1074"/>
                    </a:lnTo>
                    <a:lnTo>
                      <a:pt x="2782" y="1079"/>
                    </a:lnTo>
                    <a:lnTo>
                      <a:pt x="2787" y="1079"/>
                    </a:lnTo>
                    <a:lnTo>
                      <a:pt x="2787" y="1069"/>
                    </a:lnTo>
                    <a:lnTo>
                      <a:pt x="2792" y="1069"/>
                    </a:lnTo>
                    <a:lnTo>
                      <a:pt x="2792" y="1074"/>
                    </a:lnTo>
                    <a:lnTo>
                      <a:pt x="2797" y="1069"/>
                    </a:lnTo>
                    <a:lnTo>
                      <a:pt x="2797" y="1079"/>
                    </a:lnTo>
                    <a:lnTo>
                      <a:pt x="2802" y="1074"/>
                    </a:lnTo>
                    <a:lnTo>
                      <a:pt x="2802" y="1079"/>
                    </a:lnTo>
                    <a:lnTo>
                      <a:pt x="2807" y="1074"/>
                    </a:lnTo>
                    <a:lnTo>
                      <a:pt x="2812" y="1069"/>
                    </a:lnTo>
                    <a:lnTo>
                      <a:pt x="2812" y="1074"/>
                    </a:lnTo>
                    <a:lnTo>
                      <a:pt x="2812" y="1069"/>
                    </a:lnTo>
                    <a:lnTo>
                      <a:pt x="2817" y="1074"/>
                    </a:lnTo>
                    <a:lnTo>
                      <a:pt x="2817" y="1069"/>
                    </a:lnTo>
                    <a:lnTo>
                      <a:pt x="2822" y="1079"/>
                    </a:lnTo>
                    <a:lnTo>
                      <a:pt x="2822" y="1074"/>
                    </a:lnTo>
                    <a:lnTo>
                      <a:pt x="2827" y="1069"/>
                    </a:lnTo>
                    <a:lnTo>
                      <a:pt x="2832" y="1074"/>
                    </a:lnTo>
                    <a:lnTo>
                      <a:pt x="2837" y="1074"/>
                    </a:lnTo>
                    <a:lnTo>
                      <a:pt x="2843" y="1079"/>
                    </a:lnTo>
                    <a:lnTo>
                      <a:pt x="2848" y="1074"/>
                    </a:lnTo>
                    <a:lnTo>
                      <a:pt x="2853" y="1074"/>
                    </a:lnTo>
                    <a:lnTo>
                      <a:pt x="2858" y="1069"/>
                    </a:lnTo>
                    <a:lnTo>
                      <a:pt x="2858" y="1074"/>
                    </a:lnTo>
                    <a:lnTo>
                      <a:pt x="2863" y="1074"/>
                    </a:lnTo>
                    <a:lnTo>
                      <a:pt x="2868" y="1074"/>
                    </a:lnTo>
                    <a:lnTo>
                      <a:pt x="2873" y="1069"/>
                    </a:lnTo>
                    <a:lnTo>
                      <a:pt x="2878" y="1069"/>
                    </a:lnTo>
                    <a:lnTo>
                      <a:pt x="2883" y="1069"/>
                    </a:lnTo>
                    <a:lnTo>
                      <a:pt x="2888" y="1074"/>
                    </a:lnTo>
                    <a:lnTo>
                      <a:pt x="2893" y="1069"/>
                    </a:lnTo>
                    <a:lnTo>
                      <a:pt x="2893" y="1064"/>
                    </a:lnTo>
                    <a:lnTo>
                      <a:pt x="2898" y="1069"/>
                    </a:lnTo>
                    <a:lnTo>
                      <a:pt x="2898" y="1059"/>
                    </a:lnTo>
                    <a:lnTo>
                      <a:pt x="2903" y="1059"/>
                    </a:lnTo>
                    <a:lnTo>
                      <a:pt x="2908" y="1064"/>
                    </a:lnTo>
                    <a:lnTo>
                      <a:pt x="2908" y="1059"/>
                    </a:lnTo>
                    <a:lnTo>
                      <a:pt x="2913" y="1064"/>
                    </a:lnTo>
                    <a:lnTo>
                      <a:pt x="2913" y="1059"/>
                    </a:lnTo>
                    <a:lnTo>
                      <a:pt x="2918" y="1064"/>
                    </a:lnTo>
                    <a:lnTo>
                      <a:pt x="2918" y="1059"/>
                    </a:lnTo>
                    <a:lnTo>
                      <a:pt x="2918" y="1054"/>
                    </a:lnTo>
                    <a:lnTo>
                      <a:pt x="2923" y="1054"/>
                    </a:lnTo>
                    <a:lnTo>
                      <a:pt x="2928" y="1054"/>
                    </a:lnTo>
                    <a:lnTo>
                      <a:pt x="2928" y="1059"/>
                    </a:lnTo>
                    <a:lnTo>
                      <a:pt x="2933" y="1054"/>
                    </a:lnTo>
                    <a:lnTo>
                      <a:pt x="2933" y="1049"/>
                    </a:lnTo>
                    <a:lnTo>
                      <a:pt x="2938" y="1043"/>
                    </a:lnTo>
                    <a:lnTo>
                      <a:pt x="2943" y="1043"/>
                    </a:lnTo>
                    <a:lnTo>
                      <a:pt x="2943" y="1033"/>
                    </a:lnTo>
                    <a:lnTo>
                      <a:pt x="2948" y="1033"/>
                    </a:lnTo>
                    <a:lnTo>
                      <a:pt x="2953" y="1043"/>
                    </a:lnTo>
                    <a:lnTo>
                      <a:pt x="2958" y="1043"/>
                    </a:lnTo>
                    <a:lnTo>
                      <a:pt x="2958" y="1033"/>
                    </a:lnTo>
                    <a:lnTo>
                      <a:pt x="2963" y="1038"/>
                    </a:lnTo>
                    <a:lnTo>
                      <a:pt x="2968" y="1043"/>
                    </a:lnTo>
                    <a:lnTo>
                      <a:pt x="2968" y="1038"/>
                    </a:lnTo>
                    <a:lnTo>
                      <a:pt x="2968" y="1033"/>
                    </a:lnTo>
                    <a:lnTo>
                      <a:pt x="2974" y="1033"/>
                    </a:lnTo>
                    <a:lnTo>
                      <a:pt x="2979" y="1028"/>
                    </a:lnTo>
                    <a:lnTo>
                      <a:pt x="2979" y="1033"/>
                    </a:lnTo>
                    <a:lnTo>
                      <a:pt x="2984" y="1028"/>
                    </a:lnTo>
                    <a:lnTo>
                      <a:pt x="2984" y="1023"/>
                    </a:lnTo>
                    <a:lnTo>
                      <a:pt x="2989" y="1018"/>
                    </a:lnTo>
                    <a:lnTo>
                      <a:pt x="2989" y="1013"/>
                    </a:lnTo>
                    <a:lnTo>
                      <a:pt x="2994" y="1008"/>
                    </a:lnTo>
                    <a:lnTo>
                      <a:pt x="2994" y="993"/>
                    </a:lnTo>
                    <a:lnTo>
                      <a:pt x="2999" y="988"/>
                    </a:lnTo>
                    <a:lnTo>
                      <a:pt x="2999" y="973"/>
                    </a:lnTo>
                    <a:lnTo>
                      <a:pt x="3004" y="973"/>
                    </a:lnTo>
                    <a:lnTo>
                      <a:pt x="3009" y="943"/>
                    </a:lnTo>
                    <a:lnTo>
                      <a:pt x="3009" y="933"/>
                    </a:lnTo>
                    <a:lnTo>
                      <a:pt x="3009" y="938"/>
                    </a:lnTo>
                    <a:lnTo>
                      <a:pt x="3014" y="973"/>
                    </a:lnTo>
                    <a:lnTo>
                      <a:pt x="3014" y="978"/>
                    </a:lnTo>
                    <a:lnTo>
                      <a:pt x="3019" y="978"/>
                    </a:lnTo>
                    <a:lnTo>
                      <a:pt x="3019" y="988"/>
                    </a:lnTo>
                    <a:lnTo>
                      <a:pt x="3019" y="973"/>
                    </a:lnTo>
                    <a:lnTo>
                      <a:pt x="3024" y="968"/>
                    </a:lnTo>
                    <a:lnTo>
                      <a:pt x="3024" y="983"/>
                    </a:lnTo>
                    <a:lnTo>
                      <a:pt x="3029" y="988"/>
                    </a:lnTo>
                    <a:lnTo>
                      <a:pt x="3029" y="993"/>
                    </a:lnTo>
                    <a:lnTo>
                      <a:pt x="3034" y="998"/>
                    </a:lnTo>
                    <a:lnTo>
                      <a:pt x="3034" y="993"/>
                    </a:lnTo>
                    <a:lnTo>
                      <a:pt x="3039" y="993"/>
                    </a:lnTo>
                    <a:lnTo>
                      <a:pt x="3039" y="988"/>
                    </a:lnTo>
                    <a:lnTo>
                      <a:pt x="3044" y="993"/>
                    </a:lnTo>
                    <a:lnTo>
                      <a:pt x="3044" y="988"/>
                    </a:lnTo>
                    <a:lnTo>
                      <a:pt x="3049" y="988"/>
                    </a:lnTo>
                    <a:lnTo>
                      <a:pt x="3049" y="983"/>
                    </a:lnTo>
                    <a:lnTo>
                      <a:pt x="3054" y="978"/>
                    </a:lnTo>
                    <a:lnTo>
                      <a:pt x="3059" y="968"/>
                    </a:lnTo>
                    <a:lnTo>
                      <a:pt x="3059" y="958"/>
                    </a:lnTo>
                    <a:lnTo>
                      <a:pt x="3059" y="963"/>
                    </a:lnTo>
                    <a:lnTo>
                      <a:pt x="3064" y="958"/>
                    </a:lnTo>
                    <a:lnTo>
                      <a:pt x="3069" y="953"/>
                    </a:lnTo>
                    <a:lnTo>
                      <a:pt x="3069" y="933"/>
                    </a:lnTo>
                    <a:lnTo>
                      <a:pt x="3074" y="933"/>
                    </a:lnTo>
                    <a:lnTo>
                      <a:pt x="3074" y="948"/>
                    </a:lnTo>
                    <a:lnTo>
                      <a:pt x="3074" y="963"/>
                    </a:lnTo>
                    <a:lnTo>
                      <a:pt x="3079" y="973"/>
                    </a:lnTo>
                    <a:lnTo>
                      <a:pt x="3084" y="973"/>
                    </a:lnTo>
                    <a:lnTo>
                      <a:pt x="3084" y="968"/>
                    </a:lnTo>
                    <a:lnTo>
                      <a:pt x="3089" y="968"/>
                    </a:lnTo>
                    <a:lnTo>
                      <a:pt x="3089" y="983"/>
                    </a:lnTo>
                    <a:lnTo>
                      <a:pt x="3094" y="983"/>
                    </a:lnTo>
                    <a:lnTo>
                      <a:pt x="3100" y="983"/>
                    </a:lnTo>
                    <a:lnTo>
                      <a:pt x="3100" y="978"/>
                    </a:lnTo>
                    <a:lnTo>
                      <a:pt x="3105" y="973"/>
                    </a:lnTo>
                    <a:lnTo>
                      <a:pt x="3110" y="973"/>
                    </a:lnTo>
                    <a:lnTo>
                      <a:pt x="3110" y="963"/>
                    </a:lnTo>
                    <a:lnTo>
                      <a:pt x="3115" y="958"/>
                    </a:lnTo>
                    <a:lnTo>
                      <a:pt x="3115" y="953"/>
                    </a:lnTo>
                    <a:lnTo>
                      <a:pt x="3120" y="953"/>
                    </a:lnTo>
                    <a:lnTo>
                      <a:pt x="3120" y="933"/>
                    </a:lnTo>
                    <a:lnTo>
                      <a:pt x="3120" y="912"/>
                    </a:lnTo>
                    <a:lnTo>
                      <a:pt x="3125" y="907"/>
                    </a:lnTo>
                    <a:lnTo>
                      <a:pt x="3125" y="912"/>
                    </a:lnTo>
                    <a:lnTo>
                      <a:pt x="3130" y="933"/>
                    </a:lnTo>
                    <a:lnTo>
                      <a:pt x="3130" y="938"/>
                    </a:lnTo>
                    <a:lnTo>
                      <a:pt x="3135" y="917"/>
                    </a:lnTo>
                    <a:lnTo>
                      <a:pt x="3135" y="902"/>
                    </a:lnTo>
                    <a:lnTo>
                      <a:pt x="3140" y="917"/>
                    </a:lnTo>
                    <a:lnTo>
                      <a:pt x="3140" y="943"/>
                    </a:lnTo>
                    <a:lnTo>
                      <a:pt x="3145" y="953"/>
                    </a:lnTo>
                    <a:lnTo>
                      <a:pt x="3145" y="963"/>
                    </a:lnTo>
                    <a:lnTo>
                      <a:pt x="3150" y="968"/>
                    </a:lnTo>
                    <a:lnTo>
                      <a:pt x="3150" y="958"/>
                    </a:lnTo>
                    <a:lnTo>
                      <a:pt x="3150" y="963"/>
                    </a:lnTo>
                    <a:lnTo>
                      <a:pt x="3155" y="968"/>
                    </a:lnTo>
                    <a:lnTo>
                      <a:pt x="3155" y="978"/>
                    </a:lnTo>
                    <a:lnTo>
                      <a:pt x="3160" y="973"/>
                    </a:lnTo>
                    <a:lnTo>
                      <a:pt x="3160" y="978"/>
                    </a:lnTo>
                    <a:lnTo>
                      <a:pt x="3160" y="973"/>
                    </a:lnTo>
                    <a:lnTo>
                      <a:pt x="3165" y="978"/>
                    </a:lnTo>
                    <a:lnTo>
                      <a:pt x="3165" y="973"/>
                    </a:lnTo>
                    <a:lnTo>
                      <a:pt x="3170" y="973"/>
                    </a:lnTo>
                    <a:lnTo>
                      <a:pt x="3175" y="968"/>
                    </a:lnTo>
                    <a:lnTo>
                      <a:pt x="3180" y="968"/>
                    </a:lnTo>
                    <a:lnTo>
                      <a:pt x="3180" y="958"/>
                    </a:lnTo>
                    <a:lnTo>
                      <a:pt x="3185" y="943"/>
                    </a:lnTo>
                    <a:lnTo>
                      <a:pt x="3185" y="938"/>
                    </a:lnTo>
                    <a:lnTo>
                      <a:pt x="3190" y="938"/>
                    </a:lnTo>
                    <a:lnTo>
                      <a:pt x="3190" y="953"/>
                    </a:lnTo>
                    <a:lnTo>
                      <a:pt x="3195" y="963"/>
                    </a:lnTo>
                    <a:lnTo>
                      <a:pt x="3200" y="958"/>
                    </a:lnTo>
                    <a:lnTo>
                      <a:pt x="3205" y="968"/>
                    </a:lnTo>
                    <a:lnTo>
                      <a:pt x="3205" y="983"/>
                    </a:lnTo>
                    <a:lnTo>
                      <a:pt x="3210" y="993"/>
                    </a:lnTo>
                    <a:lnTo>
                      <a:pt x="3215" y="988"/>
                    </a:lnTo>
                    <a:lnTo>
                      <a:pt x="3215" y="993"/>
                    </a:lnTo>
                    <a:lnTo>
                      <a:pt x="3220" y="998"/>
                    </a:lnTo>
                    <a:lnTo>
                      <a:pt x="3226" y="1003"/>
                    </a:lnTo>
                    <a:lnTo>
                      <a:pt x="3231" y="998"/>
                    </a:lnTo>
                    <a:lnTo>
                      <a:pt x="3236" y="1003"/>
                    </a:lnTo>
                    <a:lnTo>
                      <a:pt x="3236" y="988"/>
                    </a:lnTo>
                    <a:lnTo>
                      <a:pt x="3241" y="988"/>
                    </a:lnTo>
                    <a:lnTo>
                      <a:pt x="3241" y="983"/>
                    </a:lnTo>
                    <a:lnTo>
                      <a:pt x="3246" y="983"/>
                    </a:lnTo>
                    <a:lnTo>
                      <a:pt x="3246" y="958"/>
                    </a:lnTo>
                    <a:lnTo>
                      <a:pt x="3251" y="938"/>
                    </a:lnTo>
                    <a:lnTo>
                      <a:pt x="3251" y="948"/>
                    </a:lnTo>
                    <a:lnTo>
                      <a:pt x="3256" y="978"/>
                    </a:lnTo>
                    <a:lnTo>
                      <a:pt x="3256" y="988"/>
                    </a:lnTo>
                    <a:lnTo>
                      <a:pt x="3261" y="993"/>
                    </a:lnTo>
                    <a:lnTo>
                      <a:pt x="3261" y="988"/>
                    </a:lnTo>
                    <a:lnTo>
                      <a:pt x="3266" y="988"/>
                    </a:lnTo>
                    <a:lnTo>
                      <a:pt x="3266" y="998"/>
                    </a:lnTo>
                    <a:lnTo>
                      <a:pt x="3271" y="1008"/>
                    </a:lnTo>
                    <a:lnTo>
                      <a:pt x="3271" y="1013"/>
                    </a:lnTo>
                    <a:lnTo>
                      <a:pt x="3276" y="1013"/>
                    </a:lnTo>
                    <a:lnTo>
                      <a:pt x="3281" y="1013"/>
                    </a:lnTo>
                    <a:lnTo>
                      <a:pt x="3281" y="1023"/>
                    </a:lnTo>
                    <a:lnTo>
                      <a:pt x="3286" y="1023"/>
                    </a:lnTo>
                    <a:lnTo>
                      <a:pt x="3291" y="1023"/>
                    </a:lnTo>
                    <a:lnTo>
                      <a:pt x="3291" y="1028"/>
                    </a:lnTo>
                    <a:lnTo>
                      <a:pt x="3291" y="1023"/>
                    </a:lnTo>
                    <a:lnTo>
                      <a:pt x="3296" y="1023"/>
                    </a:lnTo>
                    <a:lnTo>
                      <a:pt x="3296" y="1028"/>
                    </a:lnTo>
                    <a:lnTo>
                      <a:pt x="3301" y="1023"/>
                    </a:lnTo>
                    <a:lnTo>
                      <a:pt x="3301" y="1018"/>
                    </a:lnTo>
                    <a:lnTo>
                      <a:pt x="3306" y="1013"/>
                    </a:lnTo>
                    <a:lnTo>
                      <a:pt x="3306" y="1023"/>
                    </a:lnTo>
                    <a:lnTo>
                      <a:pt x="3311" y="1013"/>
                    </a:lnTo>
                    <a:lnTo>
                      <a:pt x="3311" y="1008"/>
                    </a:lnTo>
                    <a:lnTo>
                      <a:pt x="3316" y="1018"/>
                    </a:lnTo>
                    <a:lnTo>
                      <a:pt x="3321" y="1023"/>
                    </a:lnTo>
                    <a:lnTo>
                      <a:pt x="3321" y="1028"/>
                    </a:lnTo>
                    <a:lnTo>
                      <a:pt x="3326" y="1038"/>
                    </a:lnTo>
                    <a:lnTo>
                      <a:pt x="3326" y="1033"/>
                    </a:lnTo>
                    <a:lnTo>
                      <a:pt x="3331" y="1038"/>
                    </a:lnTo>
                    <a:lnTo>
                      <a:pt x="3331" y="1043"/>
                    </a:lnTo>
                    <a:lnTo>
                      <a:pt x="3336" y="1043"/>
                    </a:lnTo>
                    <a:lnTo>
                      <a:pt x="3336" y="1049"/>
                    </a:lnTo>
                    <a:lnTo>
                      <a:pt x="3341" y="1049"/>
                    </a:lnTo>
                    <a:lnTo>
                      <a:pt x="3341" y="1054"/>
                    </a:lnTo>
                    <a:lnTo>
                      <a:pt x="3346" y="1059"/>
                    </a:lnTo>
                    <a:lnTo>
                      <a:pt x="3352" y="1059"/>
                    </a:lnTo>
                    <a:lnTo>
                      <a:pt x="3352" y="1054"/>
                    </a:lnTo>
                    <a:lnTo>
                      <a:pt x="3357" y="1054"/>
                    </a:lnTo>
                    <a:lnTo>
                      <a:pt x="3362" y="1059"/>
                    </a:lnTo>
                    <a:lnTo>
                      <a:pt x="3362" y="1054"/>
                    </a:lnTo>
                    <a:lnTo>
                      <a:pt x="3362" y="1059"/>
                    </a:lnTo>
                    <a:lnTo>
                      <a:pt x="3367" y="1054"/>
                    </a:lnTo>
                    <a:lnTo>
                      <a:pt x="3367" y="1059"/>
                    </a:lnTo>
                    <a:lnTo>
                      <a:pt x="3372" y="1059"/>
                    </a:lnTo>
                    <a:lnTo>
                      <a:pt x="3377" y="1054"/>
                    </a:lnTo>
                    <a:lnTo>
                      <a:pt x="3377" y="1049"/>
                    </a:lnTo>
                    <a:lnTo>
                      <a:pt x="3377" y="1054"/>
                    </a:lnTo>
                    <a:lnTo>
                      <a:pt x="3382" y="1064"/>
                    </a:lnTo>
                    <a:lnTo>
                      <a:pt x="3387" y="1064"/>
                    </a:lnTo>
                    <a:lnTo>
                      <a:pt x="3392" y="1064"/>
                    </a:lnTo>
                    <a:lnTo>
                      <a:pt x="3392" y="1069"/>
                    </a:lnTo>
                    <a:lnTo>
                      <a:pt x="3397" y="1074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94" name="Rectangle 76"/>
              <p:cNvSpPr>
                <a:spLocks noChangeArrowheads="1"/>
              </p:cNvSpPr>
              <p:nvPr/>
            </p:nvSpPr>
            <p:spPr bwMode="auto">
              <a:xfrm rot="-5400000">
                <a:off x="6642" y="20328"/>
                <a:ext cx="1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FF0000"/>
                    </a:solidFill>
                    <a:latin typeface="MS Sans Serif Regular"/>
                  </a:rPr>
                  <a:t>2564</a:t>
                </a:r>
                <a:endParaRPr lang="cs-CZ" altLang="cs-CZ" sz="89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395" name="Rectangle 77"/>
              <p:cNvSpPr>
                <a:spLocks noChangeArrowheads="1"/>
              </p:cNvSpPr>
              <p:nvPr/>
            </p:nvSpPr>
            <p:spPr bwMode="auto">
              <a:xfrm rot="-5400000">
                <a:off x="6854" y="20409"/>
                <a:ext cx="144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FF0000"/>
                    </a:solidFill>
                    <a:latin typeface="MS Sans Serif Regular"/>
                  </a:rPr>
                  <a:t>3281</a:t>
                </a:r>
                <a:endParaRPr lang="cs-CZ" altLang="cs-CZ" sz="89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396" name="Rectangle 78"/>
              <p:cNvSpPr>
                <a:spLocks noChangeArrowheads="1"/>
              </p:cNvSpPr>
              <p:nvPr/>
            </p:nvSpPr>
            <p:spPr bwMode="auto">
              <a:xfrm rot="-5400000">
                <a:off x="6715" y="20545"/>
                <a:ext cx="144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FF0000"/>
                    </a:solidFill>
                    <a:latin typeface="MS Sans Serif Regular"/>
                  </a:rPr>
                  <a:t>2812</a:t>
                </a:r>
                <a:endParaRPr lang="cs-CZ" altLang="cs-CZ" sz="89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397" name="Rectangle 79"/>
              <p:cNvSpPr>
                <a:spLocks noChangeArrowheads="1"/>
              </p:cNvSpPr>
              <p:nvPr/>
            </p:nvSpPr>
            <p:spPr bwMode="auto">
              <a:xfrm rot="-5400000">
                <a:off x="6964" y="20559"/>
                <a:ext cx="1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FF0000"/>
                    </a:solidFill>
                    <a:latin typeface="MS Sans Serif Regular"/>
                  </a:rPr>
                  <a:t>3623</a:t>
                </a:r>
                <a:endParaRPr lang="cs-CZ" altLang="cs-CZ" sz="89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398" name="Rectangle 80"/>
              <p:cNvSpPr>
                <a:spLocks noChangeArrowheads="1"/>
              </p:cNvSpPr>
              <p:nvPr/>
            </p:nvSpPr>
            <p:spPr bwMode="auto">
              <a:xfrm rot="-5400000">
                <a:off x="7562" y="21039"/>
                <a:ext cx="144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FF0000"/>
                    </a:solidFill>
                    <a:latin typeface="MS Sans Serif Regular"/>
                  </a:rPr>
                  <a:t>5589</a:t>
                </a:r>
                <a:endParaRPr lang="cs-CZ" altLang="cs-CZ" sz="89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399" name="Rectangle 81"/>
              <p:cNvSpPr>
                <a:spLocks noChangeArrowheads="1"/>
              </p:cNvSpPr>
              <p:nvPr/>
            </p:nvSpPr>
            <p:spPr bwMode="auto">
              <a:xfrm rot="-5400000">
                <a:off x="7756" y="21109"/>
                <a:ext cx="1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FF0000"/>
                    </a:solidFill>
                    <a:latin typeface="MS Sans Serif Regular"/>
                  </a:rPr>
                  <a:t>6225</a:t>
                </a:r>
                <a:endParaRPr lang="cs-CZ" altLang="cs-CZ" sz="89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00" name="Rectangle 82"/>
              <p:cNvSpPr>
                <a:spLocks noChangeArrowheads="1"/>
              </p:cNvSpPr>
              <p:nvPr/>
            </p:nvSpPr>
            <p:spPr bwMode="auto">
              <a:xfrm rot="-5400000">
                <a:off x="8064" y="21145"/>
                <a:ext cx="144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FF0000"/>
                    </a:solidFill>
                    <a:latin typeface="MS Sans Serif Regular"/>
                  </a:rPr>
                  <a:t>7239</a:t>
                </a:r>
                <a:endParaRPr lang="cs-CZ" altLang="cs-CZ" sz="89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01" name="Rectangle 83"/>
              <p:cNvSpPr>
                <a:spLocks noChangeArrowheads="1"/>
              </p:cNvSpPr>
              <p:nvPr/>
            </p:nvSpPr>
            <p:spPr bwMode="auto">
              <a:xfrm rot="-5400000">
                <a:off x="8885" y="21202"/>
                <a:ext cx="18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FF0000"/>
                    </a:solidFill>
                    <a:latin typeface="MS Sans Serif Regular"/>
                  </a:rPr>
                  <a:t>10014</a:t>
                </a:r>
                <a:endParaRPr lang="cs-CZ" altLang="cs-CZ" sz="89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02" name="Rectangle 84"/>
              <p:cNvSpPr>
                <a:spLocks noChangeArrowheads="1"/>
              </p:cNvSpPr>
              <p:nvPr/>
            </p:nvSpPr>
            <p:spPr bwMode="auto">
              <a:xfrm rot="-5400000">
                <a:off x="8801" y="21262"/>
                <a:ext cx="144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FF0000"/>
                    </a:solidFill>
                    <a:latin typeface="MS Sans Serif Regular"/>
                  </a:rPr>
                  <a:t>9690</a:t>
                </a:r>
                <a:endParaRPr lang="cs-CZ" altLang="cs-CZ" sz="89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03" name="Rectangle 85"/>
              <p:cNvSpPr>
                <a:spLocks noChangeArrowheads="1"/>
              </p:cNvSpPr>
              <p:nvPr/>
            </p:nvSpPr>
            <p:spPr bwMode="auto">
              <a:xfrm rot="-5400000">
                <a:off x="8986" y="21241"/>
                <a:ext cx="18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FF0000"/>
                    </a:solidFill>
                    <a:latin typeface="MS Sans Serif Regular"/>
                  </a:rPr>
                  <a:t>10305</a:t>
                </a:r>
                <a:endParaRPr lang="cs-CZ" altLang="cs-CZ" sz="89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04" name="Line 86"/>
              <p:cNvSpPr>
                <a:spLocks noChangeShapeType="1"/>
              </p:cNvSpPr>
              <p:nvPr/>
            </p:nvSpPr>
            <p:spPr bwMode="auto">
              <a:xfrm>
                <a:off x="6516" y="21629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05" name="Line 87"/>
              <p:cNvSpPr>
                <a:spLocks noChangeShapeType="1"/>
              </p:cNvSpPr>
              <p:nvPr/>
            </p:nvSpPr>
            <p:spPr bwMode="auto">
              <a:xfrm>
                <a:off x="6516" y="21579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06" name="Line 88"/>
              <p:cNvSpPr>
                <a:spLocks noChangeShapeType="1"/>
              </p:cNvSpPr>
              <p:nvPr/>
            </p:nvSpPr>
            <p:spPr bwMode="auto">
              <a:xfrm>
                <a:off x="6516" y="21529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07" name="Line 89"/>
              <p:cNvSpPr>
                <a:spLocks noChangeShapeType="1"/>
              </p:cNvSpPr>
              <p:nvPr/>
            </p:nvSpPr>
            <p:spPr bwMode="auto">
              <a:xfrm>
                <a:off x="6516" y="21478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08" name="Line 90"/>
              <p:cNvSpPr>
                <a:spLocks noChangeShapeType="1"/>
              </p:cNvSpPr>
              <p:nvPr/>
            </p:nvSpPr>
            <p:spPr bwMode="auto">
              <a:xfrm>
                <a:off x="6508" y="21428"/>
                <a:ext cx="19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09" name="Rectangle 91"/>
              <p:cNvSpPr>
                <a:spLocks noChangeArrowheads="1"/>
              </p:cNvSpPr>
              <p:nvPr/>
            </p:nvSpPr>
            <p:spPr bwMode="auto">
              <a:xfrm>
                <a:off x="6401" y="21393"/>
                <a:ext cx="8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0.5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10" name="Line 92"/>
              <p:cNvSpPr>
                <a:spLocks noChangeShapeType="1"/>
              </p:cNvSpPr>
              <p:nvPr/>
            </p:nvSpPr>
            <p:spPr bwMode="auto">
              <a:xfrm>
                <a:off x="6516" y="21372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1" name="Line 93"/>
              <p:cNvSpPr>
                <a:spLocks noChangeShapeType="1"/>
              </p:cNvSpPr>
              <p:nvPr/>
            </p:nvSpPr>
            <p:spPr bwMode="auto">
              <a:xfrm>
                <a:off x="6516" y="21322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2" name="Line 94"/>
              <p:cNvSpPr>
                <a:spLocks noChangeShapeType="1"/>
              </p:cNvSpPr>
              <p:nvPr/>
            </p:nvSpPr>
            <p:spPr bwMode="auto">
              <a:xfrm>
                <a:off x="6516" y="21272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3" name="Line 95"/>
              <p:cNvSpPr>
                <a:spLocks noChangeShapeType="1"/>
              </p:cNvSpPr>
              <p:nvPr/>
            </p:nvSpPr>
            <p:spPr bwMode="auto">
              <a:xfrm>
                <a:off x="6516" y="21221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4" name="Line 96"/>
              <p:cNvSpPr>
                <a:spLocks noChangeShapeType="1"/>
              </p:cNvSpPr>
              <p:nvPr/>
            </p:nvSpPr>
            <p:spPr bwMode="auto">
              <a:xfrm>
                <a:off x="6508" y="21166"/>
                <a:ext cx="19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5" name="Rectangle 97"/>
              <p:cNvSpPr>
                <a:spLocks noChangeArrowheads="1"/>
              </p:cNvSpPr>
              <p:nvPr/>
            </p:nvSpPr>
            <p:spPr bwMode="auto">
              <a:xfrm>
                <a:off x="6401" y="21130"/>
                <a:ext cx="8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1.0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16" name="Line 98"/>
              <p:cNvSpPr>
                <a:spLocks noChangeShapeType="1"/>
              </p:cNvSpPr>
              <p:nvPr/>
            </p:nvSpPr>
            <p:spPr bwMode="auto">
              <a:xfrm>
                <a:off x="6516" y="21115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7" name="Line 99"/>
              <p:cNvSpPr>
                <a:spLocks noChangeShapeType="1"/>
              </p:cNvSpPr>
              <p:nvPr/>
            </p:nvSpPr>
            <p:spPr bwMode="auto">
              <a:xfrm>
                <a:off x="6516" y="21065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8" name="Line 100"/>
              <p:cNvSpPr>
                <a:spLocks noChangeShapeType="1"/>
              </p:cNvSpPr>
              <p:nvPr/>
            </p:nvSpPr>
            <p:spPr bwMode="auto">
              <a:xfrm>
                <a:off x="6516" y="21015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9" name="Line 101"/>
              <p:cNvSpPr>
                <a:spLocks noChangeShapeType="1"/>
              </p:cNvSpPr>
              <p:nvPr/>
            </p:nvSpPr>
            <p:spPr bwMode="auto">
              <a:xfrm>
                <a:off x="6516" y="20959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20" name="Line 102"/>
              <p:cNvSpPr>
                <a:spLocks noChangeShapeType="1"/>
              </p:cNvSpPr>
              <p:nvPr/>
            </p:nvSpPr>
            <p:spPr bwMode="auto">
              <a:xfrm>
                <a:off x="6508" y="20909"/>
                <a:ext cx="19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21" name="Rectangle 103"/>
              <p:cNvSpPr>
                <a:spLocks noChangeArrowheads="1"/>
              </p:cNvSpPr>
              <p:nvPr/>
            </p:nvSpPr>
            <p:spPr bwMode="auto">
              <a:xfrm>
                <a:off x="6401" y="20873"/>
                <a:ext cx="8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1.5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22" name="Line 104"/>
              <p:cNvSpPr>
                <a:spLocks noChangeShapeType="1"/>
              </p:cNvSpPr>
              <p:nvPr/>
            </p:nvSpPr>
            <p:spPr bwMode="auto">
              <a:xfrm>
                <a:off x="6516" y="20858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23" name="Line 105"/>
              <p:cNvSpPr>
                <a:spLocks noChangeShapeType="1"/>
              </p:cNvSpPr>
              <p:nvPr/>
            </p:nvSpPr>
            <p:spPr bwMode="auto">
              <a:xfrm>
                <a:off x="6516" y="20808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24" name="Line 106"/>
              <p:cNvSpPr>
                <a:spLocks noChangeShapeType="1"/>
              </p:cNvSpPr>
              <p:nvPr/>
            </p:nvSpPr>
            <p:spPr bwMode="auto">
              <a:xfrm>
                <a:off x="6516" y="20752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25" name="Line 107"/>
              <p:cNvSpPr>
                <a:spLocks noChangeShapeType="1"/>
              </p:cNvSpPr>
              <p:nvPr/>
            </p:nvSpPr>
            <p:spPr bwMode="auto">
              <a:xfrm>
                <a:off x="6516" y="20702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26" name="Line 108"/>
              <p:cNvSpPr>
                <a:spLocks noChangeShapeType="1"/>
              </p:cNvSpPr>
              <p:nvPr/>
            </p:nvSpPr>
            <p:spPr bwMode="auto">
              <a:xfrm>
                <a:off x="6508" y="20652"/>
                <a:ext cx="19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27" name="Rectangle 109"/>
              <p:cNvSpPr>
                <a:spLocks noChangeArrowheads="1"/>
              </p:cNvSpPr>
              <p:nvPr/>
            </p:nvSpPr>
            <p:spPr bwMode="auto">
              <a:xfrm>
                <a:off x="6401" y="20616"/>
                <a:ext cx="8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2.0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28" name="Line 110"/>
              <p:cNvSpPr>
                <a:spLocks noChangeShapeType="1"/>
              </p:cNvSpPr>
              <p:nvPr/>
            </p:nvSpPr>
            <p:spPr bwMode="auto">
              <a:xfrm>
                <a:off x="6516" y="20601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29" name="Line 111"/>
              <p:cNvSpPr>
                <a:spLocks noChangeShapeType="1"/>
              </p:cNvSpPr>
              <p:nvPr/>
            </p:nvSpPr>
            <p:spPr bwMode="auto">
              <a:xfrm>
                <a:off x="6516" y="20546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30" name="Line 112"/>
              <p:cNvSpPr>
                <a:spLocks noChangeShapeType="1"/>
              </p:cNvSpPr>
              <p:nvPr/>
            </p:nvSpPr>
            <p:spPr bwMode="auto">
              <a:xfrm>
                <a:off x="6516" y="20495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31" name="Line 113"/>
              <p:cNvSpPr>
                <a:spLocks noChangeShapeType="1"/>
              </p:cNvSpPr>
              <p:nvPr/>
            </p:nvSpPr>
            <p:spPr bwMode="auto">
              <a:xfrm>
                <a:off x="6516" y="20445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32" name="Line 114"/>
              <p:cNvSpPr>
                <a:spLocks noChangeShapeType="1"/>
              </p:cNvSpPr>
              <p:nvPr/>
            </p:nvSpPr>
            <p:spPr bwMode="auto">
              <a:xfrm>
                <a:off x="6508" y="20395"/>
                <a:ext cx="19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33" name="Rectangle 115"/>
              <p:cNvSpPr>
                <a:spLocks noChangeArrowheads="1"/>
              </p:cNvSpPr>
              <p:nvPr/>
            </p:nvSpPr>
            <p:spPr bwMode="auto">
              <a:xfrm>
                <a:off x="6401" y="20359"/>
                <a:ext cx="8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2.5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34" name="Line 116"/>
              <p:cNvSpPr>
                <a:spLocks noChangeShapeType="1"/>
              </p:cNvSpPr>
              <p:nvPr/>
            </p:nvSpPr>
            <p:spPr bwMode="auto">
              <a:xfrm>
                <a:off x="6516" y="20344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35" name="Line 117"/>
              <p:cNvSpPr>
                <a:spLocks noChangeShapeType="1"/>
              </p:cNvSpPr>
              <p:nvPr/>
            </p:nvSpPr>
            <p:spPr bwMode="auto">
              <a:xfrm>
                <a:off x="6516" y="20289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36" name="Line 118"/>
              <p:cNvSpPr>
                <a:spLocks noChangeShapeType="1"/>
              </p:cNvSpPr>
              <p:nvPr/>
            </p:nvSpPr>
            <p:spPr bwMode="auto">
              <a:xfrm>
                <a:off x="6516" y="20238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37" name="Rectangle 119"/>
              <p:cNvSpPr>
                <a:spLocks noChangeArrowheads="1"/>
              </p:cNvSpPr>
              <p:nvPr/>
            </p:nvSpPr>
            <p:spPr bwMode="auto">
              <a:xfrm>
                <a:off x="6453" y="20208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4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38" name="Rectangle 120"/>
              <p:cNvSpPr>
                <a:spLocks noChangeArrowheads="1"/>
              </p:cNvSpPr>
              <p:nvPr/>
            </p:nvSpPr>
            <p:spPr bwMode="auto">
              <a:xfrm>
                <a:off x="6371" y="20223"/>
                <a:ext cx="10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x10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39" name="Rectangle 121"/>
              <p:cNvSpPr>
                <a:spLocks noChangeArrowheads="1"/>
              </p:cNvSpPr>
              <p:nvPr/>
            </p:nvSpPr>
            <p:spPr bwMode="auto">
              <a:xfrm rot="-5400000">
                <a:off x="6187" y="20404"/>
                <a:ext cx="35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Intens. [a.u.]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40" name="Line 122"/>
              <p:cNvSpPr>
                <a:spLocks noChangeShapeType="1"/>
              </p:cNvSpPr>
              <p:nvPr/>
            </p:nvSpPr>
            <p:spPr bwMode="auto">
              <a:xfrm>
                <a:off x="6531" y="21660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41" name="Rectangle 123"/>
              <p:cNvSpPr>
                <a:spLocks noChangeArrowheads="1"/>
              </p:cNvSpPr>
              <p:nvPr/>
            </p:nvSpPr>
            <p:spPr bwMode="auto">
              <a:xfrm>
                <a:off x="6464" y="21685"/>
                <a:ext cx="14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2000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42" name="Line 124"/>
              <p:cNvSpPr>
                <a:spLocks noChangeShapeType="1"/>
              </p:cNvSpPr>
              <p:nvPr/>
            </p:nvSpPr>
            <p:spPr bwMode="auto">
              <a:xfrm>
                <a:off x="6594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43" name="Line 125"/>
              <p:cNvSpPr>
                <a:spLocks noChangeShapeType="1"/>
              </p:cNvSpPr>
              <p:nvPr/>
            </p:nvSpPr>
            <p:spPr bwMode="auto">
              <a:xfrm>
                <a:off x="6653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44" name="Line 126"/>
              <p:cNvSpPr>
                <a:spLocks noChangeShapeType="1"/>
              </p:cNvSpPr>
              <p:nvPr/>
            </p:nvSpPr>
            <p:spPr bwMode="auto">
              <a:xfrm>
                <a:off x="6716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45" name="Line 127"/>
              <p:cNvSpPr>
                <a:spLocks noChangeShapeType="1"/>
              </p:cNvSpPr>
              <p:nvPr/>
            </p:nvSpPr>
            <p:spPr bwMode="auto">
              <a:xfrm>
                <a:off x="6775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46" name="Line 128"/>
              <p:cNvSpPr>
                <a:spLocks noChangeShapeType="1"/>
              </p:cNvSpPr>
              <p:nvPr/>
            </p:nvSpPr>
            <p:spPr bwMode="auto">
              <a:xfrm>
                <a:off x="6837" y="21660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47" name="Rectangle 129"/>
              <p:cNvSpPr>
                <a:spLocks noChangeArrowheads="1"/>
              </p:cNvSpPr>
              <p:nvPr/>
            </p:nvSpPr>
            <p:spPr bwMode="auto">
              <a:xfrm>
                <a:off x="6771" y="21685"/>
                <a:ext cx="1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3000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48" name="Line 130"/>
              <p:cNvSpPr>
                <a:spLocks noChangeShapeType="1"/>
              </p:cNvSpPr>
              <p:nvPr/>
            </p:nvSpPr>
            <p:spPr bwMode="auto">
              <a:xfrm>
                <a:off x="6896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49" name="Line 131"/>
              <p:cNvSpPr>
                <a:spLocks noChangeShapeType="1"/>
              </p:cNvSpPr>
              <p:nvPr/>
            </p:nvSpPr>
            <p:spPr bwMode="auto">
              <a:xfrm>
                <a:off x="6959" y="21660"/>
                <a:ext cx="0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50" name="Line 132"/>
              <p:cNvSpPr>
                <a:spLocks noChangeShapeType="1"/>
              </p:cNvSpPr>
              <p:nvPr/>
            </p:nvSpPr>
            <p:spPr bwMode="auto">
              <a:xfrm>
                <a:off x="7018" y="21660"/>
                <a:ext cx="0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51" name="Line 133"/>
              <p:cNvSpPr>
                <a:spLocks noChangeShapeType="1"/>
              </p:cNvSpPr>
              <p:nvPr/>
            </p:nvSpPr>
            <p:spPr bwMode="auto">
              <a:xfrm>
                <a:off x="7081" y="21660"/>
                <a:ext cx="0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52" name="Line 134"/>
              <p:cNvSpPr>
                <a:spLocks noChangeShapeType="1"/>
              </p:cNvSpPr>
              <p:nvPr/>
            </p:nvSpPr>
            <p:spPr bwMode="auto">
              <a:xfrm>
                <a:off x="7139" y="21660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53" name="Rectangle 135"/>
              <p:cNvSpPr>
                <a:spLocks noChangeArrowheads="1"/>
              </p:cNvSpPr>
              <p:nvPr/>
            </p:nvSpPr>
            <p:spPr bwMode="auto">
              <a:xfrm>
                <a:off x="7072" y="21685"/>
                <a:ext cx="1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4000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54" name="Line 136"/>
              <p:cNvSpPr>
                <a:spLocks noChangeShapeType="1"/>
              </p:cNvSpPr>
              <p:nvPr/>
            </p:nvSpPr>
            <p:spPr bwMode="auto">
              <a:xfrm>
                <a:off x="7202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55" name="Line 137"/>
              <p:cNvSpPr>
                <a:spLocks noChangeShapeType="1"/>
              </p:cNvSpPr>
              <p:nvPr/>
            </p:nvSpPr>
            <p:spPr bwMode="auto">
              <a:xfrm>
                <a:off x="7260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56" name="Line 138"/>
              <p:cNvSpPr>
                <a:spLocks noChangeShapeType="1"/>
              </p:cNvSpPr>
              <p:nvPr/>
            </p:nvSpPr>
            <p:spPr bwMode="auto">
              <a:xfrm>
                <a:off x="7323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57" name="Line 139"/>
              <p:cNvSpPr>
                <a:spLocks noChangeShapeType="1"/>
              </p:cNvSpPr>
              <p:nvPr/>
            </p:nvSpPr>
            <p:spPr bwMode="auto">
              <a:xfrm>
                <a:off x="7383" y="21660"/>
                <a:ext cx="0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58" name="Line 140"/>
              <p:cNvSpPr>
                <a:spLocks noChangeShapeType="1"/>
              </p:cNvSpPr>
              <p:nvPr/>
            </p:nvSpPr>
            <p:spPr bwMode="auto">
              <a:xfrm>
                <a:off x="7445" y="21660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59" name="Rectangle 141"/>
              <p:cNvSpPr>
                <a:spLocks noChangeArrowheads="1"/>
              </p:cNvSpPr>
              <p:nvPr/>
            </p:nvSpPr>
            <p:spPr bwMode="auto">
              <a:xfrm>
                <a:off x="7379" y="21685"/>
                <a:ext cx="1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5000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60" name="Line 142"/>
              <p:cNvSpPr>
                <a:spLocks noChangeShapeType="1"/>
              </p:cNvSpPr>
              <p:nvPr/>
            </p:nvSpPr>
            <p:spPr bwMode="auto">
              <a:xfrm>
                <a:off x="7508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61" name="Line 143"/>
              <p:cNvSpPr>
                <a:spLocks noChangeShapeType="1"/>
              </p:cNvSpPr>
              <p:nvPr/>
            </p:nvSpPr>
            <p:spPr bwMode="auto">
              <a:xfrm>
                <a:off x="7567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62" name="Line 144"/>
              <p:cNvSpPr>
                <a:spLocks noChangeShapeType="1"/>
              </p:cNvSpPr>
              <p:nvPr/>
            </p:nvSpPr>
            <p:spPr bwMode="auto">
              <a:xfrm>
                <a:off x="7629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63" name="Line 145"/>
              <p:cNvSpPr>
                <a:spLocks noChangeShapeType="1"/>
              </p:cNvSpPr>
              <p:nvPr/>
            </p:nvSpPr>
            <p:spPr bwMode="auto">
              <a:xfrm>
                <a:off x="7688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64" name="Line 146"/>
              <p:cNvSpPr>
                <a:spLocks noChangeShapeType="1"/>
              </p:cNvSpPr>
              <p:nvPr/>
            </p:nvSpPr>
            <p:spPr bwMode="auto">
              <a:xfrm>
                <a:off x="7750" y="21660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65" name="Rectangle 147"/>
              <p:cNvSpPr>
                <a:spLocks noChangeArrowheads="1"/>
              </p:cNvSpPr>
              <p:nvPr/>
            </p:nvSpPr>
            <p:spPr bwMode="auto">
              <a:xfrm>
                <a:off x="7684" y="21685"/>
                <a:ext cx="1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6000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66" name="Line 148"/>
              <p:cNvSpPr>
                <a:spLocks noChangeShapeType="1"/>
              </p:cNvSpPr>
              <p:nvPr/>
            </p:nvSpPr>
            <p:spPr bwMode="auto">
              <a:xfrm>
                <a:off x="7810" y="21660"/>
                <a:ext cx="0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67" name="Line 149"/>
              <p:cNvSpPr>
                <a:spLocks noChangeShapeType="1"/>
              </p:cNvSpPr>
              <p:nvPr/>
            </p:nvSpPr>
            <p:spPr bwMode="auto">
              <a:xfrm>
                <a:off x="7873" y="21660"/>
                <a:ext cx="0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68" name="Line 150"/>
              <p:cNvSpPr>
                <a:spLocks noChangeShapeType="1"/>
              </p:cNvSpPr>
              <p:nvPr/>
            </p:nvSpPr>
            <p:spPr bwMode="auto">
              <a:xfrm>
                <a:off x="7931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69" name="Line 151"/>
              <p:cNvSpPr>
                <a:spLocks noChangeShapeType="1"/>
              </p:cNvSpPr>
              <p:nvPr/>
            </p:nvSpPr>
            <p:spPr bwMode="auto">
              <a:xfrm>
                <a:off x="7994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70" name="Line 152"/>
              <p:cNvSpPr>
                <a:spLocks noChangeShapeType="1"/>
              </p:cNvSpPr>
              <p:nvPr/>
            </p:nvSpPr>
            <p:spPr bwMode="auto">
              <a:xfrm>
                <a:off x="8053" y="21660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71" name="Rectangle 153"/>
              <p:cNvSpPr>
                <a:spLocks noChangeArrowheads="1"/>
              </p:cNvSpPr>
              <p:nvPr/>
            </p:nvSpPr>
            <p:spPr bwMode="auto">
              <a:xfrm>
                <a:off x="7987" y="21685"/>
                <a:ext cx="1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7000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72" name="Line 154"/>
              <p:cNvSpPr>
                <a:spLocks noChangeShapeType="1"/>
              </p:cNvSpPr>
              <p:nvPr/>
            </p:nvSpPr>
            <p:spPr bwMode="auto">
              <a:xfrm>
                <a:off x="8115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73" name="Line 155"/>
              <p:cNvSpPr>
                <a:spLocks noChangeShapeType="1"/>
              </p:cNvSpPr>
              <p:nvPr/>
            </p:nvSpPr>
            <p:spPr bwMode="auto">
              <a:xfrm>
                <a:off x="8174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74" name="Line 156"/>
              <p:cNvSpPr>
                <a:spLocks noChangeShapeType="1"/>
              </p:cNvSpPr>
              <p:nvPr/>
            </p:nvSpPr>
            <p:spPr bwMode="auto">
              <a:xfrm>
                <a:off x="8237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75" name="Line 157"/>
              <p:cNvSpPr>
                <a:spLocks noChangeShapeType="1"/>
              </p:cNvSpPr>
              <p:nvPr/>
            </p:nvSpPr>
            <p:spPr bwMode="auto">
              <a:xfrm>
                <a:off x="8296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76" name="Line 158"/>
              <p:cNvSpPr>
                <a:spLocks noChangeShapeType="1"/>
              </p:cNvSpPr>
              <p:nvPr/>
            </p:nvSpPr>
            <p:spPr bwMode="auto">
              <a:xfrm>
                <a:off x="8359" y="21660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77" name="Rectangle 159"/>
              <p:cNvSpPr>
                <a:spLocks noChangeArrowheads="1"/>
              </p:cNvSpPr>
              <p:nvPr/>
            </p:nvSpPr>
            <p:spPr bwMode="auto">
              <a:xfrm>
                <a:off x="8293" y="21685"/>
                <a:ext cx="1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8000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78" name="Line 160"/>
              <p:cNvSpPr>
                <a:spLocks noChangeShapeType="1"/>
              </p:cNvSpPr>
              <p:nvPr/>
            </p:nvSpPr>
            <p:spPr bwMode="auto">
              <a:xfrm>
                <a:off x="8421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79" name="Line 161"/>
              <p:cNvSpPr>
                <a:spLocks noChangeShapeType="1"/>
              </p:cNvSpPr>
              <p:nvPr/>
            </p:nvSpPr>
            <p:spPr bwMode="auto">
              <a:xfrm>
                <a:off x="8480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80" name="Line 162"/>
              <p:cNvSpPr>
                <a:spLocks noChangeShapeType="1"/>
              </p:cNvSpPr>
              <p:nvPr/>
            </p:nvSpPr>
            <p:spPr bwMode="auto">
              <a:xfrm>
                <a:off x="8542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81" name="Line 163"/>
              <p:cNvSpPr>
                <a:spLocks noChangeShapeType="1"/>
              </p:cNvSpPr>
              <p:nvPr/>
            </p:nvSpPr>
            <p:spPr bwMode="auto">
              <a:xfrm>
                <a:off x="8602" y="21660"/>
                <a:ext cx="0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82" name="Line 164"/>
              <p:cNvSpPr>
                <a:spLocks noChangeShapeType="1"/>
              </p:cNvSpPr>
              <p:nvPr/>
            </p:nvSpPr>
            <p:spPr bwMode="auto">
              <a:xfrm>
                <a:off x="8665" y="21660"/>
                <a:ext cx="0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83" name="Rectangle 165"/>
              <p:cNvSpPr>
                <a:spLocks noChangeArrowheads="1"/>
              </p:cNvSpPr>
              <p:nvPr/>
            </p:nvSpPr>
            <p:spPr bwMode="auto">
              <a:xfrm>
                <a:off x="8598" y="21685"/>
                <a:ext cx="14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9000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84" name="Line 166"/>
              <p:cNvSpPr>
                <a:spLocks noChangeShapeType="1"/>
              </p:cNvSpPr>
              <p:nvPr/>
            </p:nvSpPr>
            <p:spPr bwMode="auto">
              <a:xfrm>
                <a:off x="8723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85" name="Line 167"/>
              <p:cNvSpPr>
                <a:spLocks noChangeShapeType="1"/>
              </p:cNvSpPr>
              <p:nvPr/>
            </p:nvSpPr>
            <p:spPr bwMode="auto">
              <a:xfrm>
                <a:off x="8786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86" name="Line 168"/>
              <p:cNvSpPr>
                <a:spLocks noChangeShapeType="1"/>
              </p:cNvSpPr>
              <p:nvPr/>
            </p:nvSpPr>
            <p:spPr bwMode="auto">
              <a:xfrm>
                <a:off x="8845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87" name="Line 169"/>
              <p:cNvSpPr>
                <a:spLocks noChangeShapeType="1"/>
              </p:cNvSpPr>
              <p:nvPr/>
            </p:nvSpPr>
            <p:spPr bwMode="auto">
              <a:xfrm>
                <a:off x="8907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88" name="Line 170"/>
              <p:cNvSpPr>
                <a:spLocks noChangeShapeType="1"/>
              </p:cNvSpPr>
              <p:nvPr/>
            </p:nvSpPr>
            <p:spPr bwMode="auto">
              <a:xfrm>
                <a:off x="8966" y="21660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89" name="Rectangle 171"/>
              <p:cNvSpPr>
                <a:spLocks noChangeArrowheads="1"/>
              </p:cNvSpPr>
              <p:nvPr/>
            </p:nvSpPr>
            <p:spPr bwMode="auto">
              <a:xfrm>
                <a:off x="8886" y="21685"/>
                <a:ext cx="18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10000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90" name="Line 172"/>
              <p:cNvSpPr>
                <a:spLocks noChangeShapeType="1"/>
              </p:cNvSpPr>
              <p:nvPr/>
            </p:nvSpPr>
            <p:spPr bwMode="auto">
              <a:xfrm>
                <a:off x="9029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1" name="Line 173"/>
              <p:cNvSpPr>
                <a:spLocks noChangeShapeType="1"/>
              </p:cNvSpPr>
              <p:nvPr/>
            </p:nvSpPr>
            <p:spPr bwMode="auto">
              <a:xfrm>
                <a:off x="9088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2" name="Line 174"/>
              <p:cNvSpPr>
                <a:spLocks noChangeShapeType="1"/>
              </p:cNvSpPr>
              <p:nvPr/>
            </p:nvSpPr>
            <p:spPr bwMode="auto">
              <a:xfrm>
                <a:off x="9151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3" name="Rectangle 175"/>
              <p:cNvSpPr>
                <a:spLocks noChangeArrowheads="1"/>
              </p:cNvSpPr>
              <p:nvPr/>
            </p:nvSpPr>
            <p:spPr bwMode="auto">
              <a:xfrm rot="-5400000">
                <a:off x="8855" y="21253"/>
                <a:ext cx="144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FF0000"/>
                    </a:solidFill>
                    <a:latin typeface="MS Sans Serif Regular"/>
                  </a:rPr>
                  <a:t>9851</a:t>
                </a:r>
                <a:endParaRPr lang="cs-CZ" altLang="cs-CZ" sz="89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94" name="Rectangle 176"/>
              <p:cNvSpPr>
                <a:spLocks noChangeArrowheads="1"/>
              </p:cNvSpPr>
              <p:nvPr/>
            </p:nvSpPr>
            <p:spPr bwMode="auto">
              <a:xfrm rot="-5400000">
                <a:off x="8929" y="21242"/>
                <a:ext cx="18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FF0000"/>
                    </a:solidFill>
                    <a:latin typeface="MS Sans Serif Regular"/>
                  </a:rPr>
                  <a:t>10144</a:t>
                </a:r>
                <a:endParaRPr lang="cs-CZ" altLang="cs-CZ" sz="89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95" name="Line 177"/>
              <p:cNvSpPr>
                <a:spLocks noChangeShapeType="1"/>
              </p:cNvSpPr>
              <p:nvPr/>
            </p:nvSpPr>
            <p:spPr bwMode="auto">
              <a:xfrm>
                <a:off x="6530" y="20208"/>
                <a:ext cx="0" cy="14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6" name="Line 178"/>
              <p:cNvSpPr>
                <a:spLocks noChangeShapeType="1"/>
              </p:cNvSpPr>
              <p:nvPr/>
            </p:nvSpPr>
            <p:spPr bwMode="auto">
              <a:xfrm>
                <a:off x="6513" y="21659"/>
                <a:ext cx="27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6389" name="Text Box 179"/>
          <p:cNvSpPr txBox="1">
            <a:spLocks noChangeArrowheads="1"/>
          </p:cNvSpPr>
          <p:nvPr/>
        </p:nvSpPr>
        <p:spPr bwMode="auto">
          <a:xfrm>
            <a:off x="468313" y="4221163"/>
            <a:ext cx="29397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smtClean="0"/>
              <a:t>cooperation with FCH </a:t>
            </a:r>
            <a:r>
              <a:rPr lang="cs-CZ" altLang="cs-CZ" sz="1600"/>
              <a:t>B</a:t>
            </a:r>
            <a:r>
              <a:rPr lang="cs-CZ" altLang="cs-CZ" sz="1600" smtClean="0"/>
              <a:t>UT </a:t>
            </a:r>
            <a:r>
              <a:rPr lang="cs-CZ" altLang="cs-CZ" sz="1600"/>
              <a:t>Brno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smtClean="0"/>
              <a:t>prof. </a:t>
            </a:r>
            <a:r>
              <a:rPr lang="cs-CZ" altLang="cs-CZ" sz="1600"/>
              <a:t>Márová</a:t>
            </a:r>
          </a:p>
        </p:txBody>
      </p:sp>
      <p:sp>
        <p:nvSpPr>
          <p:cNvPr id="16390" name="Rectangle 181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241773" y="6307722"/>
            <a:ext cx="494316" cy="457200"/>
          </a:xfrm>
        </p:spPr>
        <p:txBody>
          <a:bodyPr/>
          <a:lstStyle/>
          <a:p>
            <a:fld id="{46B6A4B1-F24B-4413-BA05-5FA8E77829E9}" type="slidenum">
              <a:rPr lang="en-US" altLang="cs-CZ" smtClean="0"/>
              <a:pPr/>
              <a:t>14</a:t>
            </a:fld>
            <a:endParaRPr lang="en-US" alt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79512" y="6228545"/>
            <a:ext cx="2899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smtClean="0"/>
              <a:t>cooperation with prof. Pekar, FS MU </a:t>
            </a:r>
            <a:endParaRPr lang="cs-CZ" sz="140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1167"/>
            <a:ext cx="656522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391885" cy="234888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323175" y="264899"/>
            <a:ext cx="4573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smtClean="0">
                <a:latin typeface="+mj-lt"/>
              </a:rPr>
              <a:t>MALDI-MS profiling of spider venoms</a:t>
            </a:r>
            <a:endParaRPr lang="cs-CZ" sz="2000" b="1">
              <a:latin typeface="+mj-lt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116562" y="727731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0000"/>
                </a:solidFill>
                <a:latin typeface="+mj-lt"/>
              </a:rPr>
              <a:t>evolution of food specialisation in </a:t>
            </a:r>
            <a:r>
              <a:rPr lang="cs-CZ" sz="1800" smtClean="0">
                <a:solidFill>
                  <a:srgbClr val="000000"/>
                </a:solidFill>
                <a:latin typeface="+mj-lt"/>
              </a:rPr>
              <a:t>spiders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smtClean="0">
                <a:solidFill>
                  <a:srgbClr val="000000"/>
                </a:solidFill>
                <a:latin typeface="+mj-lt"/>
              </a:rPr>
              <a:t>species adaptations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smtClean="0">
                <a:solidFill>
                  <a:srgbClr val="000000"/>
                </a:solidFill>
                <a:latin typeface="+mj-lt"/>
              </a:rPr>
              <a:t>ant-eating spiders</a:t>
            </a:r>
            <a:r>
              <a:rPr lang="en-US" sz="1800" smtClean="0">
                <a:solidFill>
                  <a:srgbClr val="000000"/>
                </a:solidFill>
                <a:latin typeface="+mj-lt"/>
              </a:rPr>
              <a:t> </a:t>
            </a:r>
            <a:endParaRPr lang="cs-CZ" sz="1800">
              <a:latin typeface="+mj-lt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716016" y="6094941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i="1"/>
              <a:t>Pekár S</a:t>
            </a:r>
            <a:r>
              <a:rPr lang="cs-CZ" sz="1200" i="1" smtClean="0"/>
              <a:t>. et al., J. Anim. Ecol., </a:t>
            </a:r>
            <a:r>
              <a:rPr lang="cs-CZ" sz="1200" i="1"/>
              <a:t>81 (4), 838-848 (2012)</a:t>
            </a:r>
            <a:endParaRPr lang="cs-CZ" sz="1200" i="1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cs-CZ" sz="1200" i="1"/>
              <a:t>Bočánek </a:t>
            </a:r>
            <a:r>
              <a:rPr lang="cs-CZ" sz="1200" i="1" smtClean="0"/>
              <a:t>O. et al., Toxicon</a:t>
            </a:r>
            <a:r>
              <a:rPr lang="cs-CZ" sz="1200" i="1"/>
              <a:t>, 133, 18-25 (2017)</a:t>
            </a:r>
            <a:endParaRPr lang="cs-CZ" sz="1200" i="1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266700" indent="-266700">
              <a:spcAft>
                <a:spcPts val="0"/>
              </a:spcAft>
              <a:tabLst>
                <a:tab pos="197485" algn="l"/>
                <a:tab pos="270510" algn="l"/>
                <a:tab pos="914400" algn="l"/>
                <a:tab pos="1828800" algn="l"/>
                <a:tab pos="2743200" algn="l"/>
                <a:tab pos="3657600" algn="l"/>
              </a:tabLst>
            </a:pPr>
            <a:r>
              <a:rPr lang="cs-CZ" sz="1200" i="1" smtClean="0">
                <a:solidFill>
                  <a:srgbClr val="000000"/>
                </a:solidFill>
                <a:ea typeface="Times New Roman" panose="02020603050405020304" pitchFamily="18" charset="0"/>
              </a:rPr>
              <a:t>Pekár </a:t>
            </a:r>
            <a:r>
              <a:rPr lang="cs-CZ" sz="1200" i="1">
                <a:solidFill>
                  <a:srgbClr val="000000"/>
                </a:solidFill>
                <a:ea typeface="Times New Roman" panose="02020603050405020304" pitchFamily="18" charset="0"/>
              </a:rPr>
              <a:t>S</a:t>
            </a:r>
            <a:r>
              <a:rPr lang="cs-CZ" sz="1200" i="1" smtClean="0">
                <a:solidFill>
                  <a:srgbClr val="000000"/>
                </a:solidFill>
                <a:ea typeface="Times New Roman" panose="02020603050405020304" pitchFamily="18" charset="0"/>
              </a:rPr>
              <a:t>. et al.</a:t>
            </a:r>
            <a:r>
              <a:rPr lang="cs-CZ" sz="1200" i="1">
                <a:ea typeface="Times New Roman" panose="02020603050405020304" pitchFamily="18" charset="0"/>
              </a:rPr>
              <a:t>	Mol. Ecol., 27</a:t>
            </a:r>
            <a:r>
              <a:rPr lang="cs-CZ" sz="1200" b="1" i="1">
                <a:ea typeface="Times New Roman" panose="02020603050405020304" pitchFamily="18" charset="0"/>
              </a:rPr>
              <a:t> </a:t>
            </a:r>
            <a:r>
              <a:rPr lang="cs-CZ" sz="1200" i="1">
                <a:ea typeface="Times New Roman" panose="02020603050405020304" pitchFamily="18" charset="0"/>
              </a:rPr>
              <a:t>(4), 1053-1064 (2018)	</a:t>
            </a:r>
            <a:endParaRPr lang="cs-CZ" sz="1200" i="1"/>
          </a:p>
        </p:txBody>
      </p:sp>
      <p:sp>
        <p:nvSpPr>
          <p:cNvPr id="11" name="TextovéPole 10"/>
          <p:cNvSpPr txBox="1"/>
          <p:nvPr/>
        </p:nvSpPr>
        <p:spPr>
          <a:xfrm>
            <a:off x="-1" y="2093273"/>
            <a:ext cx="724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smtClean="0"/>
              <a:t>Z. merlijni</a:t>
            </a:r>
            <a:endParaRPr lang="cs-CZ" sz="1000" i="1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895013"/>
            <a:ext cx="1963239" cy="132683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8692" y="1239275"/>
            <a:ext cx="864331" cy="104220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8692" y="2390801"/>
            <a:ext cx="875776" cy="1131062"/>
          </a:xfrm>
          <a:prstGeom prst="rect">
            <a:avLst/>
          </a:prstGeom>
        </p:spPr>
      </p:pic>
      <p:sp>
        <p:nvSpPr>
          <p:cNvPr id="15" name="Rectangle 34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  <p:extLst>
      <p:ext uri="{BB962C8B-B14F-4D97-AF65-F5344CB8AC3E}">
        <p14:creationId xmlns:p14="http://schemas.microsoft.com/office/powerpoint/2010/main" val="100665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228190" y="139700"/>
            <a:ext cx="55020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smtClean="0"/>
              <a:t>MALDI-MS profiling–early detection of diseases</a:t>
            </a:r>
            <a:endParaRPr lang="cs-CZ" altLang="cs-CZ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(peptide </a:t>
            </a:r>
            <a:r>
              <a:rPr lang="cs-CZ" altLang="cs-CZ" sz="2000" dirty="0" err="1"/>
              <a:t>profiling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pattern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profiling</a:t>
            </a:r>
            <a:r>
              <a:rPr lang="cs-CZ" altLang="cs-CZ" sz="2000" dirty="0"/>
              <a:t>)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3867150" y="1365250"/>
            <a:ext cx="1465263" cy="923925"/>
            <a:chOff x="2683" y="1608"/>
            <a:chExt cx="1179" cy="680"/>
          </a:xfrm>
        </p:grpSpPr>
        <p:sp>
          <p:nvSpPr>
            <p:cNvPr id="17448" name="Freeform 4"/>
            <p:cNvSpPr>
              <a:spLocks/>
            </p:cNvSpPr>
            <p:nvPr/>
          </p:nvSpPr>
          <p:spPr bwMode="auto">
            <a:xfrm>
              <a:off x="2744" y="1649"/>
              <a:ext cx="1043" cy="602"/>
            </a:xfrm>
            <a:custGeom>
              <a:avLst/>
              <a:gdLst>
                <a:gd name="T0" fmla="*/ 2 w 8413"/>
                <a:gd name="T1" fmla="*/ 168 h 2134"/>
                <a:gd name="T2" fmla="*/ 3 w 8413"/>
                <a:gd name="T3" fmla="*/ 168 h 2134"/>
                <a:gd name="T4" fmla="*/ 5 w 8413"/>
                <a:gd name="T5" fmla="*/ 165 h 2134"/>
                <a:gd name="T6" fmla="*/ 6 w 8413"/>
                <a:gd name="T7" fmla="*/ 169 h 2134"/>
                <a:gd name="T8" fmla="*/ 8 w 8413"/>
                <a:gd name="T9" fmla="*/ 169 h 2134"/>
                <a:gd name="T10" fmla="*/ 10 w 8413"/>
                <a:gd name="T11" fmla="*/ 170 h 2134"/>
                <a:gd name="T12" fmla="*/ 12 w 8413"/>
                <a:gd name="T13" fmla="*/ 169 h 2134"/>
                <a:gd name="T14" fmla="*/ 13 w 8413"/>
                <a:gd name="T15" fmla="*/ 170 h 2134"/>
                <a:gd name="T16" fmla="*/ 15 w 8413"/>
                <a:gd name="T17" fmla="*/ 168 h 2134"/>
                <a:gd name="T18" fmla="*/ 17 w 8413"/>
                <a:gd name="T19" fmla="*/ 169 h 2134"/>
                <a:gd name="T20" fmla="*/ 18 w 8413"/>
                <a:gd name="T21" fmla="*/ 168 h 2134"/>
                <a:gd name="T22" fmla="*/ 20 w 8413"/>
                <a:gd name="T23" fmla="*/ 169 h 2134"/>
                <a:gd name="T24" fmla="*/ 22 w 8413"/>
                <a:gd name="T25" fmla="*/ 169 h 2134"/>
                <a:gd name="T26" fmla="*/ 23 w 8413"/>
                <a:gd name="T27" fmla="*/ 170 h 2134"/>
                <a:gd name="T28" fmla="*/ 25 w 8413"/>
                <a:gd name="T29" fmla="*/ 168 h 2134"/>
                <a:gd name="T30" fmla="*/ 27 w 8413"/>
                <a:gd name="T31" fmla="*/ 169 h 2134"/>
                <a:gd name="T32" fmla="*/ 28 w 8413"/>
                <a:gd name="T33" fmla="*/ 168 h 2134"/>
                <a:gd name="T34" fmla="*/ 30 w 8413"/>
                <a:gd name="T35" fmla="*/ 168 h 2134"/>
                <a:gd name="T36" fmla="*/ 31 w 8413"/>
                <a:gd name="T37" fmla="*/ 168 h 2134"/>
                <a:gd name="T38" fmla="*/ 33 w 8413"/>
                <a:gd name="T39" fmla="*/ 168 h 2134"/>
                <a:gd name="T40" fmla="*/ 35 w 8413"/>
                <a:gd name="T41" fmla="*/ 169 h 2134"/>
                <a:gd name="T42" fmla="*/ 37 w 8413"/>
                <a:gd name="T43" fmla="*/ 164 h 2134"/>
                <a:gd name="T44" fmla="*/ 39 w 8413"/>
                <a:gd name="T45" fmla="*/ 169 h 2134"/>
                <a:gd name="T46" fmla="*/ 41 w 8413"/>
                <a:gd name="T47" fmla="*/ 169 h 2134"/>
                <a:gd name="T48" fmla="*/ 43 w 8413"/>
                <a:gd name="T49" fmla="*/ 169 h 2134"/>
                <a:gd name="T50" fmla="*/ 44 w 8413"/>
                <a:gd name="T51" fmla="*/ 168 h 2134"/>
                <a:gd name="T52" fmla="*/ 46 w 8413"/>
                <a:gd name="T53" fmla="*/ 168 h 2134"/>
                <a:gd name="T54" fmla="*/ 47 w 8413"/>
                <a:gd name="T55" fmla="*/ 169 h 2134"/>
                <a:gd name="T56" fmla="*/ 49 w 8413"/>
                <a:gd name="T57" fmla="*/ 169 h 2134"/>
                <a:gd name="T58" fmla="*/ 51 w 8413"/>
                <a:gd name="T59" fmla="*/ 168 h 2134"/>
                <a:gd name="T60" fmla="*/ 53 w 8413"/>
                <a:gd name="T61" fmla="*/ 167 h 2134"/>
                <a:gd name="T62" fmla="*/ 55 w 8413"/>
                <a:gd name="T63" fmla="*/ 169 h 2134"/>
                <a:gd name="T64" fmla="*/ 57 w 8413"/>
                <a:gd name="T65" fmla="*/ 169 h 2134"/>
                <a:gd name="T66" fmla="*/ 59 w 8413"/>
                <a:gd name="T67" fmla="*/ 168 h 2134"/>
                <a:gd name="T68" fmla="*/ 60 w 8413"/>
                <a:gd name="T69" fmla="*/ 169 h 2134"/>
                <a:gd name="T70" fmla="*/ 62 w 8413"/>
                <a:gd name="T71" fmla="*/ 169 h 2134"/>
                <a:gd name="T72" fmla="*/ 64 w 8413"/>
                <a:gd name="T73" fmla="*/ 170 h 2134"/>
                <a:gd name="T74" fmla="*/ 66 w 8413"/>
                <a:gd name="T75" fmla="*/ 170 h 2134"/>
                <a:gd name="T76" fmla="*/ 68 w 8413"/>
                <a:gd name="T77" fmla="*/ 168 h 2134"/>
                <a:gd name="T78" fmla="*/ 70 w 8413"/>
                <a:gd name="T79" fmla="*/ 154 h 2134"/>
                <a:gd name="T80" fmla="*/ 73 w 8413"/>
                <a:gd name="T81" fmla="*/ 167 h 2134"/>
                <a:gd name="T82" fmla="*/ 75 w 8413"/>
                <a:gd name="T83" fmla="*/ 169 h 2134"/>
                <a:gd name="T84" fmla="*/ 77 w 8413"/>
                <a:gd name="T85" fmla="*/ 168 h 2134"/>
                <a:gd name="T86" fmla="*/ 79 w 8413"/>
                <a:gd name="T87" fmla="*/ 169 h 2134"/>
                <a:gd name="T88" fmla="*/ 82 w 8413"/>
                <a:gd name="T89" fmla="*/ 168 h 2134"/>
                <a:gd name="T90" fmla="*/ 84 w 8413"/>
                <a:gd name="T91" fmla="*/ 170 h 2134"/>
                <a:gd name="T92" fmla="*/ 86 w 8413"/>
                <a:gd name="T93" fmla="*/ 168 h 2134"/>
                <a:gd name="T94" fmla="*/ 88 w 8413"/>
                <a:gd name="T95" fmla="*/ 163 h 2134"/>
                <a:gd name="T96" fmla="*/ 90 w 8413"/>
                <a:gd name="T97" fmla="*/ 169 h 2134"/>
                <a:gd name="T98" fmla="*/ 93 w 8413"/>
                <a:gd name="T99" fmla="*/ 170 h 2134"/>
                <a:gd name="T100" fmla="*/ 96 w 8413"/>
                <a:gd name="T101" fmla="*/ 170 h 2134"/>
                <a:gd name="T102" fmla="*/ 98 w 8413"/>
                <a:gd name="T103" fmla="*/ 166 h 2134"/>
                <a:gd name="T104" fmla="*/ 100 w 8413"/>
                <a:gd name="T105" fmla="*/ 170 h 2134"/>
                <a:gd name="T106" fmla="*/ 102 w 8413"/>
                <a:gd name="T107" fmla="*/ 169 h 2134"/>
                <a:gd name="T108" fmla="*/ 105 w 8413"/>
                <a:gd name="T109" fmla="*/ 170 h 2134"/>
                <a:gd name="T110" fmla="*/ 108 w 8413"/>
                <a:gd name="T111" fmla="*/ 169 h 2134"/>
                <a:gd name="T112" fmla="*/ 111 w 8413"/>
                <a:gd name="T113" fmla="*/ 170 h 2134"/>
                <a:gd name="T114" fmla="*/ 115 w 8413"/>
                <a:gd name="T115" fmla="*/ 169 h 2134"/>
                <a:gd name="T116" fmla="*/ 118 w 8413"/>
                <a:gd name="T117" fmla="*/ 170 h 2134"/>
                <a:gd name="T118" fmla="*/ 122 w 8413"/>
                <a:gd name="T119" fmla="*/ 169 h 2134"/>
                <a:gd name="T120" fmla="*/ 124 w 8413"/>
                <a:gd name="T121" fmla="*/ 168 h 2134"/>
                <a:gd name="T122" fmla="*/ 129 w 8413"/>
                <a:gd name="T123" fmla="*/ 169 h 21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413" h="2134">
                  <a:moveTo>
                    <a:pt x="0" y="2124"/>
                  </a:moveTo>
                  <a:lnTo>
                    <a:pt x="0" y="2096"/>
                  </a:lnTo>
                  <a:lnTo>
                    <a:pt x="8" y="2096"/>
                  </a:lnTo>
                  <a:lnTo>
                    <a:pt x="8" y="2124"/>
                  </a:lnTo>
                  <a:lnTo>
                    <a:pt x="18" y="2134"/>
                  </a:lnTo>
                  <a:lnTo>
                    <a:pt x="18" y="2115"/>
                  </a:lnTo>
                  <a:lnTo>
                    <a:pt x="27" y="2124"/>
                  </a:lnTo>
                  <a:lnTo>
                    <a:pt x="27" y="2115"/>
                  </a:lnTo>
                  <a:lnTo>
                    <a:pt x="37" y="2115"/>
                  </a:lnTo>
                  <a:lnTo>
                    <a:pt x="37" y="1991"/>
                  </a:lnTo>
                  <a:lnTo>
                    <a:pt x="45" y="1877"/>
                  </a:lnTo>
                  <a:lnTo>
                    <a:pt x="45" y="2086"/>
                  </a:lnTo>
                  <a:lnTo>
                    <a:pt x="56" y="2086"/>
                  </a:lnTo>
                  <a:lnTo>
                    <a:pt x="56" y="2124"/>
                  </a:lnTo>
                  <a:lnTo>
                    <a:pt x="64" y="2115"/>
                  </a:lnTo>
                  <a:lnTo>
                    <a:pt x="64" y="2134"/>
                  </a:lnTo>
                  <a:lnTo>
                    <a:pt x="74" y="2134"/>
                  </a:lnTo>
                  <a:lnTo>
                    <a:pt x="74" y="2124"/>
                  </a:lnTo>
                  <a:lnTo>
                    <a:pt x="83" y="2124"/>
                  </a:lnTo>
                  <a:lnTo>
                    <a:pt x="93" y="2115"/>
                  </a:lnTo>
                  <a:lnTo>
                    <a:pt x="93" y="2124"/>
                  </a:lnTo>
                  <a:lnTo>
                    <a:pt x="101" y="2115"/>
                  </a:lnTo>
                  <a:lnTo>
                    <a:pt x="101" y="2134"/>
                  </a:lnTo>
                  <a:lnTo>
                    <a:pt x="112" y="2134"/>
                  </a:lnTo>
                  <a:lnTo>
                    <a:pt x="112" y="2115"/>
                  </a:lnTo>
                  <a:lnTo>
                    <a:pt x="120" y="2115"/>
                  </a:lnTo>
                  <a:lnTo>
                    <a:pt x="120" y="2134"/>
                  </a:lnTo>
                  <a:lnTo>
                    <a:pt x="130" y="2134"/>
                  </a:lnTo>
                  <a:lnTo>
                    <a:pt x="130" y="2124"/>
                  </a:lnTo>
                  <a:lnTo>
                    <a:pt x="139" y="2134"/>
                  </a:lnTo>
                  <a:lnTo>
                    <a:pt x="139" y="2124"/>
                  </a:lnTo>
                  <a:lnTo>
                    <a:pt x="149" y="2115"/>
                  </a:lnTo>
                  <a:lnTo>
                    <a:pt x="149" y="2124"/>
                  </a:lnTo>
                  <a:lnTo>
                    <a:pt x="157" y="2105"/>
                  </a:lnTo>
                  <a:lnTo>
                    <a:pt x="157" y="2124"/>
                  </a:lnTo>
                  <a:lnTo>
                    <a:pt x="167" y="2115"/>
                  </a:lnTo>
                  <a:lnTo>
                    <a:pt x="167" y="2124"/>
                  </a:lnTo>
                  <a:lnTo>
                    <a:pt x="176" y="2124"/>
                  </a:lnTo>
                  <a:lnTo>
                    <a:pt x="176" y="2115"/>
                  </a:lnTo>
                  <a:lnTo>
                    <a:pt x="186" y="2124"/>
                  </a:lnTo>
                  <a:lnTo>
                    <a:pt x="186" y="2115"/>
                  </a:lnTo>
                  <a:lnTo>
                    <a:pt x="195" y="2115"/>
                  </a:lnTo>
                  <a:lnTo>
                    <a:pt x="195" y="2124"/>
                  </a:lnTo>
                  <a:lnTo>
                    <a:pt x="205" y="2115"/>
                  </a:lnTo>
                  <a:lnTo>
                    <a:pt x="205" y="2134"/>
                  </a:lnTo>
                  <a:lnTo>
                    <a:pt x="213" y="2134"/>
                  </a:lnTo>
                  <a:lnTo>
                    <a:pt x="213" y="2115"/>
                  </a:lnTo>
                  <a:lnTo>
                    <a:pt x="223" y="2134"/>
                  </a:lnTo>
                  <a:lnTo>
                    <a:pt x="223" y="2115"/>
                  </a:lnTo>
                  <a:lnTo>
                    <a:pt x="232" y="2115"/>
                  </a:lnTo>
                  <a:lnTo>
                    <a:pt x="232" y="2124"/>
                  </a:lnTo>
                  <a:lnTo>
                    <a:pt x="242" y="2124"/>
                  </a:lnTo>
                  <a:lnTo>
                    <a:pt x="250" y="2115"/>
                  </a:lnTo>
                  <a:lnTo>
                    <a:pt x="250" y="2134"/>
                  </a:lnTo>
                  <a:lnTo>
                    <a:pt x="261" y="2115"/>
                  </a:lnTo>
                  <a:lnTo>
                    <a:pt x="261" y="2134"/>
                  </a:lnTo>
                  <a:lnTo>
                    <a:pt x="269" y="2134"/>
                  </a:lnTo>
                  <a:lnTo>
                    <a:pt x="279" y="2115"/>
                  </a:lnTo>
                  <a:lnTo>
                    <a:pt x="279" y="2134"/>
                  </a:lnTo>
                  <a:lnTo>
                    <a:pt x="288" y="2115"/>
                  </a:lnTo>
                  <a:lnTo>
                    <a:pt x="288" y="2124"/>
                  </a:lnTo>
                  <a:lnTo>
                    <a:pt x="298" y="2134"/>
                  </a:lnTo>
                  <a:lnTo>
                    <a:pt x="298" y="2039"/>
                  </a:lnTo>
                  <a:lnTo>
                    <a:pt x="306" y="2020"/>
                  </a:lnTo>
                  <a:lnTo>
                    <a:pt x="306" y="2067"/>
                  </a:lnTo>
                  <a:lnTo>
                    <a:pt x="317" y="2077"/>
                  </a:lnTo>
                  <a:lnTo>
                    <a:pt x="317" y="1915"/>
                  </a:lnTo>
                  <a:lnTo>
                    <a:pt x="325" y="1926"/>
                  </a:lnTo>
                  <a:lnTo>
                    <a:pt x="325" y="2105"/>
                  </a:lnTo>
                  <a:lnTo>
                    <a:pt x="335" y="2105"/>
                  </a:lnTo>
                  <a:lnTo>
                    <a:pt x="335" y="2124"/>
                  </a:lnTo>
                  <a:lnTo>
                    <a:pt x="344" y="2105"/>
                  </a:lnTo>
                  <a:lnTo>
                    <a:pt x="344" y="2134"/>
                  </a:lnTo>
                  <a:lnTo>
                    <a:pt x="354" y="2134"/>
                  </a:lnTo>
                  <a:lnTo>
                    <a:pt x="354" y="2096"/>
                  </a:lnTo>
                  <a:lnTo>
                    <a:pt x="362" y="2077"/>
                  </a:lnTo>
                  <a:lnTo>
                    <a:pt x="362" y="2105"/>
                  </a:lnTo>
                  <a:lnTo>
                    <a:pt x="372" y="2105"/>
                  </a:lnTo>
                  <a:lnTo>
                    <a:pt x="372" y="2115"/>
                  </a:lnTo>
                  <a:lnTo>
                    <a:pt x="381" y="2096"/>
                  </a:lnTo>
                  <a:lnTo>
                    <a:pt x="381" y="2124"/>
                  </a:lnTo>
                  <a:lnTo>
                    <a:pt x="391" y="2105"/>
                  </a:lnTo>
                  <a:lnTo>
                    <a:pt x="391" y="2124"/>
                  </a:lnTo>
                  <a:lnTo>
                    <a:pt x="400" y="2124"/>
                  </a:lnTo>
                  <a:lnTo>
                    <a:pt x="400" y="2105"/>
                  </a:lnTo>
                  <a:lnTo>
                    <a:pt x="410" y="2134"/>
                  </a:lnTo>
                  <a:lnTo>
                    <a:pt x="410" y="2115"/>
                  </a:lnTo>
                  <a:lnTo>
                    <a:pt x="418" y="2124"/>
                  </a:lnTo>
                  <a:lnTo>
                    <a:pt x="428" y="2124"/>
                  </a:lnTo>
                  <a:lnTo>
                    <a:pt x="428" y="2115"/>
                  </a:lnTo>
                  <a:lnTo>
                    <a:pt x="437" y="2124"/>
                  </a:lnTo>
                  <a:lnTo>
                    <a:pt x="437" y="2115"/>
                  </a:lnTo>
                  <a:lnTo>
                    <a:pt x="447" y="2115"/>
                  </a:lnTo>
                  <a:lnTo>
                    <a:pt x="447" y="2124"/>
                  </a:lnTo>
                  <a:lnTo>
                    <a:pt x="455" y="2115"/>
                  </a:lnTo>
                  <a:lnTo>
                    <a:pt x="455" y="2134"/>
                  </a:lnTo>
                  <a:lnTo>
                    <a:pt x="466" y="2134"/>
                  </a:lnTo>
                  <a:lnTo>
                    <a:pt x="466" y="2105"/>
                  </a:lnTo>
                  <a:lnTo>
                    <a:pt x="474" y="2124"/>
                  </a:lnTo>
                  <a:lnTo>
                    <a:pt x="474" y="2105"/>
                  </a:lnTo>
                  <a:lnTo>
                    <a:pt x="484" y="2134"/>
                  </a:lnTo>
                  <a:lnTo>
                    <a:pt x="493" y="2124"/>
                  </a:lnTo>
                  <a:lnTo>
                    <a:pt x="503" y="2124"/>
                  </a:lnTo>
                  <a:lnTo>
                    <a:pt x="503" y="2096"/>
                  </a:lnTo>
                  <a:lnTo>
                    <a:pt x="511" y="2105"/>
                  </a:lnTo>
                  <a:lnTo>
                    <a:pt x="511" y="2096"/>
                  </a:lnTo>
                  <a:lnTo>
                    <a:pt x="522" y="2096"/>
                  </a:lnTo>
                  <a:lnTo>
                    <a:pt x="522" y="2105"/>
                  </a:lnTo>
                  <a:lnTo>
                    <a:pt x="530" y="2105"/>
                  </a:lnTo>
                  <a:lnTo>
                    <a:pt x="530" y="2124"/>
                  </a:lnTo>
                  <a:lnTo>
                    <a:pt x="540" y="2115"/>
                  </a:lnTo>
                  <a:lnTo>
                    <a:pt x="540" y="2124"/>
                  </a:lnTo>
                  <a:lnTo>
                    <a:pt x="549" y="2134"/>
                  </a:lnTo>
                  <a:lnTo>
                    <a:pt x="549" y="2115"/>
                  </a:lnTo>
                  <a:lnTo>
                    <a:pt x="559" y="2115"/>
                  </a:lnTo>
                  <a:lnTo>
                    <a:pt x="559" y="2124"/>
                  </a:lnTo>
                  <a:lnTo>
                    <a:pt x="567" y="2124"/>
                  </a:lnTo>
                  <a:lnTo>
                    <a:pt x="567" y="2115"/>
                  </a:lnTo>
                  <a:lnTo>
                    <a:pt x="578" y="2115"/>
                  </a:lnTo>
                  <a:lnTo>
                    <a:pt x="578" y="2124"/>
                  </a:lnTo>
                  <a:lnTo>
                    <a:pt x="586" y="2115"/>
                  </a:lnTo>
                  <a:lnTo>
                    <a:pt x="586" y="2134"/>
                  </a:lnTo>
                  <a:lnTo>
                    <a:pt x="596" y="2134"/>
                  </a:lnTo>
                  <a:lnTo>
                    <a:pt x="596" y="2115"/>
                  </a:lnTo>
                  <a:lnTo>
                    <a:pt x="605" y="2134"/>
                  </a:lnTo>
                  <a:lnTo>
                    <a:pt x="605" y="2115"/>
                  </a:lnTo>
                  <a:lnTo>
                    <a:pt x="615" y="2115"/>
                  </a:lnTo>
                  <a:lnTo>
                    <a:pt x="615" y="2124"/>
                  </a:lnTo>
                  <a:lnTo>
                    <a:pt x="625" y="2134"/>
                  </a:lnTo>
                  <a:lnTo>
                    <a:pt x="625" y="2124"/>
                  </a:lnTo>
                  <a:lnTo>
                    <a:pt x="633" y="2124"/>
                  </a:lnTo>
                  <a:lnTo>
                    <a:pt x="633" y="2134"/>
                  </a:lnTo>
                  <a:lnTo>
                    <a:pt x="644" y="2134"/>
                  </a:lnTo>
                  <a:lnTo>
                    <a:pt x="644" y="2124"/>
                  </a:lnTo>
                  <a:lnTo>
                    <a:pt x="652" y="2134"/>
                  </a:lnTo>
                  <a:lnTo>
                    <a:pt x="652" y="2105"/>
                  </a:lnTo>
                  <a:lnTo>
                    <a:pt x="662" y="2086"/>
                  </a:lnTo>
                  <a:lnTo>
                    <a:pt x="662" y="2105"/>
                  </a:lnTo>
                  <a:lnTo>
                    <a:pt x="671" y="2105"/>
                  </a:lnTo>
                  <a:lnTo>
                    <a:pt x="671" y="2134"/>
                  </a:lnTo>
                  <a:lnTo>
                    <a:pt x="681" y="2124"/>
                  </a:lnTo>
                  <a:lnTo>
                    <a:pt x="689" y="2124"/>
                  </a:lnTo>
                  <a:lnTo>
                    <a:pt x="700" y="2134"/>
                  </a:lnTo>
                  <a:lnTo>
                    <a:pt x="700" y="2124"/>
                  </a:lnTo>
                  <a:lnTo>
                    <a:pt x="708" y="2124"/>
                  </a:lnTo>
                  <a:lnTo>
                    <a:pt x="718" y="2124"/>
                  </a:lnTo>
                  <a:lnTo>
                    <a:pt x="718" y="2115"/>
                  </a:lnTo>
                  <a:lnTo>
                    <a:pt x="727" y="2115"/>
                  </a:lnTo>
                  <a:lnTo>
                    <a:pt x="727" y="2134"/>
                  </a:lnTo>
                  <a:lnTo>
                    <a:pt x="737" y="2115"/>
                  </a:lnTo>
                  <a:lnTo>
                    <a:pt x="737" y="2124"/>
                  </a:lnTo>
                  <a:lnTo>
                    <a:pt x="745" y="2115"/>
                  </a:lnTo>
                  <a:lnTo>
                    <a:pt x="745" y="2124"/>
                  </a:lnTo>
                  <a:lnTo>
                    <a:pt x="755" y="2124"/>
                  </a:lnTo>
                  <a:lnTo>
                    <a:pt x="755" y="2134"/>
                  </a:lnTo>
                  <a:lnTo>
                    <a:pt x="764" y="2134"/>
                  </a:lnTo>
                  <a:lnTo>
                    <a:pt x="764" y="2115"/>
                  </a:lnTo>
                  <a:lnTo>
                    <a:pt x="774" y="2134"/>
                  </a:lnTo>
                  <a:lnTo>
                    <a:pt x="774" y="2124"/>
                  </a:lnTo>
                  <a:lnTo>
                    <a:pt x="783" y="2124"/>
                  </a:lnTo>
                  <a:lnTo>
                    <a:pt x="783" y="2115"/>
                  </a:lnTo>
                  <a:lnTo>
                    <a:pt x="793" y="2115"/>
                  </a:lnTo>
                  <a:lnTo>
                    <a:pt x="793" y="2124"/>
                  </a:lnTo>
                  <a:lnTo>
                    <a:pt x="801" y="2115"/>
                  </a:lnTo>
                  <a:lnTo>
                    <a:pt x="801" y="2124"/>
                  </a:lnTo>
                  <a:lnTo>
                    <a:pt x="811" y="2124"/>
                  </a:lnTo>
                  <a:lnTo>
                    <a:pt x="811" y="2134"/>
                  </a:lnTo>
                  <a:lnTo>
                    <a:pt x="820" y="2115"/>
                  </a:lnTo>
                  <a:lnTo>
                    <a:pt x="820" y="2134"/>
                  </a:lnTo>
                  <a:lnTo>
                    <a:pt x="830" y="2124"/>
                  </a:lnTo>
                  <a:lnTo>
                    <a:pt x="830" y="2115"/>
                  </a:lnTo>
                  <a:lnTo>
                    <a:pt x="838" y="2115"/>
                  </a:lnTo>
                  <a:lnTo>
                    <a:pt x="838" y="2124"/>
                  </a:lnTo>
                  <a:lnTo>
                    <a:pt x="849" y="2124"/>
                  </a:lnTo>
                  <a:lnTo>
                    <a:pt x="857" y="2124"/>
                  </a:lnTo>
                  <a:lnTo>
                    <a:pt x="857" y="2134"/>
                  </a:lnTo>
                  <a:lnTo>
                    <a:pt x="867" y="2134"/>
                  </a:lnTo>
                  <a:lnTo>
                    <a:pt x="867" y="2067"/>
                  </a:lnTo>
                  <a:lnTo>
                    <a:pt x="876" y="2010"/>
                  </a:lnTo>
                  <a:lnTo>
                    <a:pt x="876" y="2086"/>
                  </a:lnTo>
                  <a:lnTo>
                    <a:pt x="886" y="2086"/>
                  </a:lnTo>
                  <a:lnTo>
                    <a:pt x="886" y="2124"/>
                  </a:lnTo>
                  <a:lnTo>
                    <a:pt x="894" y="2115"/>
                  </a:lnTo>
                  <a:lnTo>
                    <a:pt x="894" y="2124"/>
                  </a:lnTo>
                  <a:lnTo>
                    <a:pt x="905" y="2115"/>
                  </a:lnTo>
                  <a:lnTo>
                    <a:pt x="905" y="2124"/>
                  </a:lnTo>
                  <a:lnTo>
                    <a:pt x="913" y="2134"/>
                  </a:lnTo>
                  <a:lnTo>
                    <a:pt x="913" y="2124"/>
                  </a:lnTo>
                  <a:lnTo>
                    <a:pt x="923" y="2124"/>
                  </a:lnTo>
                  <a:lnTo>
                    <a:pt x="923" y="2115"/>
                  </a:lnTo>
                  <a:lnTo>
                    <a:pt x="932" y="2134"/>
                  </a:lnTo>
                  <a:lnTo>
                    <a:pt x="932" y="2124"/>
                  </a:lnTo>
                  <a:lnTo>
                    <a:pt x="942" y="2115"/>
                  </a:lnTo>
                  <a:lnTo>
                    <a:pt x="942" y="2124"/>
                  </a:lnTo>
                  <a:lnTo>
                    <a:pt x="950" y="2124"/>
                  </a:lnTo>
                  <a:lnTo>
                    <a:pt x="960" y="2124"/>
                  </a:lnTo>
                  <a:lnTo>
                    <a:pt x="969" y="2124"/>
                  </a:lnTo>
                  <a:lnTo>
                    <a:pt x="969" y="2115"/>
                  </a:lnTo>
                  <a:lnTo>
                    <a:pt x="979" y="2115"/>
                  </a:lnTo>
                  <a:lnTo>
                    <a:pt x="979" y="2124"/>
                  </a:lnTo>
                  <a:lnTo>
                    <a:pt x="988" y="2115"/>
                  </a:lnTo>
                  <a:lnTo>
                    <a:pt x="988" y="2134"/>
                  </a:lnTo>
                  <a:lnTo>
                    <a:pt x="998" y="2134"/>
                  </a:lnTo>
                  <a:lnTo>
                    <a:pt x="998" y="2115"/>
                  </a:lnTo>
                  <a:lnTo>
                    <a:pt x="1006" y="2115"/>
                  </a:lnTo>
                  <a:lnTo>
                    <a:pt x="1006" y="2124"/>
                  </a:lnTo>
                  <a:lnTo>
                    <a:pt x="1016" y="2115"/>
                  </a:lnTo>
                  <a:lnTo>
                    <a:pt x="1016" y="2124"/>
                  </a:lnTo>
                  <a:lnTo>
                    <a:pt x="1025" y="2124"/>
                  </a:lnTo>
                  <a:lnTo>
                    <a:pt x="1025" y="2115"/>
                  </a:lnTo>
                  <a:lnTo>
                    <a:pt x="1035" y="2115"/>
                  </a:lnTo>
                  <a:lnTo>
                    <a:pt x="1035" y="2134"/>
                  </a:lnTo>
                  <a:lnTo>
                    <a:pt x="1044" y="2134"/>
                  </a:lnTo>
                  <a:lnTo>
                    <a:pt x="1044" y="2124"/>
                  </a:lnTo>
                  <a:lnTo>
                    <a:pt x="1054" y="2124"/>
                  </a:lnTo>
                  <a:lnTo>
                    <a:pt x="1054" y="2134"/>
                  </a:lnTo>
                  <a:lnTo>
                    <a:pt x="1062" y="2124"/>
                  </a:lnTo>
                  <a:lnTo>
                    <a:pt x="1072" y="2134"/>
                  </a:lnTo>
                  <a:lnTo>
                    <a:pt x="1072" y="2115"/>
                  </a:lnTo>
                  <a:lnTo>
                    <a:pt x="1081" y="2124"/>
                  </a:lnTo>
                  <a:lnTo>
                    <a:pt x="1081" y="2096"/>
                  </a:lnTo>
                  <a:lnTo>
                    <a:pt x="1091" y="2086"/>
                  </a:lnTo>
                  <a:lnTo>
                    <a:pt x="1091" y="2115"/>
                  </a:lnTo>
                  <a:lnTo>
                    <a:pt x="1099" y="2115"/>
                  </a:lnTo>
                  <a:lnTo>
                    <a:pt x="1099" y="2124"/>
                  </a:lnTo>
                  <a:lnTo>
                    <a:pt x="1110" y="2124"/>
                  </a:lnTo>
                  <a:lnTo>
                    <a:pt x="1110" y="2096"/>
                  </a:lnTo>
                  <a:lnTo>
                    <a:pt x="1118" y="2096"/>
                  </a:lnTo>
                  <a:lnTo>
                    <a:pt x="1118" y="2048"/>
                  </a:lnTo>
                  <a:lnTo>
                    <a:pt x="1128" y="2039"/>
                  </a:lnTo>
                  <a:lnTo>
                    <a:pt x="1128" y="266"/>
                  </a:lnTo>
                  <a:lnTo>
                    <a:pt x="1137" y="285"/>
                  </a:lnTo>
                  <a:lnTo>
                    <a:pt x="1137" y="1953"/>
                  </a:lnTo>
                  <a:lnTo>
                    <a:pt x="1147" y="1963"/>
                  </a:lnTo>
                  <a:lnTo>
                    <a:pt x="1147" y="2086"/>
                  </a:lnTo>
                  <a:lnTo>
                    <a:pt x="1155" y="2096"/>
                  </a:lnTo>
                  <a:lnTo>
                    <a:pt x="1155" y="2077"/>
                  </a:lnTo>
                  <a:lnTo>
                    <a:pt x="1166" y="2077"/>
                  </a:lnTo>
                  <a:lnTo>
                    <a:pt x="1166" y="2115"/>
                  </a:lnTo>
                  <a:lnTo>
                    <a:pt x="1174" y="2115"/>
                  </a:lnTo>
                  <a:lnTo>
                    <a:pt x="1174" y="2105"/>
                  </a:lnTo>
                  <a:lnTo>
                    <a:pt x="1184" y="2115"/>
                  </a:lnTo>
                  <a:lnTo>
                    <a:pt x="1184" y="2124"/>
                  </a:lnTo>
                  <a:lnTo>
                    <a:pt x="1193" y="2124"/>
                  </a:lnTo>
                  <a:lnTo>
                    <a:pt x="1193" y="2134"/>
                  </a:lnTo>
                  <a:lnTo>
                    <a:pt x="1203" y="2124"/>
                  </a:lnTo>
                  <a:lnTo>
                    <a:pt x="1203" y="2134"/>
                  </a:lnTo>
                  <a:lnTo>
                    <a:pt x="1211" y="2124"/>
                  </a:lnTo>
                  <a:lnTo>
                    <a:pt x="1211" y="2134"/>
                  </a:lnTo>
                  <a:lnTo>
                    <a:pt x="1221" y="2134"/>
                  </a:lnTo>
                  <a:lnTo>
                    <a:pt x="1221" y="2105"/>
                  </a:lnTo>
                  <a:lnTo>
                    <a:pt x="1230" y="2105"/>
                  </a:lnTo>
                  <a:lnTo>
                    <a:pt x="1240" y="2058"/>
                  </a:lnTo>
                  <a:lnTo>
                    <a:pt x="1240" y="2105"/>
                  </a:lnTo>
                  <a:lnTo>
                    <a:pt x="1249" y="2124"/>
                  </a:lnTo>
                  <a:lnTo>
                    <a:pt x="1249" y="2096"/>
                  </a:lnTo>
                  <a:lnTo>
                    <a:pt x="1259" y="2115"/>
                  </a:lnTo>
                  <a:lnTo>
                    <a:pt x="1259" y="2105"/>
                  </a:lnTo>
                  <a:lnTo>
                    <a:pt x="1267" y="2086"/>
                  </a:lnTo>
                  <a:lnTo>
                    <a:pt x="1267" y="2115"/>
                  </a:lnTo>
                  <a:lnTo>
                    <a:pt x="1277" y="2115"/>
                  </a:lnTo>
                  <a:lnTo>
                    <a:pt x="1277" y="2086"/>
                  </a:lnTo>
                  <a:lnTo>
                    <a:pt x="1286" y="2096"/>
                  </a:lnTo>
                  <a:lnTo>
                    <a:pt x="1286" y="2124"/>
                  </a:lnTo>
                  <a:lnTo>
                    <a:pt x="1296" y="2124"/>
                  </a:lnTo>
                  <a:lnTo>
                    <a:pt x="1296" y="2096"/>
                  </a:lnTo>
                  <a:lnTo>
                    <a:pt x="1304" y="2105"/>
                  </a:lnTo>
                  <a:lnTo>
                    <a:pt x="1304" y="2124"/>
                  </a:lnTo>
                  <a:lnTo>
                    <a:pt x="1315" y="2105"/>
                  </a:lnTo>
                  <a:lnTo>
                    <a:pt x="1315" y="2124"/>
                  </a:lnTo>
                  <a:lnTo>
                    <a:pt x="1323" y="2134"/>
                  </a:lnTo>
                  <a:lnTo>
                    <a:pt x="1323" y="2115"/>
                  </a:lnTo>
                  <a:lnTo>
                    <a:pt x="1333" y="2115"/>
                  </a:lnTo>
                  <a:lnTo>
                    <a:pt x="1333" y="2124"/>
                  </a:lnTo>
                  <a:lnTo>
                    <a:pt x="1342" y="2124"/>
                  </a:lnTo>
                  <a:lnTo>
                    <a:pt x="1352" y="2124"/>
                  </a:lnTo>
                  <a:lnTo>
                    <a:pt x="1360" y="2124"/>
                  </a:lnTo>
                  <a:lnTo>
                    <a:pt x="1371" y="2134"/>
                  </a:lnTo>
                  <a:lnTo>
                    <a:pt x="1371" y="2115"/>
                  </a:lnTo>
                  <a:lnTo>
                    <a:pt x="1379" y="2115"/>
                  </a:lnTo>
                  <a:lnTo>
                    <a:pt x="1379" y="2124"/>
                  </a:lnTo>
                  <a:lnTo>
                    <a:pt x="1389" y="2124"/>
                  </a:lnTo>
                  <a:lnTo>
                    <a:pt x="1398" y="2124"/>
                  </a:lnTo>
                  <a:lnTo>
                    <a:pt x="1408" y="2134"/>
                  </a:lnTo>
                  <a:lnTo>
                    <a:pt x="1408" y="2115"/>
                  </a:lnTo>
                  <a:lnTo>
                    <a:pt x="1416" y="2124"/>
                  </a:lnTo>
                  <a:lnTo>
                    <a:pt x="1416" y="2134"/>
                  </a:lnTo>
                  <a:lnTo>
                    <a:pt x="1426" y="2124"/>
                  </a:lnTo>
                  <a:lnTo>
                    <a:pt x="1426" y="2115"/>
                  </a:lnTo>
                  <a:lnTo>
                    <a:pt x="1435" y="2124"/>
                  </a:lnTo>
                  <a:lnTo>
                    <a:pt x="1435" y="2115"/>
                  </a:lnTo>
                  <a:lnTo>
                    <a:pt x="1445" y="2115"/>
                  </a:lnTo>
                  <a:lnTo>
                    <a:pt x="1445" y="2124"/>
                  </a:lnTo>
                  <a:lnTo>
                    <a:pt x="1454" y="2124"/>
                  </a:lnTo>
                  <a:lnTo>
                    <a:pt x="1464" y="2134"/>
                  </a:lnTo>
                  <a:lnTo>
                    <a:pt x="1464" y="2124"/>
                  </a:lnTo>
                  <a:lnTo>
                    <a:pt x="1472" y="2134"/>
                  </a:lnTo>
                  <a:lnTo>
                    <a:pt x="1472" y="2115"/>
                  </a:lnTo>
                  <a:lnTo>
                    <a:pt x="1482" y="2124"/>
                  </a:lnTo>
                  <a:lnTo>
                    <a:pt x="1482" y="2105"/>
                  </a:lnTo>
                  <a:lnTo>
                    <a:pt x="1491" y="2105"/>
                  </a:lnTo>
                  <a:lnTo>
                    <a:pt x="1491" y="2124"/>
                  </a:lnTo>
                  <a:lnTo>
                    <a:pt x="1501" y="2134"/>
                  </a:lnTo>
                  <a:lnTo>
                    <a:pt x="1501" y="2124"/>
                  </a:lnTo>
                  <a:lnTo>
                    <a:pt x="1510" y="2134"/>
                  </a:lnTo>
                  <a:lnTo>
                    <a:pt x="1510" y="2124"/>
                  </a:lnTo>
                  <a:lnTo>
                    <a:pt x="1520" y="2124"/>
                  </a:lnTo>
                  <a:lnTo>
                    <a:pt x="1520" y="2134"/>
                  </a:lnTo>
                  <a:lnTo>
                    <a:pt x="1528" y="2124"/>
                  </a:lnTo>
                  <a:lnTo>
                    <a:pt x="1528" y="2086"/>
                  </a:lnTo>
                  <a:lnTo>
                    <a:pt x="1538" y="2086"/>
                  </a:lnTo>
                  <a:lnTo>
                    <a:pt x="1538" y="2001"/>
                  </a:lnTo>
                  <a:lnTo>
                    <a:pt x="1548" y="2029"/>
                  </a:lnTo>
                  <a:lnTo>
                    <a:pt x="1548" y="2105"/>
                  </a:lnTo>
                  <a:lnTo>
                    <a:pt x="1557" y="2105"/>
                  </a:lnTo>
                  <a:lnTo>
                    <a:pt x="1557" y="2115"/>
                  </a:lnTo>
                  <a:lnTo>
                    <a:pt x="1567" y="2124"/>
                  </a:lnTo>
                  <a:lnTo>
                    <a:pt x="1567" y="2115"/>
                  </a:lnTo>
                  <a:lnTo>
                    <a:pt x="1576" y="2115"/>
                  </a:lnTo>
                  <a:lnTo>
                    <a:pt x="1576" y="2029"/>
                  </a:lnTo>
                  <a:lnTo>
                    <a:pt x="1586" y="2029"/>
                  </a:lnTo>
                  <a:lnTo>
                    <a:pt x="1586" y="1953"/>
                  </a:lnTo>
                  <a:lnTo>
                    <a:pt x="1594" y="2029"/>
                  </a:lnTo>
                  <a:lnTo>
                    <a:pt x="1594" y="2105"/>
                  </a:lnTo>
                  <a:lnTo>
                    <a:pt x="1604" y="2105"/>
                  </a:lnTo>
                  <a:lnTo>
                    <a:pt x="1604" y="2124"/>
                  </a:lnTo>
                  <a:lnTo>
                    <a:pt x="1613" y="2115"/>
                  </a:lnTo>
                  <a:lnTo>
                    <a:pt x="1613" y="2124"/>
                  </a:lnTo>
                  <a:lnTo>
                    <a:pt x="1623" y="2134"/>
                  </a:lnTo>
                  <a:lnTo>
                    <a:pt x="1623" y="2115"/>
                  </a:lnTo>
                  <a:lnTo>
                    <a:pt x="1632" y="2115"/>
                  </a:lnTo>
                  <a:lnTo>
                    <a:pt x="1642" y="2115"/>
                  </a:lnTo>
                  <a:lnTo>
                    <a:pt x="1642" y="2124"/>
                  </a:lnTo>
                  <a:lnTo>
                    <a:pt x="1650" y="2124"/>
                  </a:lnTo>
                  <a:lnTo>
                    <a:pt x="1650" y="2115"/>
                  </a:lnTo>
                  <a:lnTo>
                    <a:pt x="1660" y="2115"/>
                  </a:lnTo>
                  <a:lnTo>
                    <a:pt x="1660" y="2124"/>
                  </a:lnTo>
                  <a:lnTo>
                    <a:pt x="1669" y="2115"/>
                  </a:lnTo>
                  <a:lnTo>
                    <a:pt x="1669" y="2124"/>
                  </a:lnTo>
                  <a:lnTo>
                    <a:pt x="1679" y="2124"/>
                  </a:lnTo>
                  <a:lnTo>
                    <a:pt x="1679" y="2058"/>
                  </a:lnTo>
                  <a:lnTo>
                    <a:pt x="1687" y="2058"/>
                  </a:lnTo>
                  <a:lnTo>
                    <a:pt x="1687" y="2105"/>
                  </a:lnTo>
                  <a:lnTo>
                    <a:pt x="1698" y="2105"/>
                  </a:lnTo>
                  <a:lnTo>
                    <a:pt x="1698" y="2124"/>
                  </a:lnTo>
                  <a:lnTo>
                    <a:pt x="1706" y="2115"/>
                  </a:lnTo>
                  <a:lnTo>
                    <a:pt x="1706" y="2124"/>
                  </a:lnTo>
                  <a:lnTo>
                    <a:pt x="1716" y="2134"/>
                  </a:lnTo>
                  <a:lnTo>
                    <a:pt x="1725" y="2124"/>
                  </a:lnTo>
                  <a:lnTo>
                    <a:pt x="1725" y="2115"/>
                  </a:lnTo>
                  <a:lnTo>
                    <a:pt x="1735" y="2115"/>
                  </a:lnTo>
                  <a:lnTo>
                    <a:pt x="1735" y="2124"/>
                  </a:lnTo>
                  <a:lnTo>
                    <a:pt x="1743" y="2115"/>
                  </a:lnTo>
                  <a:lnTo>
                    <a:pt x="1743" y="2124"/>
                  </a:lnTo>
                  <a:lnTo>
                    <a:pt x="1754" y="2124"/>
                  </a:lnTo>
                  <a:lnTo>
                    <a:pt x="1754" y="2115"/>
                  </a:lnTo>
                  <a:lnTo>
                    <a:pt x="1762" y="2115"/>
                  </a:lnTo>
                  <a:lnTo>
                    <a:pt x="1762" y="2134"/>
                  </a:lnTo>
                  <a:lnTo>
                    <a:pt x="1772" y="2134"/>
                  </a:lnTo>
                  <a:lnTo>
                    <a:pt x="1772" y="2115"/>
                  </a:lnTo>
                  <a:lnTo>
                    <a:pt x="1781" y="2115"/>
                  </a:lnTo>
                  <a:lnTo>
                    <a:pt x="1781" y="2124"/>
                  </a:lnTo>
                  <a:lnTo>
                    <a:pt x="1791" y="2124"/>
                  </a:lnTo>
                  <a:lnTo>
                    <a:pt x="1791" y="2115"/>
                  </a:lnTo>
                  <a:lnTo>
                    <a:pt x="1799" y="2115"/>
                  </a:lnTo>
                  <a:lnTo>
                    <a:pt x="1799" y="2048"/>
                  </a:lnTo>
                  <a:lnTo>
                    <a:pt x="1809" y="2058"/>
                  </a:lnTo>
                  <a:lnTo>
                    <a:pt x="1809" y="2115"/>
                  </a:lnTo>
                  <a:lnTo>
                    <a:pt x="1818" y="2115"/>
                  </a:lnTo>
                  <a:lnTo>
                    <a:pt x="1818" y="2124"/>
                  </a:lnTo>
                  <a:lnTo>
                    <a:pt x="1828" y="2115"/>
                  </a:lnTo>
                  <a:lnTo>
                    <a:pt x="1828" y="2134"/>
                  </a:lnTo>
                  <a:lnTo>
                    <a:pt x="1837" y="2134"/>
                  </a:lnTo>
                  <a:lnTo>
                    <a:pt x="1837" y="2115"/>
                  </a:lnTo>
                  <a:lnTo>
                    <a:pt x="1847" y="2105"/>
                  </a:lnTo>
                  <a:lnTo>
                    <a:pt x="1847" y="2124"/>
                  </a:lnTo>
                  <a:lnTo>
                    <a:pt x="1855" y="2124"/>
                  </a:lnTo>
                  <a:lnTo>
                    <a:pt x="1855" y="2115"/>
                  </a:lnTo>
                  <a:lnTo>
                    <a:pt x="1865" y="2124"/>
                  </a:lnTo>
                  <a:lnTo>
                    <a:pt x="1865" y="2115"/>
                  </a:lnTo>
                  <a:lnTo>
                    <a:pt x="1874" y="2115"/>
                  </a:lnTo>
                  <a:lnTo>
                    <a:pt x="1874" y="2096"/>
                  </a:lnTo>
                  <a:lnTo>
                    <a:pt x="1884" y="2096"/>
                  </a:lnTo>
                  <a:lnTo>
                    <a:pt x="1884" y="2067"/>
                  </a:lnTo>
                  <a:lnTo>
                    <a:pt x="1892" y="2077"/>
                  </a:lnTo>
                  <a:lnTo>
                    <a:pt x="1892" y="531"/>
                  </a:lnTo>
                  <a:lnTo>
                    <a:pt x="1903" y="49"/>
                  </a:lnTo>
                  <a:lnTo>
                    <a:pt x="1903" y="1565"/>
                  </a:lnTo>
                  <a:lnTo>
                    <a:pt x="1911" y="1603"/>
                  </a:lnTo>
                  <a:lnTo>
                    <a:pt x="1911" y="2067"/>
                  </a:lnTo>
                  <a:lnTo>
                    <a:pt x="1921" y="2077"/>
                  </a:lnTo>
                  <a:lnTo>
                    <a:pt x="1921" y="2048"/>
                  </a:lnTo>
                  <a:lnTo>
                    <a:pt x="1930" y="2048"/>
                  </a:lnTo>
                  <a:lnTo>
                    <a:pt x="1930" y="2105"/>
                  </a:lnTo>
                  <a:lnTo>
                    <a:pt x="1940" y="2105"/>
                  </a:lnTo>
                  <a:lnTo>
                    <a:pt x="1940" y="2115"/>
                  </a:lnTo>
                  <a:lnTo>
                    <a:pt x="1948" y="2115"/>
                  </a:lnTo>
                  <a:lnTo>
                    <a:pt x="1948" y="2124"/>
                  </a:lnTo>
                  <a:lnTo>
                    <a:pt x="1959" y="2115"/>
                  </a:lnTo>
                  <a:lnTo>
                    <a:pt x="1959" y="2134"/>
                  </a:lnTo>
                  <a:lnTo>
                    <a:pt x="1967" y="2124"/>
                  </a:lnTo>
                  <a:lnTo>
                    <a:pt x="1977" y="2124"/>
                  </a:lnTo>
                  <a:lnTo>
                    <a:pt x="1977" y="2134"/>
                  </a:lnTo>
                  <a:lnTo>
                    <a:pt x="1986" y="2134"/>
                  </a:lnTo>
                  <a:lnTo>
                    <a:pt x="1986" y="2115"/>
                  </a:lnTo>
                  <a:lnTo>
                    <a:pt x="1996" y="2105"/>
                  </a:lnTo>
                  <a:lnTo>
                    <a:pt x="1996" y="2115"/>
                  </a:lnTo>
                  <a:lnTo>
                    <a:pt x="2004" y="2115"/>
                  </a:lnTo>
                  <a:lnTo>
                    <a:pt x="2004" y="2124"/>
                  </a:lnTo>
                  <a:lnTo>
                    <a:pt x="2014" y="2124"/>
                  </a:lnTo>
                  <a:lnTo>
                    <a:pt x="2014" y="2134"/>
                  </a:lnTo>
                  <a:lnTo>
                    <a:pt x="2023" y="2134"/>
                  </a:lnTo>
                  <a:lnTo>
                    <a:pt x="2023" y="2124"/>
                  </a:lnTo>
                  <a:lnTo>
                    <a:pt x="2033" y="2124"/>
                  </a:lnTo>
                  <a:lnTo>
                    <a:pt x="2033" y="2086"/>
                  </a:lnTo>
                  <a:lnTo>
                    <a:pt x="2042" y="2096"/>
                  </a:lnTo>
                  <a:lnTo>
                    <a:pt x="2042" y="2124"/>
                  </a:lnTo>
                  <a:lnTo>
                    <a:pt x="2052" y="2105"/>
                  </a:lnTo>
                  <a:lnTo>
                    <a:pt x="2052" y="2115"/>
                  </a:lnTo>
                  <a:lnTo>
                    <a:pt x="2060" y="2124"/>
                  </a:lnTo>
                  <a:lnTo>
                    <a:pt x="2070" y="2124"/>
                  </a:lnTo>
                  <a:lnTo>
                    <a:pt x="2070" y="2134"/>
                  </a:lnTo>
                  <a:lnTo>
                    <a:pt x="2079" y="2134"/>
                  </a:lnTo>
                  <a:lnTo>
                    <a:pt x="2079" y="2124"/>
                  </a:lnTo>
                  <a:lnTo>
                    <a:pt x="2089" y="2124"/>
                  </a:lnTo>
                  <a:lnTo>
                    <a:pt x="2089" y="2134"/>
                  </a:lnTo>
                  <a:lnTo>
                    <a:pt x="2098" y="2124"/>
                  </a:lnTo>
                  <a:lnTo>
                    <a:pt x="2098" y="2115"/>
                  </a:lnTo>
                  <a:lnTo>
                    <a:pt x="2108" y="2134"/>
                  </a:lnTo>
                  <a:lnTo>
                    <a:pt x="2108" y="2124"/>
                  </a:lnTo>
                  <a:lnTo>
                    <a:pt x="2116" y="2115"/>
                  </a:lnTo>
                  <a:lnTo>
                    <a:pt x="2116" y="2124"/>
                  </a:lnTo>
                  <a:lnTo>
                    <a:pt x="2126" y="2134"/>
                  </a:lnTo>
                  <a:lnTo>
                    <a:pt x="2126" y="2115"/>
                  </a:lnTo>
                  <a:lnTo>
                    <a:pt x="2135" y="2124"/>
                  </a:lnTo>
                  <a:lnTo>
                    <a:pt x="2135" y="2115"/>
                  </a:lnTo>
                  <a:lnTo>
                    <a:pt x="2145" y="2115"/>
                  </a:lnTo>
                  <a:lnTo>
                    <a:pt x="2145" y="2124"/>
                  </a:lnTo>
                  <a:lnTo>
                    <a:pt x="2153" y="2124"/>
                  </a:lnTo>
                  <a:lnTo>
                    <a:pt x="2153" y="2115"/>
                  </a:lnTo>
                  <a:lnTo>
                    <a:pt x="2164" y="2115"/>
                  </a:lnTo>
                  <a:lnTo>
                    <a:pt x="2164" y="2134"/>
                  </a:lnTo>
                  <a:lnTo>
                    <a:pt x="2172" y="2124"/>
                  </a:lnTo>
                  <a:lnTo>
                    <a:pt x="2172" y="2134"/>
                  </a:lnTo>
                  <a:lnTo>
                    <a:pt x="2182" y="2134"/>
                  </a:lnTo>
                  <a:lnTo>
                    <a:pt x="2182" y="2124"/>
                  </a:lnTo>
                  <a:lnTo>
                    <a:pt x="2191" y="2124"/>
                  </a:lnTo>
                  <a:lnTo>
                    <a:pt x="2201" y="2124"/>
                  </a:lnTo>
                  <a:lnTo>
                    <a:pt x="2201" y="2115"/>
                  </a:lnTo>
                  <a:lnTo>
                    <a:pt x="2209" y="2115"/>
                  </a:lnTo>
                  <a:lnTo>
                    <a:pt x="2209" y="2124"/>
                  </a:lnTo>
                  <a:lnTo>
                    <a:pt x="2220" y="2134"/>
                  </a:lnTo>
                  <a:lnTo>
                    <a:pt x="2220" y="2124"/>
                  </a:lnTo>
                  <a:lnTo>
                    <a:pt x="2228" y="2115"/>
                  </a:lnTo>
                  <a:lnTo>
                    <a:pt x="2228" y="2134"/>
                  </a:lnTo>
                  <a:lnTo>
                    <a:pt x="2238" y="2115"/>
                  </a:lnTo>
                  <a:lnTo>
                    <a:pt x="2238" y="2124"/>
                  </a:lnTo>
                  <a:lnTo>
                    <a:pt x="2247" y="2124"/>
                  </a:lnTo>
                  <a:lnTo>
                    <a:pt x="2257" y="2124"/>
                  </a:lnTo>
                  <a:lnTo>
                    <a:pt x="2265" y="2134"/>
                  </a:lnTo>
                  <a:lnTo>
                    <a:pt x="2265" y="2124"/>
                  </a:lnTo>
                  <a:lnTo>
                    <a:pt x="2275" y="2124"/>
                  </a:lnTo>
                  <a:lnTo>
                    <a:pt x="2284" y="2124"/>
                  </a:lnTo>
                  <a:lnTo>
                    <a:pt x="2284" y="2134"/>
                  </a:lnTo>
                  <a:lnTo>
                    <a:pt x="2294" y="2134"/>
                  </a:lnTo>
                  <a:lnTo>
                    <a:pt x="2303" y="2115"/>
                  </a:lnTo>
                  <a:lnTo>
                    <a:pt x="2303" y="2124"/>
                  </a:lnTo>
                  <a:lnTo>
                    <a:pt x="2313" y="2115"/>
                  </a:lnTo>
                  <a:lnTo>
                    <a:pt x="2313" y="2134"/>
                  </a:lnTo>
                  <a:lnTo>
                    <a:pt x="2331" y="2124"/>
                  </a:lnTo>
                  <a:lnTo>
                    <a:pt x="2331" y="2134"/>
                  </a:lnTo>
                  <a:lnTo>
                    <a:pt x="2340" y="2134"/>
                  </a:lnTo>
                  <a:lnTo>
                    <a:pt x="2340" y="2124"/>
                  </a:lnTo>
                  <a:lnTo>
                    <a:pt x="2350" y="2124"/>
                  </a:lnTo>
                  <a:lnTo>
                    <a:pt x="2350" y="2134"/>
                  </a:lnTo>
                  <a:lnTo>
                    <a:pt x="2358" y="2124"/>
                  </a:lnTo>
                  <a:lnTo>
                    <a:pt x="2369" y="2124"/>
                  </a:lnTo>
                  <a:lnTo>
                    <a:pt x="2369" y="2134"/>
                  </a:lnTo>
                  <a:lnTo>
                    <a:pt x="2377" y="2134"/>
                  </a:lnTo>
                  <a:lnTo>
                    <a:pt x="2377" y="2115"/>
                  </a:lnTo>
                  <a:lnTo>
                    <a:pt x="2387" y="2124"/>
                  </a:lnTo>
                  <a:lnTo>
                    <a:pt x="2387" y="2115"/>
                  </a:lnTo>
                  <a:lnTo>
                    <a:pt x="2396" y="2115"/>
                  </a:lnTo>
                  <a:lnTo>
                    <a:pt x="2396" y="2067"/>
                  </a:lnTo>
                  <a:lnTo>
                    <a:pt x="2406" y="2067"/>
                  </a:lnTo>
                  <a:lnTo>
                    <a:pt x="2406" y="2105"/>
                  </a:lnTo>
                  <a:lnTo>
                    <a:pt x="2414" y="2105"/>
                  </a:lnTo>
                  <a:lnTo>
                    <a:pt x="2414" y="1963"/>
                  </a:lnTo>
                  <a:lnTo>
                    <a:pt x="2425" y="1963"/>
                  </a:lnTo>
                  <a:lnTo>
                    <a:pt x="2425" y="2105"/>
                  </a:lnTo>
                  <a:lnTo>
                    <a:pt x="2433" y="2115"/>
                  </a:lnTo>
                  <a:lnTo>
                    <a:pt x="2433" y="2124"/>
                  </a:lnTo>
                  <a:lnTo>
                    <a:pt x="2443" y="2124"/>
                  </a:lnTo>
                  <a:lnTo>
                    <a:pt x="2443" y="2134"/>
                  </a:lnTo>
                  <a:lnTo>
                    <a:pt x="2453" y="2124"/>
                  </a:lnTo>
                  <a:lnTo>
                    <a:pt x="2453" y="2134"/>
                  </a:lnTo>
                  <a:lnTo>
                    <a:pt x="2462" y="2124"/>
                  </a:lnTo>
                  <a:lnTo>
                    <a:pt x="2462" y="2134"/>
                  </a:lnTo>
                  <a:lnTo>
                    <a:pt x="2472" y="2134"/>
                  </a:lnTo>
                  <a:lnTo>
                    <a:pt x="2472" y="2115"/>
                  </a:lnTo>
                  <a:lnTo>
                    <a:pt x="2480" y="2115"/>
                  </a:lnTo>
                  <a:lnTo>
                    <a:pt x="2480" y="2124"/>
                  </a:lnTo>
                  <a:lnTo>
                    <a:pt x="2491" y="2124"/>
                  </a:lnTo>
                  <a:lnTo>
                    <a:pt x="2499" y="2124"/>
                  </a:lnTo>
                  <a:lnTo>
                    <a:pt x="2509" y="2134"/>
                  </a:lnTo>
                  <a:lnTo>
                    <a:pt x="2509" y="2124"/>
                  </a:lnTo>
                  <a:lnTo>
                    <a:pt x="2518" y="2124"/>
                  </a:lnTo>
                  <a:lnTo>
                    <a:pt x="2518" y="2134"/>
                  </a:lnTo>
                  <a:lnTo>
                    <a:pt x="2528" y="2124"/>
                  </a:lnTo>
                  <a:lnTo>
                    <a:pt x="2536" y="2134"/>
                  </a:lnTo>
                  <a:lnTo>
                    <a:pt x="2536" y="2124"/>
                  </a:lnTo>
                  <a:lnTo>
                    <a:pt x="2547" y="2124"/>
                  </a:lnTo>
                  <a:lnTo>
                    <a:pt x="2547" y="2115"/>
                  </a:lnTo>
                  <a:lnTo>
                    <a:pt x="2555" y="2124"/>
                  </a:lnTo>
                  <a:lnTo>
                    <a:pt x="2565" y="2115"/>
                  </a:lnTo>
                  <a:lnTo>
                    <a:pt x="2565" y="2134"/>
                  </a:lnTo>
                  <a:lnTo>
                    <a:pt x="2574" y="2124"/>
                  </a:lnTo>
                  <a:lnTo>
                    <a:pt x="2574" y="2134"/>
                  </a:lnTo>
                  <a:lnTo>
                    <a:pt x="2584" y="2134"/>
                  </a:lnTo>
                  <a:lnTo>
                    <a:pt x="2584" y="2124"/>
                  </a:lnTo>
                  <a:lnTo>
                    <a:pt x="2592" y="2124"/>
                  </a:lnTo>
                  <a:lnTo>
                    <a:pt x="2603" y="2124"/>
                  </a:lnTo>
                  <a:lnTo>
                    <a:pt x="2611" y="2124"/>
                  </a:lnTo>
                  <a:lnTo>
                    <a:pt x="2621" y="2124"/>
                  </a:lnTo>
                  <a:lnTo>
                    <a:pt x="2630" y="2134"/>
                  </a:lnTo>
                  <a:lnTo>
                    <a:pt x="2640" y="2124"/>
                  </a:lnTo>
                  <a:lnTo>
                    <a:pt x="2648" y="2134"/>
                  </a:lnTo>
                  <a:lnTo>
                    <a:pt x="2648" y="2124"/>
                  </a:lnTo>
                  <a:lnTo>
                    <a:pt x="2658" y="2124"/>
                  </a:lnTo>
                  <a:lnTo>
                    <a:pt x="2667" y="2124"/>
                  </a:lnTo>
                  <a:lnTo>
                    <a:pt x="2677" y="2124"/>
                  </a:lnTo>
                  <a:lnTo>
                    <a:pt x="2686" y="2115"/>
                  </a:lnTo>
                  <a:lnTo>
                    <a:pt x="2686" y="2124"/>
                  </a:lnTo>
                  <a:lnTo>
                    <a:pt x="2696" y="2115"/>
                  </a:lnTo>
                  <a:lnTo>
                    <a:pt x="2696" y="2124"/>
                  </a:lnTo>
                  <a:lnTo>
                    <a:pt x="2704" y="2124"/>
                  </a:lnTo>
                  <a:lnTo>
                    <a:pt x="2704" y="2105"/>
                  </a:lnTo>
                  <a:lnTo>
                    <a:pt x="2714" y="2096"/>
                  </a:lnTo>
                  <a:lnTo>
                    <a:pt x="2714" y="1915"/>
                  </a:lnTo>
                  <a:lnTo>
                    <a:pt x="2723" y="1896"/>
                  </a:lnTo>
                  <a:lnTo>
                    <a:pt x="2723" y="49"/>
                  </a:lnTo>
                  <a:lnTo>
                    <a:pt x="2733" y="87"/>
                  </a:lnTo>
                  <a:lnTo>
                    <a:pt x="2733" y="1896"/>
                  </a:lnTo>
                  <a:lnTo>
                    <a:pt x="2741" y="1907"/>
                  </a:lnTo>
                  <a:lnTo>
                    <a:pt x="2741" y="2048"/>
                  </a:lnTo>
                  <a:lnTo>
                    <a:pt x="2752" y="2048"/>
                  </a:lnTo>
                  <a:lnTo>
                    <a:pt x="2752" y="2115"/>
                  </a:lnTo>
                  <a:lnTo>
                    <a:pt x="2760" y="2115"/>
                  </a:lnTo>
                  <a:lnTo>
                    <a:pt x="2760" y="2124"/>
                  </a:lnTo>
                  <a:lnTo>
                    <a:pt x="2770" y="2124"/>
                  </a:lnTo>
                  <a:lnTo>
                    <a:pt x="2770" y="2115"/>
                  </a:lnTo>
                  <a:lnTo>
                    <a:pt x="2779" y="2115"/>
                  </a:lnTo>
                  <a:lnTo>
                    <a:pt x="2779" y="2124"/>
                  </a:lnTo>
                  <a:lnTo>
                    <a:pt x="2789" y="2115"/>
                  </a:lnTo>
                  <a:lnTo>
                    <a:pt x="2789" y="2124"/>
                  </a:lnTo>
                  <a:lnTo>
                    <a:pt x="2797" y="2134"/>
                  </a:lnTo>
                  <a:lnTo>
                    <a:pt x="2797" y="2124"/>
                  </a:lnTo>
                  <a:lnTo>
                    <a:pt x="2808" y="2134"/>
                  </a:lnTo>
                  <a:lnTo>
                    <a:pt x="2808" y="2124"/>
                  </a:lnTo>
                  <a:lnTo>
                    <a:pt x="2816" y="2124"/>
                  </a:lnTo>
                  <a:lnTo>
                    <a:pt x="2816" y="2115"/>
                  </a:lnTo>
                  <a:lnTo>
                    <a:pt x="2826" y="2115"/>
                  </a:lnTo>
                  <a:lnTo>
                    <a:pt x="2826" y="2105"/>
                  </a:lnTo>
                  <a:lnTo>
                    <a:pt x="2835" y="2105"/>
                  </a:lnTo>
                  <a:lnTo>
                    <a:pt x="2835" y="2115"/>
                  </a:lnTo>
                  <a:lnTo>
                    <a:pt x="2845" y="2124"/>
                  </a:lnTo>
                  <a:lnTo>
                    <a:pt x="2845" y="2115"/>
                  </a:lnTo>
                  <a:lnTo>
                    <a:pt x="2853" y="2124"/>
                  </a:lnTo>
                  <a:lnTo>
                    <a:pt x="2853" y="2096"/>
                  </a:lnTo>
                  <a:lnTo>
                    <a:pt x="2863" y="2077"/>
                  </a:lnTo>
                  <a:lnTo>
                    <a:pt x="2863" y="2105"/>
                  </a:lnTo>
                  <a:lnTo>
                    <a:pt x="2872" y="2105"/>
                  </a:lnTo>
                  <a:lnTo>
                    <a:pt x="2872" y="2115"/>
                  </a:lnTo>
                  <a:lnTo>
                    <a:pt x="2882" y="2105"/>
                  </a:lnTo>
                  <a:lnTo>
                    <a:pt x="2882" y="2115"/>
                  </a:lnTo>
                  <a:lnTo>
                    <a:pt x="2891" y="2124"/>
                  </a:lnTo>
                  <a:lnTo>
                    <a:pt x="2891" y="2115"/>
                  </a:lnTo>
                  <a:lnTo>
                    <a:pt x="2901" y="2115"/>
                  </a:lnTo>
                  <a:lnTo>
                    <a:pt x="2901" y="2124"/>
                  </a:lnTo>
                  <a:lnTo>
                    <a:pt x="2909" y="2134"/>
                  </a:lnTo>
                  <a:lnTo>
                    <a:pt x="2909" y="2124"/>
                  </a:lnTo>
                  <a:lnTo>
                    <a:pt x="2919" y="2115"/>
                  </a:lnTo>
                  <a:lnTo>
                    <a:pt x="2919" y="2124"/>
                  </a:lnTo>
                  <a:lnTo>
                    <a:pt x="2928" y="2134"/>
                  </a:lnTo>
                  <a:lnTo>
                    <a:pt x="2928" y="2124"/>
                  </a:lnTo>
                  <a:lnTo>
                    <a:pt x="2938" y="2134"/>
                  </a:lnTo>
                  <a:lnTo>
                    <a:pt x="2938" y="2124"/>
                  </a:lnTo>
                  <a:lnTo>
                    <a:pt x="2947" y="2124"/>
                  </a:lnTo>
                  <a:lnTo>
                    <a:pt x="2947" y="2134"/>
                  </a:lnTo>
                  <a:lnTo>
                    <a:pt x="2957" y="2124"/>
                  </a:lnTo>
                  <a:lnTo>
                    <a:pt x="2957" y="2115"/>
                  </a:lnTo>
                  <a:lnTo>
                    <a:pt x="2965" y="2124"/>
                  </a:lnTo>
                  <a:lnTo>
                    <a:pt x="2975" y="2124"/>
                  </a:lnTo>
                  <a:lnTo>
                    <a:pt x="2984" y="2105"/>
                  </a:lnTo>
                  <a:lnTo>
                    <a:pt x="2984" y="2124"/>
                  </a:lnTo>
                  <a:lnTo>
                    <a:pt x="2994" y="2124"/>
                  </a:lnTo>
                  <a:lnTo>
                    <a:pt x="2994" y="2115"/>
                  </a:lnTo>
                  <a:lnTo>
                    <a:pt x="3002" y="2124"/>
                  </a:lnTo>
                  <a:lnTo>
                    <a:pt x="3002" y="2115"/>
                  </a:lnTo>
                  <a:lnTo>
                    <a:pt x="3013" y="2115"/>
                  </a:lnTo>
                  <a:lnTo>
                    <a:pt x="3013" y="1982"/>
                  </a:lnTo>
                  <a:lnTo>
                    <a:pt x="3021" y="1963"/>
                  </a:lnTo>
                  <a:lnTo>
                    <a:pt x="3021" y="1062"/>
                  </a:lnTo>
                  <a:lnTo>
                    <a:pt x="3031" y="1110"/>
                  </a:lnTo>
                  <a:lnTo>
                    <a:pt x="3031" y="2048"/>
                  </a:lnTo>
                  <a:lnTo>
                    <a:pt x="3040" y="2048"/>
                  </a:lnTo>
                  <a:lnTo>
                    <a:pt x="3040" y="2105"/>
                  </a:lnTo>
                  <a:lnTo>
                    <a:pt x="3050" y="2105"/>
                  </a:lnTo>
                  <a:lnTo>
                    <a:pt x="3050" y="2124"/>
                  </a:lnTo>
                  <a:lnTo>
                    <a:pt x="3058" y="2124"/>
                  </a:lnTo>
                  <a:lnTo>
                    <a:pt x="3058" y="2134"/>
                  </a:lnTo>
                  <a:lnTo>
                    <a:pt x="3069" y="2134"/>
                  </a:lnTo>
                  <a:lnTo>
                    <a:pt x="3069" y="2124"/>
                  </a:lnTo>
                  <a:lnTo>
                    <a:pt x="3077" y="2124"/>
                  </a:lnTo>
                  <a:lnTo>
                    <a:pt x="3087" y="2134"/>
                  </a:lnTo>
                  <a:lnTo>
                    <a:pt x="3087" y="2124"/>
                  </a:lnTo>
                  <a:lnTo>
                    <a:pt x="3106" y="2124"/>
                  </a:lnTo>
                  <a:lnTo>
                    <a:pt x="3106" y="2134"/>
                  </a:lnTo>
                  <a:lnTo>
                    <a:pt x="3114" y="2134"/>
                  </a:lnTo>
                  <a:lnTo>
                    <a:pt x="3114" y="2115"/>
                  </a:lnTo>
                  <a:lnTo>
                    <a:pt x="3124" y="2124"/>
                  </a:lnTo>
                  <a:lnTo>
                    <a:pt x="3124" y="2115"/>
                  </a:lnTo>
                  <a:lnTo>
                    <a:pt x="3133" y="2115"/>
                  </a:lnTo>
                  <a:lnTo>
                    <a:pt x="3133" y="2124"/>
                  </a:lnTo>
                  <a:lnTo>
                    <a:pt x="3143" y="2124"/>
                  </a:lnTo>
                  <a:lnTo>
                    <a:pt x="3143" y="2115"/>
                  </a:lnTo>
                  <a:lnTo>
                    <a:pt x="3152" y="2115"/>
                  </a:lnTo>
                  <a:lnTo>
                    <a:pt x="3152" y="2105"/>
                  </a:lnTo>
                  <a:lnTo>
                    <a:pt x="3162" y="2105"/>
                  </a:lnTo>
                  <a:lnTo>
                    <a:pt x="3162" y="2115"/>
                  </a:lnTo>
                  <a:lnTo>
                    <a:pt x="3170" y="2115"/>
                  </a:lnTo>
                  <a:lnTo>
                    <a:pt x="3170" y="2124"/>
                  </a:lnTo>
                  <a:lnTo>
                    <a:pt x="3180" y="2115"/>
                  </a:lnTo>
                  <a:lnTo>
                    <a:pt x="3180" y="2124"/>
                  </a:lnTo>
                  <a:lnTo>
                    <a:pt x="3189" y="2115"/>
                  </a:lnTo>
                  <a:lnTo>
                    <a:pt x="3189" y="2124"/>
                  </a:lnTo>
                  <a:lnTo>
                    <a:pt x="3199" y="2115"/>
                  </a:lnTo>
                  <a:lnTo>
                    <a:pt x="3199" y="2124"/>
                  </a:lnTo>
                  <a:lnTo>
                    <a:pt x="3207" y="2115"/>
                  </a:lnTo>
                  <a:lnTo>
                    <a:pt x="3207" y="2124"/>
                  </a:lnTo>
                  <a:lnTo>
                    <a:pt x="3218" y="2124"/>
                  </a:lnTo>
                  <a:lnTo>
                    <a:pt x="3218" y="2134"/>
                  </a:lnTo>
                  <a:lnTo>
                    <a:pt x="3236" y="2124"/>
                  </a:lnTo>
                  <a:lnTo>
                    <a:pt x="3245" y="2124"/>
                  </a:lnTo>
                  <a:lnTo>
                    <a:pt x="3255" y="2115"/>
                  </a:lnTo>
                  <a:lnTo>
                    <a:pt x="3255" y="2134"/>
                  </a:lnTo>
                  <a:lnTo>
                    <a:pt x="3263" y="2124"/>
                  </a:lnTo>
                  <a:lnTo>
                    <a:pt x="3274" y="2124"/>
                  </a:lnTo>
                  <a:lnTo>
                    <a:pt x="3274" y="2134"/>
                  </a:lnTo>
                  <a:lnTo>
                    <a:pt x="3282" y="2124"/>
                  </a:lnTo>
                  <a:lnTo>
                    <a:pt x="3282" y="2115"/>
                  </a:lnTo>
                  <a:lnTo>
                    <a:pt x="3292" y="2105"/>
                  </a:lnTo>
                  <a:lnTo>
                    <a:pt x="3292" y="2115"/>
                  </a:lnTo>
                  <a:lnTo>
                    <a:pt x="3301" y="2124"/>
                  </a:lnTo>
                  <a:lnTo>
                    <a:pt x="3301" y="2115"/>
                  </a:lnTo>
                  <a:lnTo>
                    <a:pt x="3311" y="2105"/>
                  </a:lnTo>
                  <a:lnTo>
                    <a:pt x="3311" y="2115"/>
                  </a:lnTo>
                  <a:lnTo>
                    <a:pt x="3319" y="2105"/>
                  </a:lnTo>
                  <a:lnTo>
                    <a:pt x="3319" y="2096"/>
                  </a:lnTo>
                  <a:lnTo>
                    <a:pt x="3329" y="2105"/>
                  </a:lnTo>
                  <a:lnTo>
                    <a:pt x="3329" y="2048"/>
                  </a:lnTo>
                  <a:lnTo>
                    <a:pt x="3338" y="2048"/>
                  </a:lnTo>
                  <a:lnTo>
                    <a:pt x="3338" y="1471"/>
                  </a:lnTo>
                  <a:lnTo>
                    <a:pt x="3348" y="1422"/>
                  </a:lnTo>
                  <a:lnTo>
                    <a:pt x="3348" y="0"/>
                  </a:lnTo>
                  <a:lnTo>
                    <a:pt x="3358" y="531"/>
                  </a:lnTo>
                  <a:lnTo>
                    <a:pt x="3358" y="1982"/>
                  </a:lnTo>
                  <a:lnTo>
                    <a:pt x="3367" y="1982"/>
                  </a:lnTo>
                  <a:lnTo>
                    <a:pt x="3367" y="2067"/>
                  </a:lnTo>
                  <a:lnTo>
                    <a:pt x="3377" y="2058"/>
                  </a:lnTo>
                  <a:lnTo>
                    <a:pt x="3377" y="2115"/>
                  </a:lnTo>
                  <a:lnTo>
                    <a:pt x="3385" y="2115"/>
                  </a:lnTo>
                  <a:lnTo>
                    <a:pt x="3396" y="2115"/>
                  </a:lnTo>
                  <a:lnTo>
                    <a:pt x="3396" y="2105"/>
                  </a:lnTo>
                  <a:lnTo>
                    <a:pt x="3414" y="2124"/>
                  </a:lnTo>
                  <a:lnTo>
                    <a:pt x="3414" y="2115"/>
                  </a:lnTo>
                  <a:lnTo>
                    <a:pt x="3423" y="2115"/>
                  </a:lnTo>
                  <a:lnTo>
                    <a:pt x="3423" y="2105"/>
                  </a:lnTo>
                  <a:lnTo>
                    <a:pt x="3433" y="2115"/>
                  </a:lnTo>
                  <a:lnTo>
                    <a:pt x="3433" y="2124"/>
                  </a:lnTo>
                  <a:lnTo>
                    <a:pt x="3441" y="2124"/>
                  </a:lnTo>
                  <a:lnTo>
                    <a:pt x="3441" y="2096"/>
                  </a:lnTo>
                  <a:lnTo>
                    <a:pt x="3451" y="2096"/>
                  </a:lnTo>
                  <a:lnTo>
                    <a:pt x="3451" y="2115"/>
                  </a:lnTo>
                  <a:lnTo>
                    <a:pt x="3460" y="2115"/>
                  </a:lnTo>
                  <a:lnTo>
                    <a:pt x="3460" y="2134"/>
                  </a:lnTo>
                  <a:lnTo>
                    <a:pt x="3470" y="2134"/>
                  </a:lnTo>
                  <a:lnTo>
                    <a:pt x="3470" y="2124"/>
                  </a:lnTo>
                  <a:lnTo>
                    <a:pt x="3479" y="2124"/>
                  </a:lnTo>
                  <a:lnTo>
                    <a:pt x="3479" y="2086"/>
                  </a:lnTo>
                  <a:lnTo>
                    <a:pt x="3489" y="2086"/>
                  </a:lnTo>
                  <a:lnTo>
                    <a:pt x="3489" y="2115"/>
                  </a:lnTo>
                  <a:lnTo>
                    <a:pt x="3497" y="2115"/>
                  </a:lnTo>
                  <a:lnTo>
                    <a:pt x="3497" y="2124"/>
                  </a:lnTo>
                  <a:lnTo>
                    <a:pt x="3507" y="2124"/>
                  </a:lnTo>
                  <a:lnTo>
                    <a:pt x="3516" y="2124"/>
                  </a:lnTo>
                  <a:lnTo>
                    <a:pt x="3516" y="2134"/>
                  </a:lnTo>
                  <a:lnTo>
                    <a:pt x="3526" y="2134"/>
                  </a:lnTo>
                  <a:lnTo>
                    <a:pt x="3526" y="2105"/>
                  </a:lnTo>
                  <a:lnTo>
                    <a:pt x="3535" y="2105"/>
                  </a:lnTo>
                  <a:lnTo>
                    <a:pt x="3535" y="2124"/>
                  </a:lnTo>
                  <a:lnTo>
                    <a:pt x="3545" y="2124"/>
                  </a:lnTo>
                  <a:lnTo>
                    <a:pt x="3545" y="2134"/>
                  </a:lnTo>
                  <a:lnTo>
                    <a:pt x="3553" y="2124"/>
                  </a:lnTo>
                  <a:lnTo>
                    <a:pt x="3563" y="2124"/>
                  </a:lnTo>
                  <a:lnTo>
                    <a:pt x="3572" y="2124"/>
                  </a:lnTo>
                  <a:lnTo>
                    <a:pt x="3572" y="2086"/>
                  </a:lnTo>
                  <a:lnTo>
                    <a:pt x="3582" y="2058"/>
                  </a:lnTo>
                  <a:lnTo>
                    <a:pt x="3582" y="2086"/>
                  </a:lnTo>
                  <a:lnTo>
                    <a:pt x="3590" y="2086"/>
                  </a:lnTo>
                  <a:lnTo>
                    <a:pt x="3590" y="2124"/>
                  </a:lnTo>
                  <a:lnTo>
                    <a:pt x="3601" y="2124"/>
                  </a:lnTo>
                  <a:lnTo>
                    <a:pt x="3601" y="2115"/>
                  </a:lnTo>
                  <a:lnTo>
                    <a:pt x="3609" y="2115"/>
                  </a:lnTo>
                  <a:lnTo>
                    <a:pt x="3609" y="2124"/>
                  </a:lnTo>
                  <a:lnTo>
                    <a:pt x="3619" y="2115"/>
                  </a:lnTo>
                  <a:lnTo>
                    <a:pt x="3628" y="2124"/>
                  </a:lnTo>
                  <a:lnTo>
                    <a:pt x="3638" y="2124"/>
                  </a:lnTo>
                  <a:lnTo>
                    <a:pt x="3638" y="2134"/>
                  </a:lnTo>
                  <a:lnTo>
                    <a:pt x="3646" y="2134"/>
                  </a:lnTo>
                  <a:lnTo>
                    <a:pt x="3646" y="2124"/>
                  </a:lnTo>
                  <a:lnTo>
                    <a:pt x="3657" y="2124"/>
                  </a:lnTo>
                  <a:lnTo>
                    <a:pt x="3657" y="2134"/>
                  </a:lnTo>
                  <a:lnTo>
                    <a:pt x="3665" y="2124"/>
                  </a:lnTo>
                  <a:lnTo>
                    <a:pt x="3675" y="2124"/>
                  </a:lnTo>
                  <a:lnTo>
                    <a:pt x="3684" y="2124"/>
                  </a:lnTo>
                  <a:lnTo>
                    <a:pt x="3694" y="2115"/>
                  </a:lnTo>
                  <a:lnTo>
                    <a:pt x="3694" y="2124"/>
                  </a:lnTo>
                  <a:lnTo>
                    <a:pt x="3702" y="2124"/>
                  </a:lnTo>
                  <a:lnTo>
                    <a:pt x="3712" y="2134"/>
                  </a:lnTo>
                  <a:lnTo>
                    <a:pt x="3721" y="2124"/>
                  </a:lnTo>
                  <a:lnTo>
                    <a:pt x="3731" y="2124"/>
                  </a:lnTo>
                  <a:lnTo>
                    <a:pt x="3740" y="2124"/>
                  </a:lnTo>
                  <a:lnTo>
                    <a:pt x="3750" y="2124"/>
                  </a:lnTo>
                  <a:lnTo>
                    <a:pt x="3750" y="2134"/>
                  </a:lnTo>
                  <a:lnTo>
                    <a:pt x="3758" y="2134"/>
                  </a:lnTo>
                  <a:lnTo>
                    <a:pt x="3758" y="2124"/>
                  </a:lnTo>
                  <a:lnTo>
                    <a:pt x="3768" y="2124"/>
                  </a:lnTo>
                  <a:lnTo>
                    <a:pt x="3768" y="2134"/>
                  </a:lnTo>
                  <a:lnTo>
                    <a:pt x="3777" y="2134"/>
                  </a:lnTo>
                  <a:lnTo>
                    <a:pt x="3777" y="2115"/>
                  </a:lnTo>
                  <a:lnTo>
                    <a:pt x="3787" y="2115"/>
                  </a:lnTo>
                  <a:lnTo>
                    <a:pt x="3787" y="2124"/>
                  </a:lnTo>
                  <a:lnTo>
                    <a:pt x="3795" y="2124"/>
                  </a:lnTo>
                  <a:lnTo>
                    <a:pt x="3814" y="2124"/>
                  </a:lnTo>
                  <a:lnTo>
                    <a:pt x="3824" y="2124"/>
                  </a:lnTo>
                  <a:lnTo>
                    <a:pt x="3824" y="2115"/>
                  </a:lnTo>
                  <a:lnTo>
                    <a:pt x="3833" y="2115"/>
                  </a:lnTo>
                  <a:lnTo>
                    <a:pt x="3833" y="2134"/>
                  </a:lnTo>
                  <a:lnTo>
                    <a:pt x="3843" y="2124"/>
                  </a:lnTo>
                  <a:lnTo>
                    <a:pt x="3851" y="2124"/>
                  </a:lnTo>
                  <a:lnTo>
                    <a:pt x="3851" y="2105"/>
                  </a:lnTo>
                  <a:lnTo>
                    <a:pt x="3862" y="2105"/>
                  </a:lnTo>
                  <a:lnTo>
                    <a:pt x="3862" y="1783"/>
                  </a:lnTo>
                  <a:lnTo>
                    <a:pt x="3870" y="1764"/>
                  </a:lnTo>
                  <a:lnTo>
                    <a:pt x="3870" y="1471"/>
                  </a:lnTo>
                  <a:lnTo>
                    <a:pt x="3880" y="1679"/>
                  </a:lnTo>
                  <a:lnTo>
                    <a:pt x="3880" y="2029"/>
                  </a:lnTo>
                  <a:lnTo>
                    <a:pt x="3889" y="2020"/>
                  </a:lnTo>
                  <a:lnTo>
                    <a:pt x="3889" y="1963"/>
                  </a:lnTo>
                  <a:lnTo>
                    <a:pt x="3899" y="1945"/>
                  </a:lnTo>
                  <a:lnTo>
                    <a:pt x="3899" y="1035"/>
                  </a:lnTo>
                  <a:lnTo>
                    <a:pt x="3907" y="1062"/>
                  </a:lnTo>
                  <a:lnTo>
                    <a:pt x="3907" y="1991"/>
                  </a:lnTo>
                  <a:lnTo>
                    <a:pt x="3917" y="1991"/>
                  </a:lnTo>
                  <a:lnTo>
                    <a:pt x="3917" y="2096"/>
                  </a:lnTo>
                  <a:lnTo>
                    <a:pt x="3926" y="2096"/>
                  </a:lnTo>
                  <a:lnTo>
                    <a:pt x="3926" y="2115"/>
                  </a:lnTo>
                  <a:lnTo>
                    <a:pt x="3936" y="2115"/>
                  </a:lnTo>
                  <a:lnTo>
                    <a:pt x="3936" y="2124"/>
                  </a:lnTo>
                  <a:lnTo>
                    <a:pt x="3945" y="2124"/>
                  </a:lnTo>
                  <a:lnTo>
                    <a:pt x="3945" y="2115"/>
                  </a:lnTo>
                  <a:lnTo>
                    <a:pt x="3955" y="2124"/>
                  </a:lnTo>
                  <a:lnTo>
                    <a:pt x="3955" y="2134"/>
                  </a:lnTo>
                  <a:lnTo>
                    <a:pt x="3963" y="2124"/>
                  </a:lnTo>
                  <a:lnTo>
                    <a:pt x="3973" y="2134"/>
                  </a:lnTo>
                  <a:lnTo>
                    <a:pt x="3973" y="2124"/>
                  </a:lnTo>
                  <a:lnTo>
                    <a:pt x="3982" y="2124"/>
                  </a:lnTo>
                  <a:lnTo>
                    <a:pt x="3982" y="2134"/>
                  </a:lnTo>
                  <a:lnTo>
                    <a:pt x="3992" y="2124"/>
                  </a:lnTo>
                  <a:lnTo>
                    <a:pt x="3992" y="2105"/>
                  </a:lnTo>
                  <a:lnTo>
                    <a:pt x="4001" y="2105"/>
                  </a:lnTo>
                  <a:lnTo>
                    <a:pt x="4001" y="2115"/>
                  </a:lnTo>
                  <a:lnTo>
                    <a:pt x="4011" y="2115"/>
                  </a:lnTo>
                  <a:lnTo>
                    <a:pt x="4011" y="2124"/>
                  </a:lnTo>
                  <a:lnTo>
                    <a:pt x="4019" y="2124"/>
                  </a:lnTo>
                  <a:lnTo>
                    <a:pt x="4019" y="2115"/>
                  </a:lnTo>
                  <a:lnTo>
                    <a:pt x="4029" y="2124"/>
                  </a:lnTo>
                  <a:lnTo>
                    <a:pt x="4029" y="2105"/>
                  </a:lnTo>
                  <a:lnTo>
                    <a:pt x="4038" y="2105"/>
                  </a:lnTo>
                  <a:lnTo>
                    <a:pt x="4038" y="2124"/>
                  </a:lnTo>
                  <a:lnTo>
                    <a:pt x="4048" y="2124"/>
                  </a:lnTo>
                  <a:lnTo>
                    <a:pt x="4056" y="2124"/>
                  </a:lnTo>
                  <a:lnTo>
                    <a:pt x="4056" y="2134"/>
                  </a:lnTo>
                  <a:lnTo>
                    <a:pt x="4067" y="2134"/>
                  </a:lnTo>
                  <a:lnTo>
                    <a:pt x="4067" y="2124"/>
                  </a:lnTo>
                  <a:lnTo>
                    <a:pt x="4075" y="2124"/>
                  </a:lnTo>
                  <a:lnTo>
                    <a:pt x="4075" y="2134"/>
                  </a:lnTo>
                  <a:lnTo>
                    <a:pt x="4085" y="2134"/>
                  </a:lnTo>
                  <a:lnTo>
                    <a:pt x="4085" y="2124"/>
                  </a:lnTo>
                  <a:lnTo>
                    <a:pt x="4094" y="2124"/>
                  </a:lnTo>
                  <a:lnTo>
                    <a:pt x="4104" y="2124"/>
                  </a:lnTo>
                  <a:lnTo>
                    <a:pt x="4112" y="2134"/>
                  </a:lnTo>
                  <a:lnTo>
                    <a:pt x="4112" y="2124"/>
                  </a:lnTo>
                  <a:lnTo>
                    <a:pt x="4123" y="2134"/>
                  </a:lnTo>
                  <a:lnTo>
                    <a:pt x="4123" y="2124"/>
                  </a:lnTo>
                  <a:lnTo>
                    <a:pt x="4131" y="2124"/>
                  </a:lnTo>
                  <a:lnTo>
                    <a:pt x="4141" y="2115"/>
                  </a:lnTo>
                  <a:lnTo>
                    <a:pt x="4150" y="2115"/>
                  </a:lnTo>
                  <a:lnTo>
                    <a:pt x="4150" y="2134"/>
                  </a:lnTo>
                  <a:lnTo>
                    <a:pt x="4160" y="2124"/>
                  </a:lnTo>
                  <a:lnTo>
                    <a:pt x="4168" y="2124"/>
                  </a:lnTo>
                  <a:lnTo>
                    <a:pt x="4178" y="2124"/>
                  </a:lnTo>
                  <a:lnTo>
                    <a:pt x="4187" y="2134"/>
                  </a:lnTo>
                  <a:lnTo>
                    <a:pt x="4187" y="2124"/>
                  </a:lnTo>
                  <a:lnTo>
                    <a:pt x="4197" y="2124"/>
                  </a:lnTo>
                  <a:lnTo>
                    <a:pt x="4206" y="2124"/>
                  </a:lnTo>
                  <a:lnTo>
                    <a:pt x="4216" y="2134"/>
                  </a:lnTo>
                  <a:lnTo>
                    <a:pt x="4216" y="2124"/>
                  </a:lnTo>
                  <a:lnTo>
                    <a:pt x="4224" y="2124"/>
                  </a:lnTo>
                  <a:lnTo>
                    <a:pt x="4234" y="2124"/>
                  </a:lnTo>
                  <a:lnTo>
                    <a:pt x="4234" y="2115"/>
                  </a:lnTo>
                  <a:lnTo>
                    <a:pt x="4253" y="2115"/>
                  </a:lnTo>
                  <a:lnTo>
                    <a:pt x="4253" y="2105"/>
                  </a:lnTo>
                  <a:lnTo>
                    <a:pt x="4263" y="2105"/>
                  </a:lnTo>
                  <a:lnTo>
                    <a:pt x="4263" y="2115"/>
                  </a:lnTo>
                  <a:lnTo>
                    <a:pt x="4272" y="2115"/>
                  </a:lnTo>
                  <a:lnTo>
                    <a:pt x="4272" y="2067"/>
                  </a:lnTo>
                  <a:lnTo>
                    <a:pt x="4282" y="2058"/>
                  </a:lnTo>
                  <a:lnTo>
                    <a:pt x="4282" y="2115"/>
                  </a:lnTo>
                  <a:lnTo>
                    <a:pt x="4290" y="2115"/>
                  </a:lnTo>
                  <a:lnTo>
                    <a:pt x="4290" y="2124"/>
                  </a:lnTo>
                  <a:lnTo>
                    <a:pt x="4300" y="2124"/>
                  </a:lnTo>
                  <a:lnTo>
                    <a:pt x="4300" y="2134"/>
                  </a:lnTo>
                  <a:lnTo>
                    <a:pt x="4319" y="2124"/>
                  </a:lnTo>
                  <a:lnTo>
                    <a:pt x="4319" y="2134"/>
                  </a:lnTo>
                  <a:lnTo>
                    <a:pt x="4328" y="2124"/>
                  </a:lnTo>
                  <a:lnTo>
                    <a:pt x="4338" y="2124"/>
                  </a:lnTo>
                  <a:lnTo>
                    <a:pt x="4338" y="2134"/>
                  </a:lnTo>
                  <a:lnTo>
                    <a:pt x="4346" y="2124"/>
                  </a:lnTo>
                  <a:lnTo>
                    <a:pt x="4346" y="2134"/>
                  </a:lnTo>
                  <a:lnTo>
                    <a:pt x="4356" y="2124"/>
                  </a:lnTo>
                  <a:lnTo>
                    <a:pt x="4365" y="2134"/>
                  </a:lnTo>
                  <a:lnTo>
                    <a:pt x="4365" y="2124"/>
                  </a:lnTo>
                  <a:lnTo>
                    <a:pt x="4375" y="2124"/>
                  </a:lnTo>
                  <a:lnTo>
                    <a:pt x="4383" y="2124"/>
                  </a:lnTo>
                  <a:lnTo>
                    <a:pt x="4394" y="2124"/>
                  </a:lnTo>
                  <a:lnTo>
                    <a:pt x="4402" y="2115"/>
                  </a:lnTo>
                  <a:lnTo>
                    <a:pt x="4402" y="2124"/>
                  </a:lnTo>
                  <a:lnTo>
                    <a:pt x="4412" y="2124"/>
                  </a:lnTo>
                  <a:lnTo>
                    <a:pt x="4421" y="2124"/>
                  </a:lnTo>
                  <a:lnTo>
                    <a:pt x="4421" y="2115"/>
                  </a:lnTo>
                  <a:lnTo>
                    <a:pt x="4431" y="2105"/>
                  </a:lnTo>
                  <a:lnTo>
                    <a:pt x="4431" y="2124"/>
                  </a:lnTo>
                  <a:lnTo>
                    <a:pt x="4439" y="2124"/>
                  </a:lnTo>
                  <a:lnTo>
                    <a:pt x="4439" y="2115"/>
                  </a:lnTo>
                  <a:lnTo>
                    <a:pt x="4450" y="2115"/>
                  </a:lnTo>
                  <a:lnTo>
                    <a:pt x="4450" y="2105"/>
                  </a:lnTo>
                  <a:lnTo>
                    <a:pt x="4458" y="2105"/>
                  </a:lnTo>
                  <a:lnTo>
                    <a:pt x="4458" y="2115"/>
                  </a:lnTo>
                  <a:lnTo>
                    <a:pt x="4468" y="2124"/>
                  </a:lnTo>
                  <a:lnTo>
                    <a:pt x="4468" y="2115"/>
                  </a:lnTo>
                  <a:lnTo>
                    <a:pt x="4477" y="2124"/>
                  </a:lnTo>
                  <a:lnTo>
                    <a:pt x="4477" y="2115"/>
                  </a:lnTo>
                  <a:lnTo>
                    <a:pt x="4487" y="2115"/>
                  </a:lnTo>
                  <a:lnTo>
                    <a:pt x="4487" y="2134"/>
                  </a:lnTo>
                  <a:lnTo>
                    <a:pt x="4495" y="2134"/>
                  </a:lnTo>
                  <a:lnTo>
                    <a:pt x="4495" y="2124"/>
                  </a:lnTo>
                  <a:lnTo>
                    <a:pt x="4514" y="2134"/>
                  </a:lnTo>
                  <a:lnTo>
                    <a:pt x="4524" y="2124"/>
                  </a:lnTo>
                  <a:lnTo>
                    <a:pt x="4524" y="2134"/>
                  </a:lnTo>
                  <a:lnTo>
                    <a:pt x="4533" y="2124"/>
                  </a:lnTo>
                  <a:lnTo>
                    <a:pt x="4533" y="2134"/>
                  </a:lnTo>
                  <a:lnTo>
                    <a:pt x="4551" y="2124"/>
                  </a:lnTo>
                  <a:lnTo>
                    <a:pt x="4561" y="2124"/>
                  </a:lnTo>
                  <a:lnTo>
                    <a:pt x="4561" y="2115"/>
                  </a:lnTo>
                  <a:lnTo>
                    <a:pt x="4570" y="2124"/>
                  </a:lnTo>
                  <a:lnTo>
                    <a:pt x="4570" y="2058"/>
                  </a:lnTo>
                  <a:lnTo>
                    <a:pt x="4580" y="2058"/>
                  </a:lnTo>
                  <a:lnTo>
                    <a:pt x="4580" y="1934"/>
                  </a:lnTo>
                  <a:lnTo>
                    <a:pt x="4589" y="1972"/>
                  </a:lnTo>
                  <a:lnTo>
                    <a:pt x="4589" y="2096"/>
                  </a:lnTo>
                  <a:lnTo>
                    <a:pt x="4599" y="2096"/>
                  </a:lnTo>
                  <a:lnTo>
                    <a:pt x="4599" y="2124"/>
                  </a:lnTo>
                  <a:lnTo>
                    <a:pt x="4607" y="2124"/>
                  </a:lnTo>
                  <a:lnTo>
                    <a:pt x="4617" y="2124"/>
                  </a:lnTo>
                  <a:lnTo>
                    <a:pt x="4617" y="2134"/>
                  </a:lnTo>
                  <a:lnTo>
                    <a:pt x="4626" y="2124"/>
                  </a:lnTo>
                  <a:lnTo>
                    <a:pt x="4636" y="2124"/>
                  </a:lnTo>
                  <a:lnTo>
                    <a:pt x="4663" y="2124"/>
                  </a:lnTo>
                  <a:lnTo>
                    <a:pt x="4663" y="2134"/>
                  </a:lnTo>
                  <a:lnTo>
                    <a:pt x="4673" y="2124"/>
                  </a:lnTo>
                  <a:lnTo>
                    <a:pt x="4682" y="2124"/>
                  </a:lnTo>
                  <a:lnTo>
                    <a:pt x="4692" y="2134"/>
                  </a:lnTo>
                  <a:lnTo>
                    <a:pt x="4692" y="2124"/>
                  </a:lnTo>
                  <a:lnTo>
                    <a:pt x="4700" y="2124"/>
                  </a:lnTo>
                  <a:lnTo>
                    <a:pt x="4711" y="2124"/>
                  </a:lnTo>
                  <a:lnTo>
                    <a:pt x="4719" y="2124"/>
                  </a:lnTo>
                  <a:lnTo>
                    <a:pt x="4719" y="2115"/>
                  </a:lnTo>
                  <a:lnTo>
                    <a:pt x="4729" y="2124"/>
                  </a:lnTo>
                  <a:lnTo>
                    <a:pt x="4729" y="2105"/>
                  </a:lnTo>
                  <a:lnTo>
                    <a:pt x="4738" y="2096"/>
                  </a:lnTo>
                  <a:lnTo>
                    <a:pt x="4738" y="2115"/>
                  </a:lnTo>
                  <a:lnTo>
                    <a:pt x="4748" y="2115"/>
                  </a:lnTo>
                  <a:lnTo>
                    <a:pt x="4748" y="2124"/>
                  </a:lnTo>
                  <a:lnTo>
                    <a:pt x="4756" y="2124"/>
                  </a:lnTo>
                  <a:lnTo>
                    <a:pt x="4766" y="2134"/>
                  </a:lnTo>
                  <a:lnTo>
                    <a:pt x="4766" y="2124"/>
                  </a:lnTo>
                  <a:lnTo>
                    <a:pt x="4775" y="2124"/>
                  </a:lnTo>
                  <a:lnTo>
                    <a:pt x="4785" y="2124"/>
                  </a:lnTo>
                  <a:lnTo>
                    <a:pt x="4785" y="2115"/>
                  </a:lnTo>
                  <a:lnTo>
                    <a:pt x="4794" y="2115"/>
                  </a:lnTo>
                  <a:lnTo>
                    <a:pt x="4794" y="2105"/>
                  </a:lnTo>
                  <a:lnTo>
                    <a:pt x="4804" y="2124"/>
                  </a:lnTo>
                  <a:lnTo>
                    <a:pt x="4812" y="2124"/>
                  </a:lnTo>
                  <a:lnTo>
                    <a:pt x="4812" y="2134"/>
                  </a:lnTo>
                  <a:lnTo>
                    <a:pt x="4822" y="2124"/>
                  </a:lnTo>
                  <a:lnTo>
                    <a:pt x="4822" y="2115"/>
                  </a:lnTo>
                  <a:lnTo>
                    <a:pt x="4831" y="2115"/>
                  </a:lnTo>
                  <a:lnTo>
                    <a:pt x="4831" y="2124"/>
                  </a:lnTo>
                  <a:lnTo>
                    <a:pt x="4841" y="2124"/>
                  </a:lnTo>
                  <a:lnTo>
                    <a:pt x="4849" y="2124"/>
                  </a:lnTo>
                  <a:lnTo>
                    <a:pt x="4868" y="2124"/>
                  </a:lnTo>
                  <a:lnTo>
                    <a:pt x="4878" y="2124"/>
                  </a:lnTo>
                  <a:lnTo>
                    <a:pt x="4887" y="2124"/>
                  </a:lnTo>
                  <a:lnTo>
                    <a:pt x="4887" y="2134"/>
                  </a:lnTo>
                  <a:lnTo>
                    <a:pt x="4897" y="2124"/>
                  </a:lnTo>
                  <a:lnTo>
                    <a:pt x="4897" y="2134"/>
                  </a:lnTo>
                  <a:lnTo>
                    <a:pt x="4905" y="2124"/>
                  </a:lnTo>
                  <a:lnTo>
                    <a:pt x="4916" y="2124"/>
                  </a:lnTo>
                  <a:lnTo>
                    <a:pt x="4924" y="2134"/>
                  </a:lnTo>
                  <a:lnTo>
                    <a:pt x="4953" y="2124"/>
                  </a:lnTo>
                  <a:lnTo>
                    <a:pt x="4953" y="2134"/>
                  </a:lnTo>
                  <a:lnTo>
                    <a:pt x="4961" y="2134"/>
                  </a:lnTo>
                  <a:lnTo>
                    <a:pt x="4961" y="2124"/>
                  </a:lnTo>
                  <a:lnTo>
                    <a:pt x="4980" y="2124"/>
                  </a:lnTo>
                  <a:lnTo>
                    <a:pt x="4980" y="2115"/>
                  </a:lnTo>
                  <a:lnTo>
                    <a:pt x="4990" y="2124"/>
                  </a:lnTo>
                  <a:lnTo>
                    <a:pt x="4990" y="2115"/>
                  </a:lnTo>
                  <a:lnTo>
                    <a:pt x="4999" y="2115"/>
                  </a:lnTo>
                  <a:lnTo>
                    <a:pt x="4999" y="2020"/>
                  </a:lnTo>
                  <a:lnTo>
                    <a:pt x="5009" y="2010"/>
                  </a:lnTo>
                  <a:lnTo>
                    <a:pt x="5009" y="1717"/>
                  </a:lnTo>
                  <a:lnTo>
                    <a:pt x="5017" y="1793"/>
                  </a:lnTo>
                  <a:lnTo>
                    <a:pt x="5017" y="2105"/>
                  </a:lnTo>
                  <a:lnTo>
                    <a:pt x="5027" y="2105"/>
                  </a:lnTo>
                  <a:lnTo>
                    <a:pt x="5027" y="2115"/>
                  </a:lnTo>
                  <a:lnTo>
                    <a:pt x="5036" y="2115"/>
                  </a:lnTo>
                  <a:lnTo>
                    <a:pt x="5036" y="2124"/>
                  </a:lnTo>
                  <a:lnTo>
                    <a:pt x="5046" y="2134"/>
                  </a:lnTo>
                  <a:lnTo>
                    <a:pt x="5046" y="2124"/>
                  </a:lnTo>
                  <a:lnTo>
                    <a:pt x="5055" y="2134"/>
                  </a:lnTo>
                  <a:lnTo>
                    <a:pt x="5055" y="2124"/>
                  </a:lnTo>
                  <a:lnTo>
                    <a:pt x="5065" y="2124"/>
                  </a:lnTo>
                  <a:lnTo>
                    <a:pt x="5083" y="2134"/>
                  </a:lnTo>
                  <a:lnTo>
                    <a:pt x="5083" y="2124"/>
                  </a:lnTo>
                  <a:lnTo>
                    <a:pt x="5092" y="2134"/>
                  </a:lnTo>
                  <a:lnTo>
                    <a:pt x="5092" y="2124"/>
                  </a:lnTo>
                  <a:lnTo>
                    <a:pt x="5102" y="2124"/>
                  </a:lnTo>
                  <a:lnTo>
                    <a:pt x="5110" y="2124"/>
                  </a:lnTo>
                  <a:lnTo>
                    <a:pt x="5121" y="2124"/>
                  </a:lnTo>
                  <a:lnTo>
                    <a:pt x="5139" y="2124"/>
                  </a:lnTo>
                  <a:lnTo>
                    <a:pt x="5139" y="2115"/>
                  </a:lnTo>
                  <a:lnTo>
                    <a:pt x="5148" y="2115"/>
                  </a:lnTo>
                  <a:lnTo>
                    <a:pt x="5148" y="2124"/>
                  </a:lnTo>
                  <a:lnTo>
                    <a:pt x="5158" y="2124"/>
                  </a:lnTo>
                  <a:lnTo>
                    <a:pt x="5166" y="2115"/>
                  </a:lnTo>
                  <a:lnTo>
                    <a:pt x="5166" y="2124"/>
                  </a:lnTo>
                  <a:lnTo>
                    <a:pt x="5187" y="2124"/>
                  </a:lnTo>
                  <a:lnTo>
                    <a:pt x="5195" y="2134"/>
                  </a:lnTo>
                  <a:lnTo>
                    <a:pt x="5195" y="2124"/>
                  </a:lnTo>
                  <a:lnTo>
                    <a:pt x="5205" y="2124"/>
                  </a:lnTo>
                  <a:lnTo>
                    <a:pt x="5214" y="2124"/>
                  </a:lnTo>
                  <a:lnTo>
                    <a:pt x="5214" y="2105"/>
                  </a:lnTo>
                  <a:lnTo>
                    <a:pt x="5224" y="2105"/>
                  </a:lnTo>
                  <a:lnTo>
                    <a:pt x="5224" y="2124"/>
                  </a:lnTo>
                  <a:lnTo>
                    <a:pt x="5232" y="2124"/>
                  </a:lnTo>
                  <a:lnTo>
                    <a:pt x="5243" y="2124"/>
                  </a:lnTo>
                  <a:lnTo>
                    <a:pt x="5251" y="2115"/>
                  </a:lnTo>
                  <a:lnTo>
                    <a:pt x="5251" y="2124"/>
                  </a:lnTo>
                  <a:lnTo>
                    <a:pt x="5261" y="2124"/>
                  </a:lnTo>
                  <a:lnTo>
                    <a:pt x="5270" y="2124"/>
                  </a:lnTo>
                  <a:lnTo>
                    <a:pt x="5288" y="2124"/>
                  </a:lnTo>
                  <a:lnTo>
                    <a:pt x="5299" y="2124"/>
                  </a:lnTo>
                  <a:lnTo>
                    <a:pt x="5307" y="2124"/>
                  </a:lnTo>
                  <a:lnTo>
                    <a:pt x="5326" y="2134"/>
                  </a:lnTo>
                  <a:lnTo>
                    <a:pt x="5326" y="2124"/>
                  </a:lnTo>
                  <a:lnTo>
                    <a:pt x="5336" y="2124"/>
                  </a:lnTo>
                  <a:lnTo>
                    <a:pt x="5336" y="2115"/>
                  </a:lnTo>
                  <a:lnTo>
                    <a:pt x="5344" y="2115"/>
                  </a:lnTo>
                  <a:lnTo>
                    <a:pt x="5344" y="2124"/>
                  </a:lnTo>
                  <a:lnTo>
                    <a:pt x="5354" y="2124"/>
                  </a:lnTo>
                  <a:lnTo>
                    <a:pt x="5354" y="2134"/>
                  </a:lnTo>
                  <a:lnTo>
                    <a:pt x="5363" y="2124"/>
                  </a:lnTo>
                  <a:lnTo>
                    <a:pt x="5382" y="2134"/>
                  </a:lnTo>
                  <a:lnTo>
                    <a:pt x="5392" y="2124"/>
                  </a:lnTo>
                  <a:lnTo>
                    <a:pt x="5400" y="2124"/>
                  </a:lnTo>
                  <a:lnTo>
                    <a:pt x="5400" y="2134"/>
                  </a:lnTo>
                  <a:lnTo>
                    <a:pt x="5410" y="2124"/>
                  </a:lnTo>
                  <a:lnTo>
                    <a:pt x="5419" y="2124"/>
                  </a:lnTo>
                  <a:lnTo>
                    <a:pt x="5429" y="2124"/>
                  </a:lnTo>
                  <a:lnTo>
                    <a:pt x="5429" y="2096"/>
                  </a:lnTo>
                  <a:lnTo>
                    <a:pt x="5438" y="2077"/>
                  </a:lnTo>
                  <a:lnTo>
                    <a:pt x="5438" y="2105"/>
                  </a:lnTo>
                  <a:lnTo>
                    <a:pt x="5448" y="2105"/>
                  </a:lnTo>
                  <a:lnTo>
                    <a:pt x="5448" y="2124"/>
                  </a:lnTo>
                  <a:lnTo>
                    <a:pt x="5456" y="2124"/>
                  </a:lnTo>
                  <a:lnTo>
                    <a:pt x="5456" y="2134"/>
                  </a:lnTo>
                  <a:lnTo>
                    <a:pt x="5466" y="2124"/>
                  </a:lnTo>
                  <a:lnTo>
                    <a:pt x="5475" y="2124"/>
                  </a:lnTo>
                  <a:lnTo>
                    <a:pt x="5485" y="2124"/>
                  </a:lnTo>
                  <a:lnTo>
                    <a:pt x="5485" y="2134"/>
                  </a:lnTo>
                  <a:lnTo>
                    <a:pt x="5493" y="2134"/>
                  </a:lnTo>
                  <a:lnTo>
                    <a:pt x="5493" y="2124"/>
                  </a:lnTo>
                  <a:lnTo>
                    <a:pt x="5504" y="2134"/>
                  </a:lnTo>
                  <a:lnTo>
                    <a:pt x="5512" y="2124"/>
                  </a:lnTo>
                  <a:lnTo>
                    <a:pt x="5512" y="2105"/>
                  </a:lnTo>
                  <a:lnTo>
                    <a:pt x="5522" y="2105"/>
                  </a:lnTo>
                  <a:lnTo>
                    <a:pt x="5522" y="2077"/>
                  </a:lnTo>
                  <a:lnTo>
                    <a:pt x="5531" y="2086"/>
                  </a:lnTo>
                  <a:lnTo>
                    <a:pt x="5531" y="2124"/>
                  </a:lnTo>
                  <a:lnTo>
                    <a:pt x="5541" y="2124"/>
                  </a:lnTo>
                  <a:lnTo>
                    <a:pt x="5549" y="2124"/>
                  </a:lnTo>
                  <a:lnTo>
                    <a:pt x="5549" y="2134"/>
                  </a:lnTo>
                  <a:lnTo>
                    <a:pt x="5560" y="2124"/>
                  </a:lnTo>
                  <a:lnTo>
                    <a:pt x="5568" y="2124"/>
                  </a:lnTo>
                  <a:lnTo>
                    <a:pt x="5578" y="2124"/>
                  </a:lnTo>
                  <a:lnTo>
                    <a:pt x="5578" y="2058"/>
                  </a:lnTo>
                  <a:lnTo>
                    <a:pt x="5587" y="2048"/>
                  </a:lnTo>
                  <a:lnTo>
                    <a:pt x="5587" y="2086"/>
                  </a:lnTo>
                  <a:lnTo>
                    <a:pt x="5597" y="2096"/>
                  </a:lnTo>
                  <a:lnTo>
                    <a:pt x="5597" y="2115"/>
                  </a:lnTo>
                  <a:lnTo>
                    <a:pt x="5605" y="2105"/>
                  </a:lnTo>
                  <a:lnTo>
                    <a:pt x="5605" y="2115"/>
                  </a:lnTo>
                  <a:lnTo>
                    <a:pt x="5615" y="2124"/>
                  </a:lnTo>
                  <a:lnTo>
                    <a:pt x="5615" y="2115"/>
                  </a:lnTo>
                  <a:lnTo>
                    <a:pt x="5624" y="2115"/>
                  </a:lnTo>
                  <a:lnTo>
                    <a:pt x="5624" y="2124"/>
                  </a:lnTo>
                  <a:lnTo>
                    <a:pt x="5634" y="2124"/>
                  </a:lnTo>
                  <a:lnTo>
                    <a:pt x="5643" y="2124"/>
                  </a:lnTo>
                  <a:lnTo>
                    <a:pt x="5653" y="2134"/>
                  </a:lnTo>
                  <a:lnTo>
                    <a:pt x="5653" y="2124"/>
                  </a:lnTo>
                  <a:lnTo>
                    <a:pt x="5661" y="2124"/>
                  </a:lnTo>
                  <a:lnTo>
                    <a:pt x="5671" y="2115"/>
                  </a:lnTo>
                  <a:lnTo>
                    <a:pt x="5671" y="2124"/>
                  </a:lnTo>
                  <a:lnTo>
                    <a:pt x="5680" y="2124"/>
                  </a:lnTo>
                  <a:lnTo>
                    <a:pt x="5698" y="2124"/>
                  </a:lnTo>
                  <a:lnTo>
                    <a:pt x="5709" y="2134"/>
                  </a:lnTo>
                  <a:lnTo>
                    <a:pt x="5709" y="2124"/>
                  </a:lnTo>
                  <a:lnTo>
                    <a:pt x="5717" y="2124"/>
                  </a:lnTo>
                  <a:lnTo>
                    <a:pt x="5717" y="2115"/>
                  </a:lnTo>
                  <a:lnTo>
                    <a:pt x="5727" y="2115"/>
                  </a:lnTo>
                  <a:lnTo>
                    <a:pt x="5727" y="2010"/>
                  </a:lnTo>
                  <a:lnTo>
                    <a:pt x="5736" y="1926"/>
                  </a:lnTo>
                  <a:lnTo>
                    <a:pt x="5736" y="2039"/>
                  </a:lnTo>
                  <a:lnTo>
                    <a:pt x="5746" y="2048"/>
                  </a:lnTo>
                  <a:lnTo>
                    <a:pt x="5746" y="2124"/>
                  </a:lnTo>
                  <a:lnTo>
                    <a:pt x="5754" y="2124"/>
                  </a:lnTo>
                  <a:lnTo>
                    <a:pt x="5765" y="2124"/>
                  </a:lnTo>
                  <a:lnTo>
                    <a:pt x="5765" y="2134"/>
                  </a:lnTo>
                  <a:lnTo>
                    <a:pt x="5773" y="2124"/>
                  </a:lnTo>
                  <a:lnTo>
                    <a:pt x="5783" y="2124"/>
                  </a:lnTo>
                  <a:lnTo>
                    <a:pt x="5792" y="2124"/>
                  </a:lnTo>
                  <a:lnTo>
                    <a:pt x="5792" y="2134"/>
                  </a:lnTo>
                  <a:lnTo>
                    <a:pt x="5802" y="2134"/>
                  </a:lnTo>
                  <a:lnTo>
                    <a:pt x="5802" y="2124"/>
                  </a:lnTo>
                  <a:lnTo>
                    <a:pt x="5810" y="2124"/>
                  </a:lnTo>
                  <a:lnTo>
                    <a:pt x="5820" y="2124"/>
                  </a:lnTo>
                  <a:lnTo>
                    <a:pt x="5829" y="2124"/>
                  </a:lnTo>
                  <a:lnTo>
                    <a:pt x="5839" y="2124"/>
                  </a:lnTo>
                  <a:lnTo>
                    <a:pt x="5848" y="2124"/>
                  </a:lnTo>
                  <a:lnTo>
                    <a:pt x="5848" y="2105"/>
                  </a:lnTo>
                  <a:lnTo>
                    <a:pt x="5858" y="2105"/>
                  </a:lnTo>
                  <a:lnTo>
                    <a:pt x="5858" y="2124"/>
                  </a:lnTo>
                  <a:lnTo>
                    <a:pt x="5866" y="2124"/>
                  </a:lnTo>
                  <a:lnTo>
                    <a:pt x="5866" y="2134"/>
                  </a:lnTo>
                  <a:lnTo>
                    <a:pt x="5876" y="2134"/>
                  </a:lnTo>
                  <a:lnTo>
                    <a:pt x="5876" y="2124"/>
                  </a:lnTo>
                  <a:lnTo>
                    <a:pt x="5885" y="2134"/>
                  </a:lnTo>
                  <a:lnTo>
                    <a:pt x="5885" y="2124"/>
                  </a:lnTo>
                  <a:lnTo>
                    <a:pt x="5904" y="2124"/>
                  </a:lnTo>
                  <a:lnTo>
                    <a:pt x="5914" y="2134"/>
                  </a:lnTo>
                  <a:lnTo>
                    <a:pt x="5914" y="2124"/>
                  </a:lnTo>
                  <a:lnTo>
                    <a:pt x="5922" y="2124"/>
                  </a:lnTo>
                  <a:lnTo>
                    <a:pt x="5922" y="2134"/>
                  </a:lnTo>
                  <a:lnTo>
                    <a:pt x="5932" y="2124"/>
                  </a:lnTo>
                  <a:lnTo>
                    <a:pt x="5941" y="2134"/>
                  </a:lnTo>
                  <a:lnTo>
                    <a:pt x="5941" y="2124"/>
                  </a:lnTo>
                  <a:lnTo>
                    <a:pt x="5959" y="2124"/>
                  </a:lnTo>
                  <a:lnTo>
                    <a:pt x="5970" y="2124"/>
                  </a:lnTo>
                  <a:lnTo>
                    <a:pt x="5970" y="2115"/>
                  </a:lnTo>
                  <a:lnTo>
                    <a:pt x="5978" y="2124"/>
                  </a:lnTo>
                  <a:lnTo>
                    <a:pt x="5988" y="2124"/>
                  </a:lnTo>
                  <a:lnTo>
                    <a:pt x="6007" y="2124"/>
                  </a:lnTo>
                  <a:lnTo>
                    <a:pt x="6007" y="2134"/>
                  </a:lnTo>
                  <a:lnTo>
                    <a:pt x="6026" y="2124"/>
                  </a:lnTo>
                  <a:lnTo>
                    <a:pt x="6034" y="2124"/>
                  </a:lnTo>
                  <a:lnTo>
                    <a:pt x="6044" y="2124"/>
                  </a:lnTo>
                  <a:lnTo>
                    <a:pt x="6053" y="2124"/>
                  </a:lnTo>
                  <a:lnTo>
                    <a:pt x="6071" y="2134"/>
                  </a:lnTo>
                  <a:lnTo>
                    <a:pt x="6071" y="2124"/>
                  </a:lnTo>
                  <a:lnTo>
                    <a:pt x="6081" y="2124"/>
                  </a:lnTo>
                  <a:lnTo>
                    <a:pt x="6092" y="2124"/>
                  </a:lnTo>
                  <a:lnTo>
                    <a:pt x="6110" y="2124"/>
                  </a:lnTo>
                  <a:lnTo>
                    <a:pt x="6110" y="2134"/>
                  </a:lnTo>
                  <a:lnTo>
                    <a:pt x="6129" y="2124"/>
                  </a:lnTo>
                  <a:lnTo>
                    <a:pt x="6137" y="2134"/>
                  </a:lnTo>
                  <a:lnTo>
                    <a:pt x="6156" y="2124"/>
                  </a:lnTo>
                  <a:lnTo>
                    <a:pt x="6166" y="2124"/>
                  </a:lnTo>
                  <a:lnTo>
                    <a:pt x="6175" y="2124"/>
                  </a:lnTo>
                  <a:lnTo>
                    <a:pt x="6185" y="2134"/>
                  </a:lnTo>
                  <a:lnTo>
                    <a:pt x="6203" y="2124"/>
                  </a:lnTo>
                  <a:lnTo>
                    <a:pt x="6203" y="2134"/>
                  </a:lnTo>
                  <a:lnTo>
                    <a:pt x="6212" y="2124"/>
                  </a:lnTo>
                  <a:lnTo>
                    <a:pt x="6222" y="2124"/>
                  </a:lnTo>
                  <a:lnTo>
                    <a:pt x="6222" y="2115"/>
                  </a:lnTo>
                  <a:lnTo>
                    <a:pt x="6231" y="2115"/>
                  </a:lnTo>
                  <a:lnTo>
                    <a:pt x="6231" y="2124"/>
                  </a:lnTo>
                  <a:lnTo>
                    <a:pt x="6241" y="2124"/>
                  </a:lnTo>
                  <a:lnTo>
                    <a:pt x="6241" y="2134"/>
                  </a:lnTo>
                  <a:lnTo>
                    <a:pt x="6249" y="2124"/>
                  </a:lnTo>
                  <a:lnTo>
                    <a:pt x="6259" y="2134"/>
                  </a:lnTo>
                  <a:lnTo>
                    <a:pt x="6259" y="2124"/>
                  </a:lnTo>
                  <a:lnTo>
                    <a:pt x="6268" y="2124"/>
                  </a:lnTo>
                  <a:lnTo>
                    <a:pt x="6268" y="2134"/>
                  </a:lnTo>
                  <a:lnTo>
                    <a:pt x="6286" y="2124"/>
                  </a:lnTo>
                  <a:lnTo>
                    <a:pt x="6315" y="2134"/>
                  </a:lnTo>
                  <a:lnTo>
                    <a:pt x="6315" y="2124"/>
                  </a:lnTo>
                  <a:lnTo>
                    <a:pt x="6324" y="2124"/>
                  </a:lnTo>
                  <a:lnTo>
                    <a:pt x="6324" y="2086"/>
                  </a:lnTo>
                  <a:lnTo>
                    <a:pt x="6334" y="2086"/>
                  </a:lnTo>
                  <a:lnTo>
                    <a:pt x="6334" y="1801"/>
                  </a:lnTo>
                  <a:lnTo>
                    <a:pt x="6342" y="1801"/>
                  </a:lnTo>
                  <a:lnTo>
                    <a:pt x="6342" y="2086"/>
                  </a:lnTo>
                  <a:lnTo>
                    <a:pt x="6353" y="2096"/>
                  </a:lnTo>
                  <a:lnTo>
                    <a:pt x="6353" y="2124"/>
                  </a:lnTo>
                  <a:lnTo>
                    <a:pt x="6361" y="2115"/>
                  </a:lnTo>
                  <a:lnTo>
                    <a:pt x="6361" y="2124"/>
                  </a:lnTo>
                  <a:lnTo>
                    <a:pt x="6371" y="2124"/>
                  </a:lnTo>
                  <a:lnTo>
                    <a:pt x="6380" y="2134"/>
                  </a:lnTo>
                  <a:lnTo>
                    <a:pt x="6380" y="2124"/>
                  </a:lnTo>
                  <a:lnTo>
                    <a:pt x="6390" y="2124"/>
                  </a:lnTo>
                  <a:lnTo>
                    <a:pt x="6398" y="2124"/>
                  </a:lnTo>
                  <a:lnTo>
                    <a:pt x="6398" y="2086"/>
                  </a:lnTo>
                  <a:lnTo>
                    <a:pt x="6408" y="2086"/>
                  </a:lnTo>
                  <a:lnTo>
                    <a:pt x="6408" y="2115"/>
                  </a:lnTo>
                  <a:lnTo>
                    <a:pt x="6417" y="2124"/>
                  </a:lnTo>
                  <a:lnTo>
                    <a:pt x="6417" y="1991"/>
                  </a:lnTo>
                  <a:lnTo>
                    <a:pt x="6427" y="1972"/>
                  </a:lnTo>
                  <a:lnTo>
                    <a:pt x="6427" y="1717"/>
                  </a:lnTo>
                  <a:lnTo>
                    <a:pt x="6436" y="1801"/>
                  </a:lnTo>
                  <a:lnTo>
                    <a:pt x="6436" y="2105"/>
                  </a:lnTo>
                  <a:lnTo>
                    <a:pt x="6446" y="2115"/>
                  </a:lnTo>
                  <a:lnTo>
                    <a:pt x="6446" y="2124"/>
                  </a:lnTo>
                  <a:lnTo>
                    <a:pt x="6454" y="2115"/>
                  </a:lnTo>
                  <a:lnTo>
                    <a:pt x="6454" y="2124"/>
                  </a:lnTo>
                  <a:lnTo>
                    <a:pt x="6464" y="2124"/>
                  </a:lnTo>
                  <a:lnTo>
                    <a:pt x="6464" y="2134"/>
                  </a:lnTo>
                  <a:lnTo>
                    <a:pt x="6473" y="2124"/>
                  </a:lnTo>
                  <a:lnTo>
                    <a:pt x="6483" y="2124"/>
                  </a:lnTo>
                  <a:lnTo>
                    <a:pt x="6492" y="2124"/>
                  </a:lnTo>
                  <a:lnTo>
                    <a:pt x="6502" y="2124"/>
                  </a:lnTo>
                  <a:lnTo>
                    <a:pt x="6502" y="2134"/>
                  </a:lnTo>
                  <a:lnTo>
                    <a:pt x="6510" y="2124"/>
                  </a:lnTo>
                  <a:lnTo>
                    <a:pt x="6510" y="2134"/>
                  </a:lnTo>
                  <a:lnTo>
                    <a:pt x="6520" y="2134"/>
                  </a:lnTo>
                  <a:lnTo>
                    <a:pt x="6520" y="2115"/>
                  </a:lnTo>
                  <a:lnTo>
                    <a:pt x="6529" y="2124"/>
                  </a:lnTo>
                  <a:lnTo>
                    <a:pt x="6539" y="2124"/>
                  </a:lnTo>
                  <a:lnTo>
                    <a:pt x="6539" y="2134"/>
                  </a:lnTo>
                  <a:lnTo>
                    <a:pt x="6558" y="2134"/>
                  </a:lnTo>
                  <a:lnTo>
                    <a:pt x="6558" y="2124"/>
                  </a:lnTo>
                  <a:lnTo>
                    <a:pt x="6566" y="2124"/>
                  </a:lnTo>
                  <a:lnTo>
                    <a:pt x="6576" y="2124"/>
                  </a:lnTo>
                  <a:lnTo>
                    <a:pt x="6576" y="2134"/>
                  </a:lnTo>
                  <a:lnTo>
                    <a:pt x="6585" y="2115"/>
                  </a:lnTo>
                  <a:lnTo>
                    <a:pt x="6585" y="2134"/>
                  </a:lnTo>
                  <a:lnTo>
                    <a:pt x="6595" y="2134"/>
                  </a:lnTo>
                  <a:lnTo>
                    <a:pt x="6595" y="2124"/>
                  </a:lnTo>
                  <a:lnTo>
                    <a:pt x="6603" y="2124"/>
                  </a:lnTo>
                  <a:lnTo>
                    <a:pt x="6614" y="2124"/>
                  </a:lnTo>
                  <a:lnTo>
                    <a:pt x="6614" y="2067"/>
                  </a:lnTo>
                  <a:lnTo>
                    <a:pt x="6622" y="2058"/>
                  </a:lnTo>
                  <a:lnTo>
                    <a:pt x="6622" y="1934"/>
                  </a:lnTo>
                  <a:lnTo>
                    <a:pt x="6632" y="2001"/>
                  </a:lnTo>
                  <a:lnTo>
                    <a:pt x="6632" y="2124"/>
                  </a:lnTo>
                  <a:lnTo>
                    <a:pt x="6641" y="2124"/>
                  </a:lnTo>
                  <a:lnTo>
                    <a:pt x="6651" y="2124"/>
                  </a:lnTo>
                  <a:lnTo>
                    <a:pt x="6669" y="2134"/>
                  </a:lnTo>
                  <a:lnTo>
                    <a:pt x="6678" y="2124"/>
                  </a:lnTo>
                  <a:lnTo>
                    <a:pt x="6688" y="2134"/>
                  </a:lnTo>
                  <a:lnTo>
                    <a:pt x="6707" y="2124"/>
                  </a:lnTo>
                  <a:lnTo>
                    <a:pt x="6715" y="2134"/>
                  </a:lnTo>
                  <a:lnTo>
                    <a:pt x="6715" y="2124"/>
                  </a:lnTo>
                  <a:lnTo>
                    <a:pt x="6725" y="2124"/>
                  </a:lnTo>
                  <a:lnTo>
                    <a:pt x="6734" y="2124"/>
                  </a:lnTo>
                  <a:lnTo>
                    <a:pt x="6734" y="2134"/>
                  </a:lnTo>
                  <a:lnTo>
                    <a:pt x="6744" y="2134"/>
                  </a:lnTo>
                  <a:lnTo>
                    <a:pt x="6744" y="2124"/>
                  </a:lnTo>
                  <a:lnTo>
                    <a:pt x="6752" y="2124"/>
                  </a:lnTo>
                  <a:lnTo>
                    <a:pt x="6771" y="2124"/>
                  </a:lnTo>
                  <a:lnTo>
                    <a:pt x="6781" y="2134"/>
                  </a:lnTo>
                  <a:lnTo>
                    <a:pt x="6790" y="2124"/>
                  </a:lnTo>
                  <a:lnTo>
                    <a:pt x="6790" y="2134"/>
                  </a:lnTo>
                  <a:lnTo>
                    <a:pt x="6800" y="2134"/>
                  </a:lnTo>
                  <a:lnTo>
                    <a:pt x="6800" y="2124"/>
                  </a:lnTo>
                  <a:lnTo>
                    <a:pt x="6808" y="2124"/>
                  </a:lnTo>
                  <a:lnTo>
                    <a:pt x="6819" y="2134"/>
                  </a:lnTo>
                  <a:lnTo>
                    <a:pt x="6827" y="2124"/>
                  </a:lnTo>
                  <a:lnTo>
                    <a:pt x="6837" y="2134"/>
                  </a:lnTo>
                  <a:lnTo>
                    <a:pt x="6837" y="2124"/>
                  </a:lnTo>
                  <a:lnTo>
                    <a:pt x="6846" y="2124"/>
                  </a:lnTo>
                  <a:lnTo>
                    <a:pt x="6856" y="2124"/>
                  </a:lnTo>
                  <a:lnTo>
                    <a:pt x="6856" y="2039"/>
                  </a:lnTo>
                  <a:lnTo>
                    <a:pt x="6864" y="2010"/>
                  </a:lnTo>
                  <a:lnTo>
                    <a:pt x="6864" y="2105"/>
                  </a:lnTo>
                  <a:lnTo>
                    <a:pt x="6874" y="2105"/>
                  </a:lnTo>
                  <a:lnTo>
                    <a:pt x="6874" y="2124"/>
                  </a:lnTo>
                  <a:lnTo>
                    <a:pt x="6883" y="2115"/>
                  </a:lnTo>
                  <a:lnTo>
                    <a:pt x="6883" y="2124"/>
                  </a:lnTo>
                  <a:lnTo>
                    <a:pt x="6902" y="2124"/>
                  </a:lnTo>
                  <a:lnTo>
                    <a:pt x="6912" y="2124"/>
                  </a:lnTo>
                  <a:lnTo>
                    <a:pt x="6930" y="2124"/>
                  </a:lnTo>
                  <a:lnTo>
                    <a:pt x="6930" y="2134"/>
                  </a:lnTo>
                  <a:lnTo>
                    <a:pt x="6949" y="2124"/>
                  </a:lnTo>
                  <a:lnTo>
                    <a:pt x="6958" y="2124"/>
                  </a:lnTo>
                  <a:lnTo>
                    <a:pt x="6968" y="2134"/>
                  </a:lnTo>
                  <a:lnTo>
                    <a:pt x="6968" y="2124"/>
                  </a:lnTo>
                  <a:lnTo>
                    <a:pt x="6976" y="2124"/>
                  </a:lnTo>
                  <a:lnTo>
                    <a:pt x="6986" y="2134"/>
                  </a:lnTo>
                  <a:lnTo>
                    <a:pt x="7015" y="2124"/>
                  </a:lnTo>
                  <a:lnTo>
                    <a:pt x="7034" y="2124"/>
                  </a:lnTo>
                  <a:lnTo>
                    <a:pt x="7042" y="2124"/>
                  </a:lnTo>
                  <a:lnTo>
                    <a:pt x="7052" y="2124"/>
                  </a:lnTo>
                  <a:lnTo>
                    <a:pt x="7071" y="2124"/>
                  </a:lnTo>
                  <a:lnTo>
                    <a:pt x="7080" y="2124"/>
                  </a:lnTo>
                  <a:lnTo>
                    <a:pt x="7090" y="2124"/>
                  </a:lnTo>
                  <a:lnTo>
                    <a:pt x="7098" y="2124"/>
                  </a:lnTo>
                  <a:lnTo>
                    <a:pt x="7098" y="2134"/>
                  </a:lnTo>
                  <a:lnTo>
                    <a:pt x="7108" y="2124"/>
                  </a:lnTo>
                  <a:lnTo>
                    <a:pt x="7117" y="2124"/>
                  </a:lnTo>
                  <a:lnTo>
                    <a:pt x="7127" y="2124"/>
                  </a:lnTo>
                  <a:lnTo>
                    <a:pt x="7135" y="2124"/>
                  </a:lnTo>
                  <a:lnTo>
                    <a:pt x="7154" y="2124"/>
                  </a:lnTo>
                  <a:lnTo>
                    <a:pt x="7164" y="2134"/>
                  </a:lnTo>
                  <a:lnTo>
                    <a:pt x="7164" y="2124"/>
                  </a:lnTo>
                  <a:lnTo>
                    <a:pt x="7173" y="2124"/>
                  </a:lnTo>
                  <a:lnTo>
                    <a:pt x="7173" y="2134"/>
                  </a:lnTo>
                  <a:lnTo>
                    <a:pt x="7183" y="2134"/>
                  </a:lnTo>
                  <a:lnTo>
                    <a:pt x="7183" y="2124"/>
                  </a:lnTo>
                  <a:lnTo>
                    <a:pt x="7202" y="2124"/>
                  </a:lnTo>
                  <a:lnTo>
                    <a:pt x="7220" y="2124"/>
                  </a:lnTo>
                  <a:lnTo>
                    <a:pt x="7220" y="2134"/>
                  </a:lnTo>
                  <a:lnTo>
                    <a:pt x="7229" y="2134"/>
                  </a:lnTo>
                  <a:lnTo>
                    <a:pt x="7229" y="2124"/>
                  </a:lnTo>
                  <a:lnTo>
                    <a:pt x="7247" y="2124"/>
                  </a:lnTo>
                  <a:lnTo>
                    <a:pt x="7257" y="2124"/>
                  </a:lnTo>
                  <a:lnTo>
                    <a:pt x="7266" y="2134"/>
                  </a:lnTo>
                  <a:lnTo>
                    <a:pt x="7266" y="2124"/>
                  </a:lnTo>
                  <a:lnTo>
                    <a:pt x="7295" y="2134"/>
                  </a:lnTo>
                  <a:lnTo>
                    <a:pt x="7295" y="2124"/>
                  </a:lnTo>
                  <a:lnTo>
                    <a:pt x="7322" y="2134"/>
                  </a:lnTo>
                  <a:lnTo>
                    <a:pt x="7332" y="2124"/>
                  </a:lnTo>
                  <a:lnTo>
                    <a:pt x="7341" y="2124"/>
                  </a:lnTo>
                  <a:lnTo>
                    <a:pt x="7359" y="2124"/>
                  </a:lnTo>
                  <a:lnTo>
                    <a:pt x="7369" y="2124"/>
                  </a:lnTo>
                  <a:lnTo>
                    <a:pt x="7388" y="2124"/>
                  </a:lnTo>
                  <a:lnTo>
                    <a:pt x="7415" y="2124"/>
                  </a:lnTo>
                  <a:lnTo>
                    <a:pt x="7415" y="2134"/>
                  </a:lnTo>
                  <a:lnTo>
                    <a:pt x="7425" y="2124"/>
                  </a:lnTo>
                  <a:lnTo>
                    <a:pt x="7434" y="2134"/>
                  </a:lnTo>
                  <a:lnTo>
                    <a:pt x="7434" y="2124"/>
                  </a:lnTo>
                  <a:lnTo>
                    <a:pt x="7452" y="2124"/>
                  </a:lnTo>
                  <a:lnTo>
                    <a:pt x="7452" y="2134"/>
                  </a:lnTo>
                  <a:lnTo>
                    <a:pt x="7463" y="2124"/>
                  </a:lnTo>
                  <a:lnTo>
                    <a:pt x="7471" y="2124"/>
                  </a:lnTo>
                  <a:lnTo>
                    <a:pt x="7490" y="2124"/>
                  </a:lnTo>
                  <a:lnTo>
                    <a:pt x="7500" y="2124"/>
                  </a:lnTo>
                  <a:lnTo>
                    <a:pt x="7508" y="2124"/>
                  </a:lnTo>
                  <a:lnTo>
                    <a:pt x="7556" y="2134"/>
                  </a:lnTo>
                  <a:lnTo>
                    <a:pt x="7564" y="2124"/>
                  </a:lnTo>
                  <a:lnTo>
                    <a:pt x="7574" y="2124"/>
                  </a:lnTo>
                  <a:lnTo>
                    <a:pt x="7583" y="2134"/>
                  </a:lnTo>
                  <a:lnTo>
                    <a:pt x="7601" y="2124"/>
                  </a:lnTo>
                  <a:lnTo>
                    <a:pt x="7620" y="2134"/>
                  </a:lnTo>
                  <a:lnTo>
                    <a:pt x="7620" y="2124"/>
                  </a:lnTo>
                  <a:lnTo>
                    <a:pt x="7630" y="2134"/>
                  </a:lnTo>
                  <a:lnTo>
                    <a:pt x="7630" y="2124"/>
                  </a:lnTo>
                  <a:lnTo>
                    <a:pt x="7657" y="2124"/>
                  </a:lnTo>
                  <a:lnTo>
                    <a:pt x="7657" y="2115"/>
                  </a:lnTo>
                  <a:lnTo>
                    <a:pt x="7668" y="2115"/>
                  </a:lnTo>
                  <a:lnTo>
                    <a:pt x="7668" y="2124"/>
                  </a:lnTo>
                  <a:lnTo>
                    <a:pt x="7676" y="2124"/>
                  </a:lnTo>
                  <a:lnTo>
                    <a:pt x="7686" y="2124"/>
                  </a:lnTo>
                  <a:lnTo>
                    <a:pt x="7686" y="2134"/>
                  </a:lnTo>
                  <a:lnTo>
                    <a:pt x="7695" y="2124"/>
                  </a:lnTo>
                  <a:lnTo>
                    <a:pt x="7695" y="2134"/>
                  </a:lnTo>
                  <a:lnTo>
                    <a:pt x="7705" y="2134"/>
                  </a:lnTo>
                  <a:lnTo>
                    <a:pt x="7705" y="2124"/>
                  </a:lnTo>
                  <a:lnTo>
                    <a:pt x="7713" y="2124"/>
                  </a:lnTo>
                  <a:lnTo>
                    <a:pt x="7723" y="2124"/>
                  </a:lnTo>
                  <a:lnTo>
                    <a:pt x="7723" y="2134"/>
                  </a:lnTo>
                  <a:lnTo>
                    <a:pt x="7732" y="2124"/>
                  </a:lnTo>
                  <a:lnTo>
                    <a:pt x="7769" y="2134"/>
                  </a:lnTo>
                  <a:lnTo>
                    <a:pt x="7769" y="2124"/>
                  </a:lnTo>
                  <a:lnTo>
                    <a:pt x="7788" y="2134"/>
                  </a:lnTo>
                  <a:lnTo>
                    <a:pt x="7798" y="2124"/>
                  </a:lnTo>
                  <a:lnTo>
                    <a:pt x="7807" y="2134"/>
                  </a:lnTo>
                  <a:lnTo>
                    <a:pt x="7807" y="2124"/>
                  </a:lnTo>
                  <a:lnTo>
                    <a:pt x="7825" y="2134"/>
                  </a:lnTo>
                  <a:lnTo>
                    <a:pt x="7835" y="2124"/>
                  </a:lnTo>
                  <a:lnTo>
                    <a:pt x="7835" y="2134"/>
                  </a:lnTo>
                  <a:lnTo>
                    <a:pt x="7844" y="2124"/>
                  </a:lnTo>
                  <a:lnTo>
                    <a:pt x="7854" y="2124"/>
                  </a:lnTo>
                  <a:lnTo>
                    <a:pt x="7854" y="2134"/>
                  </a:lnTo>
                  <a:lnTo>
                    <a:pt x="7862" y="2124"/>
                  </a:lnTo>
                  <a:lnTo>
                    <a:pt x="7873" y="2134"/>
                  </a:lnTo>
                  <a:lnTo>
                    <a:pt x="7881" y="2124"/>
                  </a:lnTo>
                  <a:lnTo>
                    <a:pt x="7901" y="2134"/>
                  </a:lnTo>
                  <a:lnTo>
                    <a:pt x="7910" y="2124"/>
                  </a:lnTo>
                  <a:lnTo>
                    <a:pt x="7920" y="2134"/>
                  </a:lnTo>
                  <a:lnTo>
                    <a:pt x="7929" y="2124"/>
                  </a:lnTo>
                  <a:lnTo>
                    <a:pt x="7939" y="2134"/>
                  </a:lnTo>
                  <a:lnTo>
                    <a:pt x="7947" y="2124"/>
                  </a:lnTo>
                  <a:lnTo>
                    <a:pt x="7957" y="2134"/>
                  </a:lnTo>
                  <a:lnTo>
                    <a:pt x="7966" y="2124"/>
                  </a:lnTo>
                  <a:lnTo>
                    <a:pt x="7976" y="2134"/>
                  </a:lnTo>
                  <a:lnTo>
                    <a:pt x="7984" y="2124"/>
                  </a:lnTo>
                  <a:lnTo>
                    <a:pt x="7995" y="2124"/>
                  </a:lnTo>
                  <a:lnTo>
                    <a:pt x="8013" y="2124"/>
                  </a:lnTo>
                  <a:lnTo>
                    <a:pt x="8032" y="2134"/>
                  </a:lnTo>
                  <a:lnTo>
                    <a:pt x="8040" y="2124"/>
                  </a:lnTo>
                  <a:lnTo>
                    <a:pt x="8051" y="2124"/>
                  </a:lnTo>
                  <a:lnTo>
                    <a:pt x="8051" y="2096"/>
                  </a:lnTo>
                  <a:lnTo>
                    <a:pt x="8059" y="2067"/>
                  </a:lnTo>
                  <a:lnTo>
                    <a:pt x="8059" y="2105"/>
                  </a:lnTo>
                  <a:lnTo>
                    <a:pt x="8069" y="2105"/>
                  </a:lnTo>
                  <a:lnTo>
                    <a:pt x="8069" y="2124"/>
                  </a:lnTo>
                  <a:lnTo>
                    <a:pt x="8078" y="2124"/>
                  </a:lnTo>
                  <a:lnTo>
                    <a:pt x="8078" y="2115"/>
                  </a:lnTo>
                  <a:lnTo>
                    <a:pt x="8088" y="2115"/>
                  </a:lnTo>
                  <a:lnTo>
                    <a:pt x="8096" y="2105"/>
                  </a:lnTo>
                  <a:lnTo>
                    <a:pt x="8096" y="2124"/>
                  </a:lnTo>
                  <a:lnTo>
                    <a:pt x="8106" y="2124"/>
                  </a:lnTo>
                  <a:lnTo>
                    <a:pt x="8115" y="2134"/>
                  </a:lnTo>
                  <a:lnTo>
                    <a:pt x="8125" y="2124"/>
                  </a:lnTo>
                  <a:lnTo>
                    <a:pt x="8134" y="2124"/>
                  </a:lnTo>
                  <a:lnTo>
                    <a:pt x="8144" y="2124"/>
                  </a:lnTo>
                  <a:lnTo>
                    <a:pt x="8171" y="2134"/>
                  </a:lnTo>
                  <a:lnTo>
                    <a:pt x="8171" y="2124"/>
                  </a:lnTo>
                  <a:lnTo>
                    <a:pt x="8189" y="2124"/>
                  </a:lnTo>
                  <a:lnTo>
                    <a:pt x="8200" y="2124"/>
                  </a:lnTo>
                  <a:lnTo>
                    <a:pt x="8218" y="2124"/>
                  </a:lnTo>
                  <a:lnTo>
                    <a:pt x="8227" y="2124"/>
                  </a:lnTo>
                  <a:lnTo>
                    <a:pt x="8237" y="2124"/>
                  </a:lnTo>
                  <a:lnTo>
                    <a:pt x="8256" y="2134"/>
                  </a:lnTo>
                  <a:lnTo>
                    <a:pt x="8264" y="2124"/>
                  </a:lnTo>
                  <a:lnTo>
                    <a:pt x="8293" y="2124"/>
                  </a:lnTo>
                  <a:lnTo>
                    <a:pt x="8301" y="2124"/>
                  </a:lnTo>
                  <a:lnTo>
                    <a:pt x="8301" y="2134"/>
                  </a:lnTo>
                  <a:lnTo>
                    <a:pt x="8339" y="2124"/>
                  </a:lnTo>
                  <a:lnTo>
                    <a:pt x="8349" y="2124"/>
                  </a:lnTo>
                  <a:lnTo>
                    <a:pt x="8357" y="2124"/>
                  </a:lnTo>
                  <a:lnTo>
                    <a:pt x="8376" y="2124"/>
                  </a:lnTo>
                  <a:lnTo>
                    <a:pt x="8386" y="2124"/>
                  </a:lnTo>
                  <a:lnTo>
                    <a:pt x="8405" y="2134"/>
                  </a:lnTo>
                  <a:lnTo>
                    <a:pt x="8413" y="212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49" name="Rectangle 5"/>
            <p:cNvSpPr>
              <a:spLocks noChangeArrowheads="1"/>
            </p:cNvSpPr>
            <p:nvPr/>
          </p:nvSpPr>
          <p:spPr bwMode="auto">
            <a:xfrm>
              <a:off x="2683" y="1608"/>
              <a:ext cx="1179" cy="6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</p:grpSp>
      <p:pic>
        <p:nvPicPr>
          <p:cNvPr id="17412" name="Picture 6" descr="BD18215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1292225"/>
            <a:ext cx="154305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3371850" y="2444750"/>
            <a:ext cx="25225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 Black" panose="020B0A04020102020204" pitchFamily="34" charset="0"/>
              </a:rPr>
              <a:t>MALDI MS, SELDI 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 Black" panose="020B0A04020102020204" pitchFamily="34" charset="0"/>
              </a:rPr>
              <a:t>(3 – 20 kDa)</a:t>
            </a: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6446001" y="2444750"/>
            <a:ext cx="19003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smtClean="0">
                <a:latin typeface="Arial Black" panose="020B0A04020102020204" pitchFamily="34" charset="0"/>
              </a:rPr>
              <a:t>profile analysis</a:t>
            </a:r>
            <a:endParaRPr lang="cs-CZ" altLang="cs-CZ" sz="1600">
              <a:latin typeface="Arial Black" panose="020B0A04020102020204" pitchFamily="34" charset="0"/>
            </a:endParaRPr>
          </a:p>
        </p:txBody>
      </p:sp>
      <p:grpSp>
        <p:nvGrpSpPr>
          <p:cNvPr id="17415" name="Group 9"/>
          <p:cNvGrpSpPr>
            <a:grpSpLocks/>
          </p:cNvGrpSpPr>
          <p:nvPr/>
        </p:nvGrpSpPr>
        <p:grpSpPr bwMode="auto">
          <a:xfrm>
            <a:off x="1392238" y="1436688"/>
            <a:ext cx="1223962" cy="719137"/>
            <a:chOff x="567" y="2432"/>
            <a:chExt cx="771" cy="453"/>
          </a:xfrm>
        </p:grpSpPr>
        <p:sp>
          <p:nvSpPr>
            <p:cNvPr id="17432" name="Rectangle 10"/>
            <p:cNvSpPr>
              <a:spLocks noChangeArrowheads="1"/>
            </p:cNvSpPr>
            <p:nvPr/>
          </p:nvSpPr>
          <p:spPr bwMode="auto">
            <a:xfrm>
              <a:off x="567" y="2432"/>
              <a:ext cx="771" cy="453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33" name="Oval 11"/>
            <p:cNvSpPr>
              <a:spLocks noChangeArrowheads="1"/>
            </p:cNvSpPr>
            <p:nvPr/>
          </p:nvSpPr>
          <p:spPr bwMode="auto">
            <a:xfrm>
              <a:off x="757" y="247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34" name="Oval 12"/>
            <p:cNvSpPr>
              <a:spLocks noChangeArrowheads="1"/>
            </p:cNvSpPr>
            <p:nvPr/>
          </p:nvSpPr>
          <p:spPr bwMode="auto">
            <a:xfrm>
              <a:off x="896" y="247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35" name="Oval 13"/>
            <p:cNvSpPr>
              <a:spLocks noChangeArrowheads="1"/>
            </p:cNvSpPr>
            <p:nvPr/>
          </p:nvSpPr>
          <p:spPr bwMode="auto">
            <a:xfrm>
              <a:off x="1035" y="247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36" name="Oval 14"/>
            <p:cNvSpPr>
              <a:spLocks noChangeArrowheads="1"/>
            </p:cNvSpPr>
            <p:nvPr/>
          </p:nvSpPr>
          <p:spPr bwMode="auto">
            <a:xfrm>
              <a:off x="618" y="247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37" name="Oval 15"/>
            <p:cNvSpPr>
              <a:spLocks noChangeArrowheads="1"/>
            </p:cNvSpPr>
            <p:nvPr/>
          </p:nvSpPr>
          <p:spPr bwMode="auto">
            <a:xfrm>
              <a:off x="1174" y="247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38" name="Oval 16"/>
            <p:cNvSpPr>
              <a:spLocks noChangeArrowheads="1"/>
            </p:cNvSpPr>
            <p:nvPr/>
          </p:nvSpPr>
          <p:spPr bwMode="auto">
            <a:xfrm>
              <a:off x="757" y="261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39" name="Oval 17"/>
            <p:cNvSpPr>
              <a:spLocks noChangeArrowheads="1"/>
            </p:cNvSpPr>
            <p:nvPr/>
          </p:nvSpPr>
          <p:spPr bwMode="auto">
            <a:xfrm>
              <a:off x="896" y="261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40" name="Oval 18"/>
            <p:cNvSpPr>
              <a:spLocks noChangeArrowheads="1"/>
            </p:cNvSpPr>
            <p:nvPr/>
          </p:nvSpPr>
          <p:spPr bwMode="auto">
            <a:xfrm>
              <a:off x="1035" y="261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41" name="Oval 19"/>
            <p:cNvSpPr>
              <a:spLocks noChangeArrowheads="1"/>
            </p:cNvSpPr>
            <p:nvPr/>
          </p:nvSpPr>
          <p:spPr bwMode="auto">
            <a:xfrm>
              <a:off x="618" y="261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42" name="Oval 20"/>
            <p:cNvSpPr>
              <a:spLocks noChangeArrowheads="1"/>
            </p:cNvSpPr>
            <p:nvPr/>
          </p:nvSpPr>
          <p:spPr bwMode="auto">
            <a:xfrm>
              <a:off x="1174" y="261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43" name="Oval 21"/>
            <p:cNvSpPr>
              <a:spLocks noChangeArrowheads="1"/>
            </p:cNvSpPr>
            <p:nvPr/>
          </p:nvSpPr>
          <p:spPr bwMode="auto">
            <a:xfrm>
              <a:off x="757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44" name="Oval 22"/>
            <p:cNvSpPr>
              <a:spLocks noChangeArrowheads="1"/>
            </p:cNvSpPr>
            <p:nvPr/>
          </p:nvSpPr>
          <p:spPr bwMode="auto">
            <a:xfrm>
              <a:off x="896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45" name="Oval 23"/>
            <p:cNvSpPr>
              <a:spLocks noChangeArrowheads="1"/>
            </p:cNvSpPr>
            <p:nvPr/>
          </p:nvSpPr>
          <p:spPr bwMode="auto">
            <a:xfrm>
              <a:off x="1035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46" name="Oval 24"/>
            <p:cNvSpPr>
              <a:spLocks noChangeArrowheads="1"/>
            </p:cNvSpPr>
            <p:nvPr/>
          </p:nvSpPr>
          <p:spPr bwMode="auto">
            <a:xfrm>
              <a:off x="618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47" name="Oval 25"/>
            <p:cNvSpPr>
              <a:spLocks noChangeArrowheads="1"/>
            </p:cNvSpPr>
            <p:nvPr/>
          </p:nvSpPr>
          <p:spPr bwMode="auto">
            <a:xfrm>
              <a:off x="1174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</p:grpSp>
      <p:grpSp>
        <p:nvGrpSpPr>
          <p:cNvPr id="17416" name="Group 26"/>
          <p:cNvGrpSpPr>
            <a:grpSpLocks/>
          </p:cNvGrpSpPr>
          <p:nvPr/>
        </p:nvGrpSpPr>
        <p:grpSpPr bwMode="auto">
          <a:xfrm>
            <a:off x="468313" y="139700"/>
            <a:ext cx="719137" cy="1296988"/>
            <a:chOff x="68" y="1661"/>
            <a:chExt cx="453" cy="817"/>
          </a:xfrm>
        </p:grpSpPr>
        <p:sp>
          <p:nvSpPr>
            <p:cNvPr id="17430" name="Oval 27"/>
            <p:cNvSpPr>
              <a:spLocks noChangeArrowheads="1"/>
            </p:cNvSpPr>
            <p:nvPr/>
          </p:nvSpPr>
          <p:spPr bwMode="auto">
            <a:xfrm>
              <a:off x="68" y="1661"/>
              <a:ext cx="453" cy="81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7431" name="Text Box 28"/>
            <p:cNvSpPr txBox="1">
              <a:spLocks noChangeArrowheads="1"/>
            </p:cNvSpPr>
            <p:nvPr/>
          </p:nvSpPr>
          <p:spPr bwMode="auto">
            <a:xfrm>
              <a:off x="156" y="1797"/>
              <a:ext cx="291" cy="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smtClean="0">
                  <a:latin typeface="Arial" panose="020B0604020202020204" pitchFamily="34" charset="0"/>
                </a:rPr>
                <a:t>Patient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</p:grpSp>
      <p:sp>
        <p:nvSpPr>
          <p:cNvPr id="17417" name="Line 29"/>
          <p:cNvSpPr>
            <a:spLocks noChangeShapeType="1"/>
          </p:cNvSpPr>
          <p:nvPr/>
        </p:nvSpPr>
        <p:spPr bwMode="auto">
          <a:xfrm>
            <a:off x="2832100" y="1797050"/>
            <a:ext cx="792163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8" name="Line 30"/>
          <p:cNvSpPr>
            <a:spLocks noChangeShapeType="1"/>
          </p:cNvSpPr>
          <p:nvPr/>
        </p:nvSpPr>
        <p:spPr bwMode="auto">
          <a:xfrm>
            <a:off x="5567363" y="1797050"/>
            <a:ext cx="792162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7419" name="Group 31"/>
          <p:cNvGrpSpPr>
            <a:grpSpLocks/>
          </p:cNvGrpSpPr>
          <p:nvPr/>
        </p:nvGrpSpPr>
        <p:grpSpPr bwMode="auto">
          <a:xfrm>
            <a:off x="1322388" y="635000"/>
            <a:ext cx="685800" cy="657225"/>
            <a:chOff x="612" y="2070"/>
            <a:chExt cx="432" cy="414"/>
          </a:xfrm>
        </p:grpSpPr>
        <p:sp>
          <p:nvSpPr>
            <p:cNvPr id="17427" name="Freeform 32"/>
            <p:cNvSpPr>
              <a:spLocks/>
            </p:cNvSpPr>
            <p:nvPr/>
          </p:nvSpPr>
          <p:spPr bwMode="auto">
            <a:xfrm rot="285818">
              <a:off x="612" y="2070"/>
              <a:ext cx="408" cy="408"/>
            </a:xfrm>
            <a:custGeom>
              <a:avLst/>
              <a:gdLst>
                <a:gd name="T0" fmla="*/ 0 w 635"/>
                <a:gd name="T1" fmla="*/ 45 h 530"/>
                <a:gd name="T2" fmla="*/ 206 w 635"/>
                <a:gd name="T3" fmla="*/ 45 h 530"/>
                <a:gd name="T4" fmla="*/ 262 w 635"/>
                <a:gd name="T5" fmla="*/ 314 h 5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35" h="530">
                  <a:moveTo>
                    <a:pt x="0" y="76"/>
                  </a:moveTo>
                  <a:cubicBezTo>
                    <a:pt x="196" y="38"/>
                    <a:pt x="393" y="0"/>
                    <a:pt x="499" y="76"/>
                  </a:cubicBezTo>
                  <a:cubicBezTo>
                    <a:pt x="605" y="152"/>
                    <a:pt x="612" y="454"/>
                    <a:pt x="635" y="53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28" name="Line 33"/>
            <p:cNvSpPr>
              <a:spLocks noChangeShapeType="1"/>
            </p:cNvSpPr>
            <p:nvPr/>
          </p:nvSpPr>
          <p:spPr bwMode="auto">
            <a:xfrm flipV="1">
              <a:off x="999" y="2393"/>
              <a:ext cx="45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29" name="Line 34"/>
            <p:cNvSpPr>
              <a:spLocks noChangeShapeType="1"/>
            </p:cNvSpPr>
            <p:nvPr/>
          </p:nvSpPr>
          <p:spPr bwMode="auto">
            <a:xfrm flipH="1" flipV="1">
              <a:off x="948" y="2387"/>
              <a:ext cx="45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420" name="Text Box 35"/>
          <p:cNvSpPr txBox="1">
            <a:spLocks noChangeArrowheads="1"/>
          </p:cNvSpPr>
          <p:nvPr/>
        </p:nvSpPr>
        <p:spPr bwMode="auto">
          <a:xfrm>
            <a:off x="755650" y="2444750"/>
            <a:ext cx="24320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smtClean="0">
                <a:latin typeface="Arial Black" panose="020B0A04020102020204" pitchFamily="34" charset="0"/>
              </a:rPr>
              <a:t>no or minimal sample prep</a:t>
            </a:r>
            <a:endParaRPr lang="cs-CZ" altLang="cs-CZ" sz="160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 i="1">
                <a:latin typeface="Arial Black" panose="020B0A04020102020204" pitchFamily="34" charset="0"/>
              </a:rPr>
              <a:t>(ionex, IMAC, </a:t>
            </a:r>
            <a:r>
              <a:rPr lang="cs-CZ" altLang="cs-CZ" sz="1200" i="1" smtClean="0">
                <a:latin typeface="Arial Black" panose="020B0A04020102020204" pitchFamily="34" charset="0"/>
              </a:rPr>
              <a:t>affinity sorbents)</a:t>
            </a:r>
            <a:endParaRPr lang="cs-CZ" altLang="cs-CZ" sz="1200" i="1">
              <a:latin typeface="Arial Black" panose="020B0A04020102020204" pitchFamily="34" charset="0"/>
            </a:endParaRPr>
          </a:p>
        </p:txBody>
      </p:sp>
      <p:pic>
        <p:nvPicPr>
          <p:cNvPr id="17421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3117850"/>
            <a:ext cx="4730750" cy="333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9125" name="Group 37"/>
          <p:cNvGrpSpPr>
            <a:grpSpLocks/>
          </p:cNvGrpSpPr>
          <p:nvPr/>
        </p:nvGrpSpPr>
        <p:grpSpPr bwMode="auto">
          <a:xfrm>
            <a:off x="341360" y="4354651"/>
            <a:ext cx="6122151" cy="1435238"/>
            <a:chOff x="385" y="2659"/>
            <a:chExt cx="3674" cy="1315"/>
          </a:xfrm>
        </p:grpSpPr>
        <p:sp>
          <p:nvSpPr>
            <p:cNvPr id="17425" name="AutoShape 38"/>
            <p:cNvSpPr>
              <a:spLocks noChangeArrowheads="1"/>
            </p:cNvSpPr>
            <p:nvPr/>
          </p:nvSpPr>
          <p:spPr bwMode="auto">
            <a:xfrm>
              <a:off x="385" y="2659"/>
              <a:ext cx="3266" cy="13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26" name="Text Box 39"/>
            <p:cNvSpPr txBox="1">
              <a:spLocks noChangeArrowheads="1"/>
            </p:cNvSpPr>
            <p:nvPr/>
          </p:nvSpPr>
          <p:spPr bwMode="auto">
            <a:xfrm>
              <a:off x="420" y="2768"/>
              <a:ext cx="3639" cy="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Blip>
                  <a:blip r:embed="rId4"/>
                </a:buBlip>
              </a:pPr>
              <a:r>
                <a:rPr lang="cs-CZ" altLang="cs-CZ" sz="1800"/>
                <a:t>   </a:t>
              </a:r>
              <a:r>
                <a:rPr lang="cs-CZ" altLang="cs-CZ" sz="1600" smtClean="0"/>
                <a:t>high number of  factors influencing protein composition </a:t>
              </a:r>
              <a:endParaRPr lang="cs-CZ" altLang="cs-CZ" sz="16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/>
                <a:t>       </a:t>
              </a:r>
              <a:r>
                <a:rPr lang="cs-CZ" altLang="cs-CZ" sz="1600" smtClean="0"/>
                <a:t>not related with diagnosed disease</a:t>
              </a:r>
              <a:endParaRPr lang="cs-CZ" altLang="cs-CZ" sz="16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/>
                <a:t>       </a:t>
              </a:r>
              <a:r>
                <a:rPr lang="cs-CZ" altLang="cs-CZ" sz="1600" smtClean="0"/>
                <a:t>high profile variability</a:t>
              </a:r>
              <a:endParaRPr lang="cs-CZ" altLang="cs-CZ" sz="800"/>
            </a:p>
            <a:p>
              <a:pPr eaLnBrk="1" hangingPunct="1">
                <a:spcBef>
                  <a:spcPct val="0"/>
                </a:spcBef>
                <a:buFontTx/>
                <a:buBlip>
                  <a:blip r:embed="rId4"/>
                </a:buBlip>
              </a:pPr>
              <a:r>
                <a:rPr lang="cs-CZ" altLang="cs-CZ" sz="1800"/>
                <a:t>   </a:t>
              </a:r>
              <a:r>
                <a:rPr lang="cs-CZ" altLang="cs-CZ" sz="1600" smtClean="0"/>
                <a:t>no strict limits for clear positive/negative disease detection</a:t>
              </a:r>
              <a:endParaRPr lang="cs-CZ" altLang="cs-CZ" sz="16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800"/>
            </a:p>
          </p:txBody>
        </p:sp>
      </p:grpSp>
      <p:sp>
        <p:nvSpPr>
          <p:cNvPr id="89128" name="WordArt 40"/>
          <p:cNvSpPr>
            <a:spLocks noChangeArrowheads="1" noChangeShapeType="1" noTextEdit="1"/>
          </p:cNvSpPr>
          <p:nvPr/>
        </p:nvSpPr>
        <p:spPr bwMode="auto">
          <a:xfrm rot="5400000">
            <a:off x="5577681" y="4512469"/>
            <a:ext cx="1804988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cs-CZ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</a:p>
        </p:txBody>
      </p:sp>
      <p:sp>
        <p:nvSpPr>
          <p:cNvPr id="17424" name="Rectangle 42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4"/>
          <p:cNvGrpSpPr>
            <a:grpSpLocks/>
          </p:cNvGrpSpPr>
          <p:nvPr/>
        </p:nvGrpSpPr>
        <p:grpSpPr bwMode="auto">
          <a:xfrm>
            <a:off x="611188" y="404813"/>
            <a:ext cx="6048375" cy="3240087"/>
            <a:chOff x="884" y="1253"/>
            <a:chExt cx="3448" cy="1814"/>
          </a:xfrm>
        </p:grpSpPr>
        <p:sp>
          <p:nvSpPr>
            <p:cNvPr id="19467" name="Rectangle 5"/>
            <p:cNvSpPr>
              <a:spLocks noChangeArrowheads="1"/>
            </p:cNvSpPr>
            <p:nvPr/>
          </p:nvSpPr>
          <p:spPr bwMode="auto">
            <a:xfrm>
              <a:off x="884" y="1253"/>
              <a:ext cx="3448" cy="1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pic>
          <p:nvPicPr>
            <p:cNvPr id="19468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1525"/>
              <a:ext cx="2676" cy="1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69" name="Rectangle 7"/>
            <p:cNvSpPr>
              <a:spLocks noChangeArrowheads="1"/>
            </p:cNvSpPr>
            <p:nvPr/>
          </p:nvSpPr>
          <p:spPr bwMode="auto">
            <a:xfrm>
              <a:off x="1536" y="2766"/>
              <a:ext cx="2161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 i="1"/>
                <a:t>J</a:t>
              </a:r>
              <a:r>
                <a:rPr lang="cs-CZ" altLang="cs-CZ" sz="1200" i="1"/>
                <a:t>. </a:t>
              </a:r>
              <a:r>
                <a:rPr lang="en-US" altLang="cs-CZ" sz="1200" i="1"/>
                <a:t>LaBa</a:t>
              </a:r>
              <a:r>
                <a:rPr lang="cs-CZ" altLang="cs-CZ" sz="1200" i="1"/>
                <a:t>er et al., </a:t>
              </a:r>
              <a:r>
                <a:rPr lang="en-US" altLang="cs-CZ" sz="1200" i="1"/>
                <a:t>J. </a:t>
              </a:r>
              <a:r>
                <a:rPr lang="cs-CZ" altLang="cs-CZ" sz="1200" i="1"/>
                <a:t>Proteom</a:t>
              </a:r>
              <a:r>
                <a:rPr lang="en-US" altLang="cs-CZ" sz="1200" i="1"/>
                <a:t>e Res., </a:t>
              </a:r>
              <a:r>
                <a:rPr lang="en-US" altLang="cs-CZ" sz="1200" b="1" i="1"/>
                <a:t>4 </a:t>
              </a:r>
              <a:r>
                <a:rPr lang="en-US" altLang="cs-CZ" sz="1200" i="1"/>
                <a:t>(4)</a:t>
              </a:r>
              <a:r>
                <a:rPr lang="cs-CZ" altLang="cs-CZ" sz="1200" i="1"/>
                <a:t> </a:t>
              </a:r>
              <a:r>
                <a:rPr lang="en-US" altLang="cs-CZ" sz="1200" i="1"/>
                <a:t>1053-1059 (</a:t>
              </a:r>
              <a:r>
                <a:rPr lang="cs-CZ" altLang="cs-CZ" sz="1200"/>
                <a:t>200</a:t>
              </a:r>
              <a:r>
                <a:rPr lang="en-US" altLang="cs-CZ" sz="1200"/>
                <a:t>5).</a:t>
              </a:r>
              <a:endParaRPr lang="cs-CZ" altLang="cs-CZ" sz="1200"/>
            </a:p>
          </p:txBody>
        </p:sp>
      </p:grpSp>
      <p:grpSp>
        <p:nvGrpSpPr>
          <p:cNvPr id="90124" name="Group 12"/>
          <p:cNvGrpSpPr>
            <a:grpSpLocks/>
          </p:cNvGrpSpPr>
          <p:nvPr/>
        </p:nvGrpSpPr>
        <p:grpSpPr bwMode="auto">
          <a:xfrm>
            <a:off x="2051050" y="3429000"/>
            <a:ext cx="6913563" cy="3313113"/>
            <a:chOff x="1292" y="2160"/>
            <a:chExt cx="4355" cy="2087"/>
          </a:xfrm>
        </p:grpSpPr>
        <p:sp>
          <p:nvSpPr>
            <p:cNvPr id="19464" name="Rectangle 11"/>
            <p:cNvSpPr>
              <a:spLocks noChangeArrowheads="1"/>
            </p:cNvSpPr>
            <p:nvPr/>
          </p:nvSpPr>
          <p:spPr bwMode="auto">
            <a:xfrm>
              <a:off x="1292" y="2160"/>
              <a:ext cx="4355" cy="208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pic>
          <p:nvPicPr>
            <p:cNvPr id="1946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2432"/>
              <a:ext cx="3895" cy="1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66" name="Rectangle 10"/>
            <p:cNvSpPr>
              <a:spLocks noChangeArrowheads="1"/>
            </p:cNvSpPr>
            <p:nvPr/>
          </p:nvSpPr>
          <p:spPr bwMode="auto">
            <a:xfrm>
              <a:off x="3300" y="4020"/>
              <a:ext cx="212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 i="1" dirty="0"/>
                <a:t>M</a:t>
              </a:r>
              <a:r>
                <a:rPr lang="cs-CZ" altLang="cs-CZ" sz="1200" i="1" dirty="0"/>
                <a:t>. </a:t>
              </a:r>
              <a:r>
                <a:rPr lang="en-US" altLang="cs-CZ" sz="1200" i="1" dirty="0"/>
                <a:t>Ehmann</a:t>
              </a:r>
              <a:r>
                <a:rPr lang="cs-CZ" altLang="cs-CZ" sz="1200" i="1" dirty="0"/>
                <a:t> et al., </a:t>
              </a:r>
              <a:r>
                <a:rPr lang="en-US" altLang="cs-CZ" sz="1200" i="1" dirty="0"/>
                <a:t>Pancreas, </a:t>
              </a:r>
              <a:r>
                <a:rPr lang="en-US" altLang="cs-CZ" sz="1200" b="1" i="1" dirty="0"/>
                <a:t>34 </a:t>
              </a:r>
              <a:r>
                <a:rPr lang="en-US" altLang="cs-CZ" sz="1200" i="1" dirty="0"/>
                <a:t>(2)</a:t>
              </a:r>
              <a:r>
                <a:rPr lang="cs-CZ" altLang="cs-CZ" sz="1200" i="1" dirty="0"/>
                <a:t> </a:t>
              </a:r>
              <a:r>
                <a:rPr lang="en-US" altLang="cs-CZ" sz="1200" i="1" dirty="0"/>
                <a:t>205-214 (</a:t>
              </a:r>
              <a:r>
                <a:rPr lang="cs-CZ" altLang="cs-CZ" sz="1200" dirty="0"/>
                <a:t>200</a:t>
              </a:r>
              <a:r>
                <a:rPr lang="en-US" altLang="cs-CZ" sz="1200" dirty="0"/>
                <a:t>7).</a:t>
              </a:r>
              <a:endParaRPr lang="cs-CZ" altLang="cs-CZ" sz="1200" dirty="0"/>
            </a:p>
          </p:txBody>
        </p:sp>
      </p:grpSp>
      <p:sp>
        <p:nvSpPr>
          <p:cNvPr id="19460" name="Rectangle 13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/>
              <a:t>C7250</a:t>
            </a:r>
          </a:p>
        </p:txBody>
      </p:sp>
      <p:grpSp>
        <p:nvGrpSpPr>
          <p:cNvPr id="90128" name="Group 16"/>
          <p:cNvGrpSpPr>
            <a:grpSpLocks/>
          </p:cNvGrpSpPr>
          <p:nvPr/>
        </p:nvGrpSpPr>
        <p:grpSpPr bwMode="auto">
          <a:xfrm>
            <a:off x="4024313" y="4868863"/>
            <a:ext cx="3427412" cy="901700"/>
            <a:chOff x="2535" y="3067"/>
            <a:chExt cx="2159" cy="568"/>
          </a:xfrm>
        </p:grpSpPr>
        <p:sp>
          <p:nvSpPr>
            <p:cNvPr id="19462" name="Oval 14"/>
            <p:cNvSpPr>
              <a:spLocks noChangeArrowheads="1"/>
            </p:cNvSpPr>
            <p:nvPr/>
          </p:nvSpPr>
          <p:spPr bwMode="auto">
            <a:xfrm>
              <a:off x="2535" y="3067"/>
              <a:ext cx="499" cy="27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9463" name="Oval 15"/>
            <p:cNvSpPr>
              <a:spLocks noChangeArrowheads="1"/>
            </p:cNvSpPr>
            <p:nvPr/>
          </p:nvSpPr>
          <p:spPr bwMode="auto">
            <a:xfrm>
              <a:off x="4195" y="3363"/>
              <a:ext cx="499" cy="27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080"/>
          <p:cNvSpPr txBox="1">
            <a:spLocks noChangeArrowheads="1"/>
          </p:cNvSpPr>
          <p:nvPr/>
        </p:nvSpPr>
        <p:spPr bwMode="auto">
          <a:xfrm>
            <a:off x="1366852" y="641922"/>
            <a:ext cx="597849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 b="1" smtClean="0"/>
              <a:t>MS-based approaches for biomarker searching</a:t>
            </a:r>
            <a:endParaRPr lang="cs-CZ" altLang="cs-CZ" sz="2200" b="1"/>
          </a:p>
        </p:txBody>
      </p:sp>
      <p:grpSp>
        <p:nvGrpSpPr>
          <p:cNvPr id="18435" name="Group 1102"/>
          <p:cNvGrpSpPr>
            <a:grpSpLocks/>
          </p:cNvGrpSpPr>
          <p:nvPr/>
        </p:nvGrpSpPr>
        <p:grpSpPr bwMode="auto">
          <a:xfrm>
            <a:off x="1295400" y="2019300"/>
            <a:ext cx="1752600" cy="841375"/>
            <a:chOff x="752" y="1120"/>
            <a:chExt cx="1104" cy="530"/>
          </a:xfrm>
        </p:grpSpPr>
        <p:sp>
          <p:nvSpPr>
            <p:cNvPr id="18457" name="AutoShape 1084"/>
            <p:cNvSpPr>
              <a:spLocks noChangeArrowheads="1"/>
            </p:cNvSpPr>
            <p:nvPr/>
          </p:nvSpPr>
          <p:spPr bwMode="auto">
            <a:xfrm>
              <a:off x="752" y="1120"/>
              <a:ext cx="1104" cy="530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8458" name="Text Box 1085"/>
            <p:cNvSpPr txBox="1">
              <a:spLocks noChangeArrowheads="1"/>
            </p:cNvSpPr>
            <p:nvPr/>
          </p:nvSpPr>
          <p:spPr bwMode="auto">
            <a:xfrm>
              <a:off x="778" y="1276"/>
              <a:ext cx="103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solidFill>
                    <a:srgbClr val="000000"/>
                  </a:solidFill>
                </a:rPr>
                <a:t>Pattern profiling</a:t>
              </a:r>
            </a:p>
          </p:txBody>
        </p:sp>
      </p:grpSp>
      <p:sp>
        <p:nvSpPr>
          <p:cNvPr id="18436" name="Text Box 1103"/>
          <p:cNvSpPr txBox="1">
            <a:spLocks noChangeArrowheads="1"/>
          </p:cNvSpPr>
          <p:nvPr/>
        </p:nvSpPr>
        <p:spPr bwMode="auto">
          <a:xfrm>
            <a:off x="1036634" y="1309688"/>
            <a:ext cx="24304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smtClean="0"/>
              <a:t>direct </a:t>
            </a:r>
            <a:r>
              <a:rPr lang="cs-CZ" altLang="cs-CZ" sz="2000"/>
              <a:t>MS </a:t>
            </a:r>
            <a:r>
              <a:rPr lang="cs-CZ" altLang="cs-CZ" sz="2000" smtClean="0"/>
              <a:t>analysis</a:t>
            </a:r>
            <a:endParaRPr lang="cs-CZ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(MALDI MS, SELDI MS)</a:t>
            </a:r>
          </a:p>
        </p:txBody>
      </p:sp>
      <p:sp>
        <p:nvSpPr>
          <p:cNvPr id="18437" name="Text Box 1104"/>
          <p:cNvSpPr txBox="1">
            <a:spLocks noChangeArrowheads="1"/>
          </p:cNvSpPr>
          <p:nvPr/>
        </p:nvSpPr>
        <p:spPr bwMode="auto">
          <a:xfrm>
            <a:off x="304800" y="2908300"/>
            <a:ext cx="3886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 smtClean="0"/>
              <a:t>comparison of peptide </a:t>
            </a:r>
            <a:r>
              <a:rPr lang="cs-CZ" altLang="cs-CZ" sz="1600" b="1"/>
              <a:t>(</a:t>
            </a:r>
            <a:r>
              <a:rPr lang="cs-CZ" altLang="cs-CZ" sz="1600" b="1" smtClean="0"/>
              <a:t>protein) profile of sample „healthy“ vs. patient</a:t>
            </a:r>
            <a:endParaRPr lang="cs-CZ" altLang="cs-CZ" sz="16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(bez identifikace, statistická analýza)</a:t>
            </a:r>
          </a:p>
        </p:txBody>
      </p:sp>
      <p:grpSp>
        <p:nvGrpSpPr>
          <p:cNvPr id="31827" name="Group 1107"/>
          <p:cNvGrpSpPr>
            <a:grpSpLocks/>
          </p:cNvGrpSpPr>
          <p:nvPr/>
        </p:nvGrpSpPr>
        <p:grpSpPr bwMode="auto">
          <a:xfrm>
            <a:off x="972328" y="4067175"/>
            <a:ext cx="2500313" cy="1466850"/>
            <a:chOff x="480" y="2784"/>
            <a:chExt cx="1575" cy="924"/>
          </a:xfrm>
        </p:grpSpPr>
        <p:sp>
          <p:nvSpPr>
            <p:cNvPr id="18455" name="AutoShape 1105"/>
            <p:cNvSpPr>
              <a:spLocks noChangeArrowheads="1"/>
            </p:cNvSpPr>
            <p:nvPr/>
          </p:nvSpPr>
          <p:spPr bwMode="auto">
            <a:xfrm>
              <a:off x="1152" y="2784"/>
              <a:ext cx="336" cy="624"/>
            </a:xfrm>
            <a:prstGeom prst="downArrow">
              <a:avLst>
                <a:gd name="adj1" fmla="val 50000"/>
                <a:gd name="adj2" fmla="val 46429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8456" name="Text Box 1106"/>
            <p:cNvSpPr txBox="1">
              <a:spLocks noChangeArrowheads="1"/>
            </p:cNvSpPr>
            <p:nvPr/>
          </p:nvSpPr>
          <p:spPr bwMode="auto">
            <a:xfrm>
              <a:off x="480" y="3456"/>
              <a:ext cx="157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 smtClean="0">
                  <a:solidFill>
                    <a:schemeClr val="folHlink"/>
                  </a:solidFill>
                </a:rPr>
                <a:t>early disease detection</a:t>
              </a:r>
              <a:endParaRPr lang="cs-CZ" altLang="cs-CZ" sz="2000">
                <a:solidFill>
                  <a:schemeClr val="folHlink"/>
                </a:solidFill>
              </a:endParaRPr>
            </a:p>
          </p:txBody>
        </p:sp>
      </p:grpSp>
      <p:sp>
        <p:nvSpPr>
          <p:cNvPr id="18439" name="Text Box 1108"/>
          <p:cNvSpPr txBox="1">
            <a:spLocks noChangeArrowheads="1"/>
          </p:cNvSpPr>
          <p:nvPr/>
        </p:nvSpPr>
        <p:spPr bwMode="auto">
          <a:xfrm>
            <a:off x="5340810" y="1295400"/>
            <a:ext cx="26629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smtClean="0"/>
              <a:t>biomarker identification</a:t>
            </a:r>
            <a:endParaRPr lang="cs-CZ" altLang="cs-CZ" sz="2000"/>
          </a:p>
        </p:txBody>
      </p:sp>
      <p:sp>
        <p:nvSpPr>
          <p:cNvPr id="18440" name="AutoShape 1110"/>
          <p:cNvSpPr>
            <a:spLocks noChangeArrowheads="1"/>
          </p:cNvSpPr>
          <p:nvPr/>
        </p:nvSpPr>
        <p:spPr bwMode="auto">
          <a:xfrm>
            <a:off x="5791200" y="1844824"/>
            <a:ext cx="1752600" cy="84137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18441" name="Text Box 1111"/>
          <p:cNvSpPr txBox="1">
            <a:spLocks noChangeArrowheads="1"/>
          </p:cNvSpPr>
          <p:nvPr/>
        </p:nvSpPr>
        <p:spPr bwMode="auto">
          <a:xfrm>
            <a:off x="6089520" y="2000399"/>
            <a:ext cx="11432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b="1" smtClean="0">
                <a:solidFill>
                  <a:srgbClr val="000000"/>
                </a:solidFill>
              </a:rPr>
              <a:t>Separation</a:t>
            </a:r>
            <a:endParaRPr lang="cs-CZ" altLang="cs-CZ" sz="1600" b="1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000000"/>
                </a:solidFill>
              </a:rPr>
              <a:t>GE. LC</a:t>
            </a:r>
          </a:p>
        </p:txBody>
      </p:sp>
      <p:sp>
        <p:nvSpPr>
          <p:cNvPr id="18442" name="Text Box 1112"/>
          <p:cNvSpPr txBox="1">
            <a:spLocks noChangeArrowheads="1"/>
          </p:cNvSpPr>
          <p:nvPr/>
        </p:nvSpPr>
        <p:spPr bwMode="auto">
          <a:xfrm>
            <a:off x="4667217" y="2896523"/>
            <a:ext cx="3886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 smtClean="0"/>
              <a:t>comparison of protein (peptide) content of  sample „healthy“ vs patient</a:t>
            </a:r>
            <a:endParaRPr lang="cs-CZ" altLang="cs-CZ" sz="1600" b="1"/>
          </a:p>
        </p:txBody>
      </p:sp>
      <p:grpSp>
        <p:nvGrpSpPr>
          <p:cNvPr id="18443" name="Group 1123"/>
          <p:cNvGrpSpPr>
            <a:grpSpLocks/>
          </p:cNvGrpSpPr>
          <p:nvPr/>
        </p:nvGrpSpPr>
        <p:grpSpPr bwMode="auto">
          <a:xfrm>
            <a:off x="5795964" y="3615720"/>
            <a:ext cx="1752600" cy="841375"/>
            <a:chOff x="3648" y="2400"/>
            <a:chExt cx="1104" cy="530"/>
          </a:xfrm>
        </p:grpSpPr>
        <p:sp>
          <p:nvSpPr>
            <p:cNvPr id="18453" name="AutoShape 1113"/>
            <p:cNvSpPr>
              <a:spLocks noChangeArrowheads="1"/>
            </p:cNvSpPr>
            <p:nvPr/>
          </p:nvSpPr>
          <p:spPr bwMode="auto">
            <a:xfrm>
              <a:off x="3648" y="2400"/>
              <a:ext cx="1104" cy="53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8454" name="Text Box 1114"/>
            <p:cNvSpPr txBox="1">
              <a:spLocks noChangeArrowheads="1"/>
            </p:cNvSpPr>
            <p:nvPr/>
          </p:nvSpPr>
          <p:spPr bwMode="auto">
            <a:xfrm>
              <a:off x="3928" y="2490"/>
              <a:ext cx="5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solidFill>
                    <a:srgbClr val="000000"/>
                  </a:solidFill>
                </a:rPr>
                <a:t>MS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solidFill>
                    <a:srgbClr val="000000"/>
                  </a:solidFill>
                </a:rPr>
                <a:t>MS</a:t>
              </a:r>
              <a:r>
                <a:rPr lang="en-US" altLang="cs-CZ" sz="1600" b="1">
                  <a:solidFill>
                    <a:srgbClr val="000000"/>
                  </a:solidFill>
                </a:rPr>
                <a:t>/</a:t>
              </a:r>
              <a:r>
                <a:rPr lang="cs-CZ" altLang="cs-CZ" sz="1600" b="1">
                  <a:solidFill>
                    <a:srgbClr val="000000"/>
                  </a:solidFill>
                </a:rPr>
                <a:t>MS</a:t>
              </a:r>
            </a:p>
          </p:txBody>
        </p:sp>
      </p:grpSp>
      <p:sp>
        <p:nvSpPr>
          <p:cNvPr id="18444" name="Text Box 1115"/>
          <p:cNvSpPr txBox="1">
            <a:spLocks noChangeArrowheads="1"/>
          </p:cNvSpPr>
          <p:nvPr/>
        </p:nvSpPr>
        <p:spPr bwMode="auto">
          <a:xfrm>
            <a:off x="4667217" y="4492842"/>
            <a:ext cx="388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 smtClean="0"/>
              <a:t>identification of differentialy regulated proteins</a:t>
            </a:r>
            <a:endParaRPr lang="cs-CZ" altLang="cs-CZ" sz="1600" b="1"/>
          </a:p>
        </p:txBody>
      </p:sp>
      <p:grpSp>
        <p:nvGrpSpPr>
          <p:cNvPr id="3" name="Skupina 2"/>
          <p:cNvGrpSpPr>
            <a:grpSpLocks/>
          </p:cNvGrpSpPr>
          <p:nvPr/>
        </p:nvGrpSpPr>
        <p:grpSpPr bwMode="auto">
          <a:xfrm>
            <a:off x="4829175" y="5140474"/>
            <a:ext cx="3775075" cy="1390650"/>
            <a:chOff x="4829379" y="5273675"/>
            <a:chExt cx="3775069" cy="1390666"/>
          </a:xfrm>
        </p:grpSpPr>
        <p:sp>
          <p:nvSpPr>
            <p:cNvPr id="18450" name="AutoShape 1116"/>
            <p:cNvSpPr>
              <a:spLocks noChangeArrowheads="1"/>
            </p:cNvSpPr>
            <p:nvPr/>
          </p:nvSpPr>
          <p:spPr bwMode="auto">
            <a:xfrm>
              <a:off x="5237367" y="5805264"/>
              <a:ext cx="2959094" cy="841375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8451" name="Text Box 1117"/>
            <p:cNvSpPr txBox="1">
              <a:spLocks noChangeArrowheads="1"/>
            </p:cNvSpPr>
            <p:nvPr/>
          </p:nvSpPr>
          <p:spPr bwMode="auto">
            <a:xfrm>
              <a:off x="4829379" y="5834078"/>
              <a:ext cx="3775069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1600" smtClean="0">
                  <a:solidFill>
                    <a:srgbClr val="000000"/>
                  </a:solidFill>
                </a:rPr>
                <a:t>specific antibody</a:t>
              </a:r>
              <a:endParaRPr lang="cs-CZ" altLang="cs-CZ" sz="1600">
                <a:solidFill>
                  <a:srgbClr val="000000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1600" smtClean="0">
                  <a:solidFill>
                    <a:srgbClr val="000000"/>
                  </a:solidFill>
                </a:rPr>
                <a:t>Immunodetection</a:t>
              </a:r>
              <a:endParaRPr lang="cs-CZ" altLang="cs-CZ" sz="1600">
                <a:solidFill>
                  <a:srgbClr val="000000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solidFill>
                    <a:srgbClr val="000000"/>
                  </a:solidFill>
                </a:rPr>
                <a:t>SRM, SWATH</a:t>
              </a:r>
              <a:r>
                <a:rPr lang="en-US" altLang="cs-CZ" sz="1600">
                  <a:solidFill>
                    <a:srgbClr val="000000"/>
                  </a:solidFill>
                </a:rPr>
                <a:t>/</a:t>
              </a:r>
              <a:r>
                <a:rPr lang="cs-CZ" altLang="cs-CZ" sz="1600">
                  <a:solidFill>
                    <a:srgbClr val="000000"/>
                  </a:solidFill>
                </a:rPr>
                <a:t>Protein arrays</a:t>
              </a:r>
            </a:p>
          </p:txBody>
        </p:sp>
        <p:sp>
          <p:nvSpPr>
            <p:cNvPr id="18452" name="AutoShape 1118"/>
            <p:cNvSpPr>
              <a:spLocks noChangeArrowheads="1"/>
            </p:cNvSpPr>
            <p:nvPr/>
          </p:nvSpPr>
          <p:spPr bwMode="auto">
            <a:xfrm>
              <a:off x="6477007" y="5273675"/>
              <a:ext cx="381000" cy="431800"/>
            </a:xfrm>
            <a:prstGeom prst="downArrow">
              <a:avLst>
                <a:gd name="adj1" fmla="val 50000"/>
                <a:gd name="adj2" fmla="val 28333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</p:grpSp>
      <p:sp>
        <p:nvSpPr>
          <p:cNvPr id="31841" name="Text Box 1121"/>
          <p:cNvSpPr txBox="1">
            <a:spLocks noChangeArrowheads="1"/>
          </p:cNvSpPr>
          <p:nvPr/>
        </p:nvSpPr>
        <p:spPr bwMode="auto">
          <a:xfrm>
            <a:off x="1366852" y="5768625"/>
            <a:ext cx="3058081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smtClean="0">
                <a:solidFill>
                  <a:srgbClr val="FF0000"/>
                </a:solidFill>
              </a:rPr>
              <a:t>biomarker specifity!!!</a:t>
            </a:r>
            <a:endParaRPr lang="cs-CZ" altLang="cs-CZ" sz="2400" b="1">
              <a:solidFill>
                <a:srgbClr val="FF0000"/>
              </a:solidFill>
            </a:endParaRPr>
          </a:p>
        </p:txBody>
      </p:sp>
      <p:sp>
        <p:nvSpPr>
          <p:cNvPr id="31845" name="Line 1125"/>
          <p:cNvSpPr>
            <a:spLocks noChangeShapeType="1"/>
          </p:cNvSpPr>
          <p:nvPr/>
        </p:nvSpPr>
        <p:spPr bwMode="auto">
          <a:xfrm flipV="1">
            <a:off x="323850" y="1628775"/>
            <a:ext cx="4032250" cy="3671888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846" name="Line 1126"/>
          <p:cNvSpPr>
            <a:spLocks noChangeShapeType="1"/>
          </p:cNvSpPr>
          <p:nvPr/>
        </p:nvSpPr>
        <p:spPr bwMode="auto">
          <a:xfrm rot="16200000" flipV="1">
            <a:off x="359569" y="1664494"/>
            <a:ext cx="4032250" cy="3671888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9" name="Rectangle 1127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1" grpId="0" animBg="1" autoUpdateAnimBg="0"/>
      <p:bldP spid="31845" grpId="0" animBg="1"/>
      <p:bldP spid="318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1607390" y="174742"/>
            <a:ext cx="5699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000" b="1" dirty="0" err="1" smtClean="0">
                <a:latin typeface="+mj-lt"/>
              </a:rPr>
              <a:t>Glycan</a:t>
            </a:r>
            <a:r>
              <a:rPr lang="cs-CZ" sz="2000" b="1" dirty="0" smtClean="0">
                <a:latin typeface="+mj-lt"/>
              </a:rPr>
              <a:t> </a:t>
            </a:r>
            <a:r>
              <a:rPr lang="cs-CZ" sz="2000" b="1" dirty="0" err="1" smtClean="0">
                <a:latin typeface="+mj-lt"/>
              </a:rPr>
              <a:t>profiling</a:t>
            </a:r>
            <a:r>
              <a:rPr lang="cs-CZ" sz="2000" b="1" dirty="0" smtClean="0">
                <a:latin typeface="+mj-lt"/>
              </a:rPr>
              <a:t> and </a:t>
            </a:r>
            <a:r>
              <a:rPr lang="cs-CZ" sz="2000" b="1" dirty="0" err="1" smtClean="0">
                <a:latin typeface="+mj-lt"/>
              </a:rPr>
              <a:t>structural</a:t>
            </a:r>
            <a:r>
              <a:rPr lang="cs-CZ" sz="2000" b="1" dirty="0" smtClean="0">
                <a:latin typeface="+mj-lt"/>
              </a:rPr>
              <a:t> </a:t>
            </a:r>
            <a:r>
              <a:rPr lang="cs-CZ" sz="2000" b="1" dirty="0" err="1" smtClean="0">
                <a:latin typeface="+mj-lt"/>
              </a:rPr>
              <a:t>analysis</a:t>
            </a:r>
            <a:r>
              <a:rPr lang="cs-CZ" sz="2000" b="1" dirty="0" smtClean="0">
                <a:latin typeface="+mj-lt"/>
              </a:rPr>
              <a:t> </a:t>
            </a:r>
            <a:r>
              <a:rPr lang="cs-CZ" sz="2000" b="1" dirty="0" err="1" smtClean="0">
                <a:latin typeface="+mj-lt"/>
              </a:rPr>
              <a:t>of</a:t>
            </a:r>
            <a:r>
              <a:rPr lang="cs-CZ" sz="2000" b="1" dirty="0" smtClean="0">
                <a:latin typeface="+mj-lt"/>
              </a:rPr>
              <a:t> </a:t>
            </a:r>
            <a:r>
              <a:rPr lang="cs-CZ" sz="2000" b="1" dirty="0" err="1" smtClean="0">
                <a:latin typeface="+mj-lt"/>
              </a:rPr>
              <a:t>glycans</a:t>
            </a:r>
            <a:endParaRPr lang="cs-CZ" sz="2000" b="1" dirty="0">
              <a:latin typeface="+mj-lt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148064" y="1031547"/>
            <a:ext cx="26260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 dirty="0">
                <a:latin typeface="+mj-lt"/>
                <a:cs typeface="Arial" panose="020B0604020202020204" pitchFamily="34" charset="0"/>
              </a:rPr>
              <a:t>NSCLC </a:t>
            </a:r>
            <a:r>
              <a:rPr lang="en-US" altLang="en-US" sz="1200" b="1" i="1" dirty="0" smtClean="0">
                <a:latin typeface="+mj-lt"/>
                <a:cs typeface="Arial" panose="020B0604020202020204" pitchFamily="34" charset="0"/>
              </a:rPr>
              <a:t>- </a:t>
            </a:r>
            <a:r>
              <a:rPr lang="en-US" altLang="en-US" sz="1200" b="1" i="1" dirty="0" err="1">
                <a:latin typeface="+mj-lt"/>
                <a:cs typeface="Arial" panose="020B0604020202020204" pitchFamily="34" charset="0"/>
              </a:rPr>
              <a:t>B</a:t>
            </a:r>
            <a:r>
              <a:rPr lang="en-US" altLang="en-US" sz="1200" b="1" i="1" dirty="0" err="1" smtClean="0">
                <a:latin typeface="+mj-lt"/>
                <a:cs typeface="Arial" panose="020B0604020202020204" pitchFamily="34" charset="0"/>
              </a:rPr>
              <a:t>ronchoalveolar</a:t>
            </a:r>
            <a:r>
              <a:rPr lang="en-US" altLang="en-US" sz="1200" b="1" i="1" dirty="0" smtClean="0">
                <a:latin typeface="+mj-lt"/>
                <a:cs typeface="Arial" panose="020B0604020202020204" pitchFamily="34" charset="0"/>
              </a:rPr>
              <a:t> Carcinoma</a:t>
            </a:r>
            <a:endParaRPr lang="en-US" altLang="en-US" sz="12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2764"/>
          <p:cNvSpPr txBox="1">
            <a:spLocks noChangeArrowheads="1"/>
          </p:cNvSpPr>
          <p:nvPr/>
        </p:nvSpPr>
        <p:spPr bwMode="auto">
          <a:xfrm>
            <a:off x="5172470" y="2918760"/>
            <a:ext cx="26828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 dirty="0" err="1" smtClean="0">
                <a:latin typeface="+mj-lt"/>
              </a:rPr>
              <a:t>Bronchoalveolar</a:t>
            </a:r>
            <a:r>
              <a:rPr lang="en-US" altLang="en-US" sz="1200" b="1" i="1" dirty="0" smtClean="0">
                <a:latin typeface="+mj-lt"/>
              </a:rPr>
              <a:t> Adenocarcinoma</a:t>
            </a:r>
            <a:endParaRPr lang="en-US" altLang="en-US" sz="1200" b="1" i="1" dirty="0">
              <a:latin typeface="+mj-lt"/>
            </a:endParaRPr>
          </a:p>
        </p:txBody>
      </p:sp>
      <p:sp>
        <p:nvSpPr>
          <p:cNvPr id="11" name="TextBox 2764"/>
          <p:cNvSpPr txBox="1">
            <a:spLocks noChangeArrowheads="1"/>
          </p:cNvSpPr>
          <p:nvPr/>
        </p:nvSpPr>
        <p:spPr bwMode="auto">
          <a:xfrm>
            <a:off x="5208679" y="4582276"/>
            <a:ext cx="17652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 dirty="0">
                <a:latin typeface="+mn-lt"/>
              </a:rPr>
              <a:t>Large </a:t>
            </a:r>
            <a:r>
              <a:rPr lang="en-US" altLang="en-US" sz="1200" b="1" i="1" dirty="0" smtClean="0">
                <a:latin typeface="+mn-lt"/>
              </a:rPr>
              <a:t>Cell Carcinoma</a:t>
            </a:r>
            <a:endParaRPr lang="en-US" altLang="en-US" sz="1200" b="1" i="1" dirty="0">
              <a:latin typeface="+mn-lt"/>
            </a:endParaRPr>
          </a:p>
        </p:txBody>
      </p:sp>
      <p:grpSp>
        <p:nvGrpSpPr>
          <p:cNvPr id="12" name="Skupina 11"/>
          <p:cNvGrpSpPr/>
          <p:nvPr/>
        </p:nvGrpSpPr>
        <p:grpSpPr>
          <a:xfrm>
            <a:off x="211089" y="713643"/>
            <a:ext cx="5008983" cy="6006880"/>
            <a:chOff x="440428" y="653186"/>
            <a:chExt cx="5050088" cy="5917132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33287" y="5153794"/>
              <a:ext cx="4577862" cy="1154074"/>
            </a:xfrm>
            <a:custGeom>
              <a:avLst/>
              <a:gdLst>
                <a:gd name="T0" fmla="*/ 2147483647 w 2884"/>
                <a:gd name="T1" fmla="*/ 2147483647 h 727"/>
                <a:gd name="T2" fmla="*/ 2147483647 w 2884"/>
                <a:gd name="T3" fmla="*/ 2147483647 h 727"/>
                <a:gd name="T4" fmla="*/ 2147483647 w 2884"/>
                <a:gd name="T5" fmla="*/ 2147483647 h 727"/>
                <a:gd name="T6" fmla="*/ 2147483647 w 2884"/>
                <a:gd name="T7" fmla="*/ 2147483647 h 727"/>
                <a:gd name="T8" fmla="*/ 2147483647 w 2884"/>
                <a:gd name="T9" fmla="*/ 2147483647 h 727"/>
                <a:gd name="T10" fmla="*/ 2147483647 w 2884"/>
                <a:gd name="T11" fmla="*/ 2147483647 h 727"/>
                <a:gd name="T12" fmla="*/ 2147483647 w 2884"/>
                <a:gd name="T13" fmla="*/ 2147483647 h 727"/>
                <a:gd name="T14" fmla="*/ 2147483647 w 2884"/>
                <a:gd name="T15" fmla="*/ 2147483647 h 727"/>
                <a:gd name="T16" fmla="*/ 2147483647 w 2884"/>
                <a:gd name="T17" fmla="*/ 2147483647 h 727"/>
                <a:gd name="T18" fmla="*/ 2147483647 w 2884"/>
                <a:gd name="T19" fmla="*/ 2147483647 h 727"/>
                <a:gd name="T20" fmla="*/ 2147483647 w 2884"/>
                <a:gd name="T21" fmla="*/ 2147483647 h 727"/>
                <a:gd name="T22" fmla="*/ 2147483647 w 2884"/>
                <a:gd name="T23" fmla="*/ 2147483647 h 727"/>
                <a:gd name="T24" fmla="*/ 2147483647 w 2884"/>
                <a:gd name="T25" fmla="*/ 2147483647 h 727"/>
                <a:gd name="T26" fmla="*/ 2147483647 w 2884"/>
                <a:gd name="T27" fmla="*/ 2147483647 h 727"/>
                <a:gd name="T28" fmla="*/ 2147483647 w 2884"/>
                <a:gd name="T29" fmla="*/ 2147483647 h 727"/>
                <a:gd name="T30" fmla="*/ 2147483647 w 2884"/>
                <a:gd name="T31" fmla="*/ 2147483647 h 727"/>
                <a:gd name="T32" fmla="*/ 2147483647 w 2884"/>
                <a:gd name="T33" fmla="*/ 2147483647 h 727"/>
                <a:gd name="T34" fmla="*/ 2147483647 w 2884"/>
                <a:gd name="T35" fmla="*/ 2147483647 h 727"/>
                <a:gd name="T36" fmla="*/ 2147483647 w 2884"/>
                <a:gd name="T37" fmla="*/ 2147483647 h 727"/>
                <a:gd name="T38" fmla="*/ 2147483647 w 2884"/>
                <a:gd name="T39" fmla="*/ 2147483647 h 727"/>
                <a:gd name="T40" fmla="*/ 2147483647 w 2884"/>
                <a:gd name="T41" fmla="*/ 2147483647 h 727"/>
                <a:gd name="T42" fmla="*/ 2147483647 w 2884"/>
                <a:gd name="T43" fmla="*/ 2147483647 h 727"/>
                <a:gd name="T44" fmla="*/ 2147483647 w 2884"/>
                <a:gd name="T45" fmla="*/ 2147483647 h 727"/>
                <a:gd name="T46" fmla="*/ 2147483647 w 2884"/>
                <a:gd name="T47" fmla="*/ 2147483647 h 727"/>
                <a:gd name="T48" fmla="*/ 2147483647 w 2884"/>
                <a:gd name="T49" fmla="*/ 2147483647 h 727"/>
                <a:gd name="T50" fmla="*/ 2147483647 w 2884"/>
                <a:gd name="T51" fmla="*/ 2147483647 h 727"/>
                <a:gd name="T52" fmla="*/ 2147483647 w 2884"/>
                <a:gd name="T53" fmla="*/ 2147483647 h 727"/>
                <a:gd name="T54" fmla="*/ 2147483647 w 2884"/>
                <a:gd name="T55" fmla="*/ 2147483647 h 727"/>
                <a:gd name="T56" fmla="*/ 2147483647 w 2884"/>
                <a:gd name="T57" fmla="*/ 2147483647 h 727"/>
                <a:gd name="T58" fmla="*/ 2147483647 w 2884"/>
                <a:gd name="T59" fmla="*/ 2147483647 h 727"/>
                <a:gd name="T60" fmla="*/ 2147483647 w 2884"/>
                <a:gd name="T61" fmla="*/ 2147483647 h 727"/>
                <a:gd name="T62" fmla="*/ 2147483647 w 2884"/>
                <a:gd name="T63" fmla="*/ 2147483647 h 727"/>
                <a:gd name="T64" fmla="*/ 2147483647 w 2884"/>
                <a:gd name="T65" fmla="*/ 2147483647 h 727"/>
                <a:gd name="T66" fmla="*/ 2147483647 w 2884"/>
                <a:gd name="T67" fmla="*/ 2147483647 h 727"/>
                <a:gd name="T68" fmla="*/ 2147483647 w 2884"/>
                <a:gd name="T69" fmla="*/ 2147483647 h 727"/>
                <a:gd name="T70" fmla="*/ 2147483647 w 2884"/>
                <a:gd name="T71" fmla="*/ 2147483647 h 727"/>
                <a:gd name="T72" fmla="*/ 2147483647 w 2884"/>
                <a:gd name="T73" fmla="*/ 2147483647 h 727"/>
                <a:gd name="T74" fmla="*/ 2147483647 w 2884"/>
                <a:gd name="T75" fmla="*/ 2147483647 h 727"/>
                <a:gd name="T76" fmla="*/ 2147483647 w 2884"/>
                <a:gd name="T77" fmla="*/ 2147483647 h 727"/>
                <a:gd name="T78" fmla="*/ 2147483647 w 2884"/>
                <a:gd name="T79" fmla="*/ 2147483647 h 727"/>
                <a:gd name="T80" fmla="*/ 2147483647 w 2884"/>
                <a:gd name="T81" fmla="*/ 2147483647 h 727"/>
                <a:gd name="T82" fmla="*/ 2147483647 w 2884"/>
                <a:gd name="T83" fmla="*/ 2147483647 h 727"/>
                <a:gd name="T84" fmla="*/ 2147483647 w 2884"/>
                <a:gd name="T85" fmla="*/ 2147483647 h 727"/>
                <a:gd name="T86" fmla="*/ 2147483647 w 2884"/>
                <a:gd name="T87" fmla="*/ 2147483647 h 727"/>
                <a:gd name="T88" fmla="*/ 2147483647 w 2884"/>
                <a:gd name="T89" fmla="*/ 2147483647 h 727"/>
                <a:gd name="T90" fmla="*/ 2147483647 w 2884"/>
                <a:gd name="T91" fmla="*/ 2147483647 h 727"/>
                <a:gd name="T92" fmla="*/ 2147483647 w 2884"/>
                <a:gd name="T93" fmla="*/ 2147483647 h 727"/>
                <a:gd name="T94" fmla="*/ 2147483647 w 2884"/>
                <a:gd name="T95" fmla="*/ 2147483647 h 727"/>
                <a:gd name="T96" fmla="*/ 2147483647 w 2884"/>
                <a:gd name="T97" fmla="*/ 2147483647 h 727"/>
                <a:gd name="T98" fmla="*/ 2147483647 w 2884"/>
                <a:gd name="T99" fmla="*/ 2147483647 h 727"/>
                <a:gd name="T100" fmla="*/ 2147483647 w 2884"/>
                <a:gd name="T101" fmla="*/ 2147483647 h 727"/>
                <a:gd name="T102" fmla="*/ 2147483647 w 2884"/>
                <a:gd name="T103" fmla="*/ 2147483647 h 727"/>
                <a:gd name="T104" fmla="*/ 2147483647 w 2884"/>
                <a:gd name="T105" fmla="*/ 2147483647 h 727"/>
                <a:gd name="T106" fmla="*/ 2147483647 w 2884"/>
                <a:gd name="T107" fmla="*/ 2147483647 h 727"/>
                <a:gd name="T108" fmla="*/ 2147483647 w 2884"/>
                <a:gd name="T109" fmla="*/ 2147483647 h 727"/>
                <a:gd name="T110" fmla="*/ 2147483647 w 2884"/>
                <a:gd name="T111" fmla="*/ 2147483647 h 727"/>
                <a:gd name="T112" fmla="*/ 2147483647 w 2884"/>
                <a:gd name="T113" fmla="*/ 2147483647 h 727"/>
                <a:gd name="T114" fmla="*/ 2147483647 w 2884"/>
                <a:gd name="T115" fmla="*/ 2147483647 h 727"/>
                <a:gd name="T116" fmla="*/ 2147483647 w 2884"/>
                <a:gd name="T117" fmla="*/ 2147483647 h 727"/>
                <a:gd name="T118" fmla="*/ 2147483647 w 2884"/>
                <a:gd name="T119" fmla="*/ 2147483647 h 72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884" h="727">
                  <a:moveTo>
                    <a:pt x="0" y="716"/>
                  </a:moveTo>
                  <a:lnTo>
                    <a:pt x="0" y="716"/>
                  </a:lnTo>
                  <a:lnTo>
                    <a:pt x="5" y="716"/>
                  </a:lnTo>
                  <a:lnTo>
                    <a:pt x="11" y="703"/>
                  </a:lnTo>
                  <a:lnTo>
                    <a:pt x="11" y="698"/>
                  </a:lnTo>
                  <a:lnTo>
                    <a:pt x="16" y="716"/>
                  </a:lnTo>
                  <a:lnTo>
                    <a:pt x="16" y="692"/>
                  </a:lnTo>
                  <a:lnTo>
                    <a:pt x="21" y="692"/>
                  </a:lnTo>
                  <a:lnTo>
                    <a:pt x="27" y="708"/>
                  </a:lnTo>
                  <a:lnTo>
                    <a:pt x="27" y="724"/>
                  </a:lnTo>
                  <a:lnTo>
                    <a:pt x="32" y="716"/>
                  </a:lnTo>
                  <a:lnTo>
                    <a:pt x="32" y="668"/>
                  </a:lnTo>
                  <a:lnTo>
                    <a:pt x="37" y="631"/>
                  </a:lnTo>
                  <a:lnTo>
                    <a:pt x="43" y="620"/>
                  </a:lnTo>
                  <a:lnTo>
                    <a:pt x="43" y="642"/>
                  </a:lnTo>
                  <a:lnTo>
                    <a:pt x="48" y="708"/>
                  </a:lnTo>
                  <a:lnTo>
                    <a:pt x="48" y="700"/>
                  </a:lnTo>
                  <a:lnTo>
                    <a:pt x="53" y="679"/>
                  </a:lnTo>
                  <a:lnTo>
                    <a:pt x="59" y="679"/>
                  </a:lnTo>
                  <a:lnTo>
                    <a:pt x="59" y="500"/>
                  </a:lnTo>
                  <a:lnTo>
                    <a:pt x="64" y="471"/>
                  </a:lnTo>
                  <a:lnTo>
                    <a:pt x="64" y="636"/>
                  </a:lnTo>
                  <a:lnTo>
                    <a:pt x="69" y="713"/>
                  </a:lnTo>
                  <a:lnTo>
                    <a:pt x="69" y="695"/>
                  </a:lnTo>
                  <a:lnTo>
                    <a:pt x="75" y="698"/>
                  </a:lnTo>
                  <a:lnTo>
                    <a:pt x="80" y="698"/>
                  </a:lnTo>
                  <a:lnTo>
                    <a:pt x="80" y="703"/>
                  </a:lnTo>
                  <a:lnTo>
                    <a:pt x="85" y="721"/>
                  </a:lnTo>
                  <a:lnTo>
                    <a:pt x="90" y="706"/>
                  </a:lnTo>
                  <a:lnTo>
                    <a:pt x="96" y="700"/>
                  </a:lnTo>
                  <a:lnTo>
                    <a:pt x="96" y="708"/>
                  </a:lnTo>
                  <a:lnTo>
                    <a:pt x="101" y="724"/>
                  </a:lnTo>
                  <a:lnTo>
                    <a:pt x="101" y="713"/>
                  </a:lnTo>
                  <a:lnTo>
                    <a:pt x="106" y="700"/>
                  </a:lnTo>
                  <a:lnTo>
                    <a:pt x="112" y="676"/>
                  </a:lnTo>
                  <a:lnTo>
                    <a:pt x="112" y="674"/>
                  </a:lnTo>
                  <a:lnTo>
                    <a:pt x="117" y="719"/>
                  </a:lnTo>
                  <a:lnTo>
                    <a:pt x="117" y="724"/>
                  </a:lnTo>
                  <a:lnTo>
                    <a:pt x="122" y="721"/>
                  </a:lnTo>
                  <a:lnTo>
                    <a:pt x="128" y="663"/>
                  </a:lnTo>
                  <a:lnTo>
                    <a:pt x="128" y="530"/>
                  </a:lnTo>
                  <a:lnTo>
                    <a:pt x="133" y="538"/>
                  </a:lnTo>
                  <a:lnTo>
                    <a:pt x="133" y="684"/>
                  </a:lnTo>
                  <a:lnTo>
                    <a:pt x="138" y="716"/>
                  </a:lnTo>
                  <a:lnTo>
                    <a:pt x="144" y="721"/>
                  </a:lnTo>
                  <a:lnTo>
                    <a:pt x="144" y="692"/>
                  </a:lnTo>
                  <a:lnTo>
                    <a:pt x="149" y="679"/>
                  </a:lnTo>
                  <a:lnTo>
                    <a:pt x="149" y="692"/>
                  </a:lnTo>
                  <a:lnTo>
                    <a:pt x="154" y="706"/>
                  </a:lnTo>
                  <a:lnTo>
                    <a:pt x="160" y="716"/>
                  </a:lnTo>
                  <a:lnTo>
                    <a:pt x="160" y="724"/>
                  </a:lnTo>
                  <a:lnTo>
                    <a:pt x="165" y="713"/>
                  </a:lnTo>
                  <a:lnTo>
                    <a:pt x="165" y="698"/>
                  </a:lnTo>
                  <a:lnTo>
                    <a:pt x="170" y="698"/>
                  </a:lnTo>
                  <a:lnTo>
                    <a:pt x="175" y="721"/>
                  </a:lnTo>
                  <a:lnTo>
                    <a:pt x="181" y="706"/>
                  </a:lnTo>
                  <a:lnTo>
                    <a:pt x="181" y="711"/>
                  </a:lnTo>
                  <a:lnTo>
                    <a:pt x="186" y="713"/>
                  </a:lnTo>
                  <a:lnTo>
                    <a:pt x="186" y="706"/>
                  </a:lnTo>
                  <a:lnTo>
                    <a:pt x="191" y="700"/>
                  </a:lnTo>
                  <a:lnTo>
                    <a:pt x="197" y="706"/>
                  </a:lnTo>
                  <a:lnTo>
                    <a:pt x="197" y="698"/>
                  </a:lnTo>
                  <a:lnTo>
                    <a:pt x="202" y="708"/>
                  </a:lnTo>
                  <a:lnTo>
                    <a:pt x="202" y="721"/>
                  </a:lnTo>
                  <a:lnTo>
                    <a:pt x="207" y="724"/>
                  </a:lnTo>
                  <a:lnTo>
                    <a:pt x="213" y="721"/>
                  </a:lnTo>
                  <a:lnTo>
                    <a:pt x="213" y="706"/>
                  </a:lnTo>
                  <a:lnTo>
                    <a:pt x="218" y="687"/>
                  </a:lnTo>
                  <a:lnTo>
                    <a:pt x="223" y="716"/>
                  </a:lnTo>
                  <a:lnTo>
                    <a:pt x="229" y="716"/>
                  </a:lnTo>
                  <a:lnTo>
                    <a:pt x="229" y="698"/>
                  </a:lnTo>
                  <a:lnTo>
                    <a:pt x="234" y="687"/>
                  </a:lnTo>
                  <a:lnTo>
                    <a:pt x="234" y="650"/>
                  </a:lnTo>
                  <a:lnTo>
                    <a:pt x="239" y="242"/>
                  </a:lnTo>
                  <a:lnTo>
                    <a:pt x="244" y="245"/>
                  </a:lnTo>
                  <a:lnTo>
                    <a:pt x="244" y="618"/>
                  </a:lnTo>
                  <a:lnTo>
                    <a:pt x="250" y="692"/>
                  </a:lnTo>
                  <a:lnTo>
                    <a:pt x="250" y="695"/>
                  </a:lnTo>
                  <a:lnTo>
                    <a:pt x="255" y="700"/>
                  </a:lnTo>
                  <a:lnTo>
                    <a:pt x="260" y="692"/>
                  </a:lnTo>
                  <a:lnTo>
                    <a:pt x="260" y="682"/>
                  </a:lnTo>
                  <a:lnTo>
                    <a:pt x="266" y="721"/>
                  </a:lnTo>
                  <a:lnTo>
                    <a:pt x="266" y="719"/>
                  </a:lnTo>
                  <a:lnTo>
                    <a:pt x="271" y="713"/>
                  </a:lnTo>
                  <a:lnTo>
                    <a:pt x="276" y="708"/>
                  </a:lnTo>
                  <a:lnTo>
                    <a:pt x="276" y="716"/>
                  </a:lnTo>
                  <a:lnTo>
                    <a:pt x="282" y="719"/>
                  </a:lnTo>
                  <a:lnTo>
                    <a:pt x="282" y="716"/>
                  </a:lnTo>
                  <a:lnTo>
                    <a:pt x="287" y="708"/>
                  </a:lnTo>
                  <a:lnTo>
                    <a:pt x="292" y="660"/>
                  </a:lnTo>
                  <a:lnTo>
                    <a:pt x="292" y="671"/>
                  </a:lnTo>
                  <a:lnTo>
                    <a:pt x="298" y="719"/>
                  </a:lnTo>
                  <a:lnTo>
                    <a:pt x="303" y="719"/>
                  </a:lnTo>
                  <a:lnTo>
                    <a:pt x="303" y="684"/>
                  </a:lnTo>
                  <a:lnTo>
                    <a:pt x="308" y="604"/>
                  </a:lnTo>
                  <a:lnTo>
                    <a:pt x="314" y="580"/>
                  </a:lnTo>
                  <a:lnTo>
                    <a:pt x="314" y="679"/>
                  </a:lnTo>
                  <a:lnTo>
                    <a:pt x="319" y="703"/>
                  </a:lnTo>
                  <a:lnTo>
                    <a:pt x="319" y="700"/>
                  </a:lnTo>
                  <a:lnTo>
                    <a:pt x="324" y="687"/>
                  </a:lnTo>
                  <a:lnTo>
                    <a:pt x="329" y="447"/>
                  </a:lnTo>
                  <a:lnTo>
                    <a:pt x="329" y="397"/>
                  </a:lnTo>
                  <a:lnTo>
                    <a:pt x="335" y="586"/>
                  </a:lnTo>
                  <a:lnTo>
                    <a:pt x="335" y="698"/>
                  </a:lnTo>
                  <a:lnTo>
                    <a:pt x="340" y="706"/>
                  </a:lnTo>
                  <a:lnTo>
                    <a:pt x="345" y="703"/>
                  </a:lnTo>
                  <a:lnTo>
                    <a:pt x="345" y="698"/>
                  </a:lnTo>
                  <a:lnTo>
                    <a:pt x="351" y="695"/>
                  </a:lnTo>
                  <a:lnTo>
                    <a:pt x="351" y="711"/>
                  </a:lnTo>
                  <a:lnTo>
                    <a:pt x="356" y="724"/>
                  </a:lnTo>
                  <a:lnTo>
                    <a:pt x="361" y="719"/>
                  </a:lnTo>
                  <a:lnTo>
                    <a:pt x="361" y="713"/>
                  </a:lnTo>
                  <a:lnTo>
                    <a:pt x="367" y="721"/>
                  </a:lnTo>
                  <a:lnTo>
                    <a:pt x="367" y="724"/>
                  </a:lnTo>
                  <a:lnTo>
                    <a:pt x="372" y="719"/>
                  </a:lnTo>
                  <a:lnTo>
                    <a:pt x="377" y="700"/>
                  </a:lnTo>
                  <a:lnTo>
                    <a:pt x="377" y="684"/>
                  </a:lnTo>
                  <a:lnTo>
                    <a:pt x="383" y="706"/>
                  </a:lnTo>
                  <a:lnTo>
                    <a:pt x="383" y="721"/>
                  </a:lnTo>
                  <a:lnTo>
                    <a:pt x="388" y="724"/>
                  </a:lnTo>
                  <a:lnTo>
                    <a:pt x="393" y="724"/>
                  </a:lnTo>
                  <a:lnTo>
                    <a:pt x="393" y="690"/>
                  </a:lnTo>
                  <a:lnTo>
                    <a:pt x="399" y="666"/>
                  </a:lnTo>
                  <a:lnTo>
                    <a:pt x="399" y="690"/>
                  </a:lnTo>
                  <a:lnTo>
                    <a:pt x="404" y="721"/>
                  </a:lnTo>
                  <a:lnTo>
                    <a:pt x="409" y="727"/>
                  </a:lnTo>
                  <a:lnTo>
                    <a:pt x="409" y="716"/>
                  </a:lnTo>
                  <a:lnTo>
                    <a:pt x="414" y="706"/>
                  </a:lnTo>
                  <a:lnTo>
                    <a:pt x="414" y="652"/>
                  </a:lnTo>
                  <a:lnTo>
                    <a:pt x="420" y="423"/>
                  </a:lnTo>
                  <a:lnTo>
                    <a:pt x="420" y="482"/>
                  </a:lnTo>
                  <a:lnTo>
                    <a:pt x="425" y="660"/>
                  </a:lnTo>
                  <a:lnTo>
                    <a:pt x="430" y="700"/>
                  </a:lnTo>
                  <a:lnTo>
                    <a:pt x="430" y="706"/>
                  </a:lnTo>
                  <a:lnTo>
                    <a:pt x="436" y="716"/>
                  </a:lnTo>
                  <a:lnTo>
                    <a:pt x="436" y="700"/>
                  </a:lnTo>
                  <a:lnTo>
                    <a:pt x="441" y="703"/>
                  </a:lnTo>
                  <a:lnTo>
                    <a:pt x="446" y="724"/>
                  </a:lnTo>
                  <a:lnTo>
                    <a:pt x="446" y="719"/>
                  </a:lnTo>
                  <a:lnTo>
                    <a:pt x="452" y="719"/>
                  </a:lnTo>
                  <a:lnTo>
                    <a:pt x="452" y="716"/>
                  </a:lnTo>
                  <a:lnTo>
                    <a:pt x="457" y="721"/>
                  </a:lnTo>
                  <a:lnTo>
                    <a:pt x="462" y="721"/>
                  </a:lnTo>
                  <a:lnTo>
                    <a:pt x="468" y="713"/>
                  </a:lnTo>
                  <a:lnTo>
                    <a:pt x="468" y="668"/>
                  </a:lnTo>
                  <a:lnTo>
                    <a:pt x="473" y="682"/>
                  </a:lnTo>
                  <a:lnTo>
                    <a:pt x="478" y="713"/>
                  </a:lnTo>
                  <a:lnTo>
                    <a:pt x="478" y="719"/>
                  </a:lnTo>
                  <a:lnTo>
                    <a:pt x="483" y="719"/>
                  </a:lnTo>
                  <a:lnTo>
                    <a:pt x="483" y="692"/>
                  </a:lnTo>
                  <a:lnTo>
                    <a:pt x="489" y="447"/>
                  </a:lnTo>
                  <a:lnTo>
                    <a:pt x="494" y="492"/>
                  </a:lnTo>
                  <a:lnTo>
                    <a:pt x="494" y="660"/>
                  </a:lnTo>
                  <a:lnTo>
                    <a:pt x="499" y="687"/>
                  </a:lnTo>
                  <a:lnTo>
                    <a:pt x="499" y="676"/>
                  </a:lnTo>
                  <a:lnTo>
                    <a:pt x="505" y="676"/>
                  </a:lnTo>
                  <a:lnTo>
                    <a:pt x="510" y="349"/>
                  </a:lnTo>
                  <a:lnTo>
                    <a:pt x="510" y="325"/>
                  </a:lnTo>
                  <a:lnTo>
                    <a:pt x="515" y="604"/>
                  </a:lnTo>
                  <a:lnTo>
                    <a:pt x="515" y="682"/>
                  </a:lnTo>
                  <a:lnTo>
                    <a:pt x="521" y="655"/>
                  </a:lnTo>
                  <a:lnTo>
                    <a:pt x="526" y="674"/>
                  </a:lnTo>
                  <a:lnTo>
                    <a:pt x="526" y="692"/>
                  </a:lnTo>
                  <a:lnTo>
                    <a:pt x="531" y="695"/>
                  </a:lnTo>
                  <a:lnTo>
                    <a:pt x="531" y="711"/>
                  </a:lnTo>
                  <a:lnTo>
                    <a:pt x="537" y="721"/>
                  </a:lnTo>
                  <a:lnTo>
                    <a:pt x="542" y="708"/>
                  </a:lnTo>
                  <a:lnTo>
                    <a:pt x="542" y="706"/>
                  </a:lnTo>
                  <a:lnTo>
                    <a:pt x="547" y="708"/>
                  </a:lnTo>
                  <a:lnTo>
                    <a:pt x="547" y="721"/>
                  </a:lnTo>
                  <a:lnTo>
                    <a:pt x="553" y="719"/>
                  </a:lnTo>
                  <a:lnTo>
                    <a:pt x="553" y="708"/>
                  </a:lnTo>
                  <a:lnTo>
                    <a:pt x="558" y="703"/>
                  </a:lnTo>
                  <a:lnTo>
                    <a:pt x="563" y="703"/>
                  </a:lnTo>
                  <a:lnTo>
                    <a:pt x="563" y="724"/>
                  </a:lnTo>
                  <a:lnTo>
                    <a:pt x="568" y="721"/>
                  </a:lnTo>
                  <a:lnTo>
                    <a:pt x="568" y="724"/>
                  </a:lnTo>
                  <a:lnTo>
                    <a:pt x="574" y="690"/>
                  </a:lnTo>
                  <a:lnTo>
                    <a:pt x="579" y="668"/>
                  </a:lnTo>
                  <a:lnTo>
                    <a:pt x="579" y="682"/>
                  </a:lnTo>
                  <a:lnTo>
                    <a:pt x="584" y="708"/>
                  </a:lnTo>
                  <a:lnTo>
                    <a:pt x="584" y="721"/>
                  </a:lnTo>
                  <a:lnTo>
                    <a:pt x="590" y="716"/>
                  </a:lnTo>
                  <a:lnTo>
                    <a:pt x="595" y="684"/>
                  </a:lnTo>
                  <a:lnTo>
                    <a:pt x="595" y="679"/>
                  </a:lnTo>
                  <a:lnTo>
                    <a:pt x="600" y="684"/>
                  </a:lnTo>
                  <a:lnTo>
                    <a:pt x="600" y="708"/>
                  </a:lnTo>
                  <a:lnTo>
                    <a:pt x="606" y="716"/>
                  </a:lnTo>
                  <a:lnTo>
                    <a:pt x="611" y="716"/>
                  </a:lnTo>
                  <a:lnTo>
                    <a:pt x="616" y="713"/>
                  </a:lnTo>
                  <a:lnTo>
                    <a:pt x="616" y="711"/>
                  </a:lnTo>
                  <a:lnTo>
                    <a:pt x="622" y="716"/>
                  </a:lnTo>
                  <a:lnTo>
                    <a:pt x="627" y="719"/>
                  </a:lnTo>
                  <a:lnTo>
                    <a:pt x="627" y="716"/>
                  </a:lnTo>
                  <a:lnTo>
                    <a:pt x="632" y="711"/>
                  </a:lnTo>
                  <a:lnTo>
                    <a:pt x="632" y="713"/>
                  </a:lnTo>
                  <a:lnTo>
                    <a:pt x="637" y="721"/>
                  </a:lnTo>
                  <a:lnTo>
                    <a:pt x="643" y="721"/>
                  </a:lnTo>
                  <a:lnTo>
                    <a:pt x="643" y="716"/>
                  </a:lnTo>
                  <a:lnTo>
                    <a:pt x="648" y="713"/>
                  </a:lnTo>
                  <a:lnTo>
                    <a:pt x="648" y="721"/>
                  </a:lnTo>
                  <a:lnTo>
                    <a:pt x="653" y="721"/>
                  </a:lnTo>
                  <a:lnTo>
                    <a:pt x="659" y="724"/>
                  </a:lnTo>
                  <a:lnTo>
                    <a:pt x="659" y="719"/>
                  </a:lnTo>
                  <a:lnTo>
                    <a:pt x="664" y="713"/>
                  </a:lnTo>
                  <a:lnTo>
                    <a:pt x="664" y="682"/>
                  </a:lnTo>
                  <a:lnTo>
                    <a:pt x="669" y="463"/>
                  </a:lnTo>
                  <a:lnTo>
                    <a:pt x="675" y="516"/>
                  </a:lnTo>
                  <a:lnTo>
                    <a:pt x="675" y="676"/>
                  </a:lnTo>
                  <a:lnTo>
                    <a:pt x="680" y="682"/>
                  </a:lnTo>
                  <a:lnTo>
                    <a:pt x="685" y="668"/>
                  </a:lnTo>
                  <a:lnTo>
                    <a:pt x="685" y="176"/>
                  </a:lnTo>
                  <a:lnTo>
                    <a:pt x="691" y="237"/>
                  </a:lnTo>
                  <a:lnTo>
                    <a:pt x="696" y="554"/>
                  </a:lnTo>
                  <a:lnTo>
                    <a:pt x="696" y="671"/>
                  </a:lnTo>
                  <a:lnTo>
                    <a:pt x="701" y="679"/>
                  </a:lnTo>
                  <a:lnTo>
                    <a:pt x="701" y="706"/>
                  </a:lnTo>
                  <a:lnTo>
                    <a:pt x="707" y="692"/>
                  </a:lnTo>
                  <a:lnTo>
                    <a:pt x="712" y="690"/>
                  </a:lnTo>
                  <a:lnTo>
                    <a:pt x="712" y="716"/>
                  </a:lnTo>
                  <a:lnTo>
                    <a:pt x="717" y="713"/>
                  </a:lnTo>
                  <a:lnTo>
                    <a:pt x="717" y="703"/>
                  </a:lnTo>
                  <a:lnTo>
                    <a:pt x="722" y="692"/>
                  </a:lnTo>
                  <a:lnTo>
                    <a:pt x="728" y="700"/>
                  </a:lnTo>
                  <a:lnTo>
                    <a:pt x="728" y="711"/>
                  </a:lnTo>
                  <a:lnTo>
                    <a:pt x="733" y="716"/>
                  </a:lnTo>
                  <a:lnTo>
                    <a:pt x="733" y="706"/>
                  </a:lnTo>
                  <a:lnTo>
                    <a:pt x="738" y="687"/>
                  </a:lnTo>
                  <a:lnTo>
                    <a:pt x="744" y="692"/>
                  </a:lnTo>
                  <a:lnTo>
                    <a:pt x="744" y="711"/>
                  </a:lnTo>
                  <a:lnTo>
                    <a:pt x="749" y="716"/>
                  </a:lnTo>
                  <a:lnTo>
                    <a:pt x="749" y="727"/>
                  </a:lnTo>
                  <a:lnTo>
                    <a:pt x="754" y="690"/>
                  </a:lnTo>
                  <a:lnTo>
                    <a:pt x="760" y="559"/>
                  </a:lnTo>
                  <a:lnTo>
                    <a:pt x="760" y="562"/>
                  </a:lnTo>
                  <a:lnTo>
                    <a:pt x="765" y="671"/>
                  </a:lnTo>
                  <a:lnTo>
                    <a:pt x="765" y="684"/>
                  </a:lnTo>
                  <a:lnTo>
                    <a:pt x="770" y="713"/>
                  </a:lnTo>
                  <a:lnTo>
                    <a:pt x="776" y="690"/>
                  </a:lnTo>
                  <a:lnTo>
                    <a:pt x="776" y="631"/>
                  </a:lnTo>
                  <a:lnTo>
                    <a:pt x="781" y="618"/>
                  </a:lnTo>
                  <a:lnTo>
                    <a:pt x="781" y="671"/>
                  </a:lnTo>
                  <a:lnTo>
                    <a:pt x="786" y="716"/>
                  </a:lnTo>
                  <a:lnTo>
                    <a:pt x="792" y="711"/>
                  </a:lnTo>
                  <a:lnTo>
                    <a:pt x="797" y="706"/>
                  </a:lnTo>
                  <a:lnTo>
                    <a:pt x="797" y="708"/>
                  </a:lnTo>
                  <a:lnTo>
                    <a:pt x="802" y="713"/>
                  </a:lnTo>
                  <a:lnTo>
                    <a:pt x="807" y="724"/>
                  </a:lnTo>
                  <a:lnTo>
                    <a:pt x="807" y="719"/>
                  </a:lnTo>
                  <a:lnTo>
                    <a:pt x="813" y="708"/>
                  </a:lnTo>
                  <a:lnTo>
                    <a:pt x="813" y="716"/>
                  </a:lnTo>
                  <a:lnTo>
                    <a:pt x="818" y="721"/>
                  </a:lnTo>
                  <a:lnTo>
                    <a:pt x="823" y="719"/>
                  </a:lnTo>
                  <a:lnTo>
                    <a:pt x="823" y="716"/>
                  </a:lnTo>
                  <a:lnTo>
                    <a:pt x="829" y="716"/>
                  </a:lnTo>
                  <a:lnTo>
                    <a:pt x="829" y="721"/>
                  </a:lnTo>
                  <a:lnTo>
                    <a:pt x="834" y="724"/>
                  </a:lnTo>
                  <a:lnTo>
                    <a:pt x="839" y="721"/>
                  </a:lnTo>
                  <a:lnTo>
                    <a:pt x="845" y="706"/>
                  </a:lnTo>
                  <a:lnTo>
                    <a:pt x="845" y="687"/>
                  </a:lnTo>
                  <a:lnTo>
                    <a:pt x="850" y="700"/>
                  </a:lnTo>
                  <a:lnTo>
                    <a:pt x="850" y="716"/>
                  </a:lnTo>
                  <a:lnTo>
                    <a:pt x="855" y="713"/>
                  </a:lnTo>
                  <a:lnTo>
                    <a:pt x="861" y="703"/>
                  </a:lnTo>
                  <a:lnTo>
                    <a:pt x="861" y="687"/>
                  </a:lnTo>
                  <a:lnTo>
                    <a:pt x="866" y="655"/>
                  </a:lnTo>
                  <a:lnTo>
                    <a:pt x="866" y="322"/>
                  </a:lnTo>
                  <a:lnTo>
                    <a:pt x="871" y="378"/>
                  </a:lnTo>
                  <a:lnTo>
                    <a:pt x="876" y="636"/>
                  </a:lnTo>
                  <a:lnTo>
                    <a:pt x="876" y="682"/>
                  </a:lnTo>
                  <a:lnTo>
                    <a:pt x="882" y="700"/>
                  </a:lnTo>
                  <a:lnTo>
                    <a:pt x="882" y="713"/>
                  </a:lnTo>
                  <a:lnTo>
                    <a:pt x="887" y="703"/>
                  </a:lnTo>
                  <a:lnTo>
                    <a:pt x="892" y="703"/>
                  </a:lnTo>
                  <a:lnTo>
                    <a:pt x="892" y="721"/>
                  </a:lnTo>
                  <a:lnTo>
                    <a:pt x="898" y="716"/>
                  </a:lnTo>
                  <a:lnTo>
                    <a:pt x="898" y="711"/>
                  </a:lnTo>
                  <a:lnTo>
                    <a:pt x="903" y="706"/>
                  </a:lnTo>
                  <a:lnTo>
                    <a:pt x="908" y="713"/>
                  </a:lnTo>
                  <a:lnTo>
                    <a:pt x="908" y="719"/>
                  </a:lnTo>
                  <a:lnTo>
                    <a:pt x="914" y="721"/>
                  </a:lnTo>
                  <a:lnTo>
                    <a:pt x="914" y="703"/>
                  </a:lnTo>
                  <a:lnTo>
                    <a:pt x="919" y="687"/>
                  </a:lnTo>
                  <a:lnTo>
                    <a:pt x="924" y="700"/>
                  </a:lnTo>
                  <a:lnTo>
                    <a:pt x="924" y="713"/>
                  </a:lnTo>
                  <a:lnTo>
                    <a:pt x="930" y="719"/>
                  </a:lnTo>
                  <a:lnTo>
                    <a:pt x="930" y="727"/>
                  </a:lnTo>
                  <a:lnTo>
                    <a:pt x="935" y="698"/>
                  </a:lnTo>
                  <a:lnTo>
                    <a:pt x="940" y="559"/>
                  </a:lnTo>
                  <a:lnTo>
                    <a:pt x="940" y="578"/>
                  </a:lnTo>
                  <a:lnTo>
                    <a:pt x="946" y="666"/>
                  </a:lnTo>
                  <a:lnTo>
                    <a:pt x="946" y="690"/>
                  </a:lnTo>
                  <a:lnTo>
                    <a:pt x="951" y="716"/>
                  </a:lnTo>
                  <a:lnTo>
                    <a:pt x="956" y="658"/>
                  </a:lnTo>
                  <a:lnTo>
                    <a:pt x="956" y="0"/>
                  </a:lnTo>
                  <a:lnTo>
                    <a:pt x="961" y="42"/>
                  </a:lnTo>
                  <a:lnTo>
                    <a:pt x="961" y="487"/>
                  </a:lnTo>
                  <a:lnTo>
                    <a:pt x="967" y="682"/>
                  </a:lnTo>
                  <a:lnTo>
                    <a:pt x="972" y="700"/>
                  </a:lnTo>
                  <a:lnTo>
                    <a:pt x="972" y="703"/>
                  </a:lnTo>
                  <a:lnTo>
                    <a:pt x="977" y="674"/>
                  </a:lnTo>
                  <a:lnTo>
                    <a:pt x="977" y="679"/>
                  </a:lnTo>
                  <a:lnTo>
                    <a:pt x="983" y="706"/>
                  </a:lnTo>
                  <a:lnTo>
                    <a:pt x="988" y="719"/>
                  </a:lnTo>
                  <a:lnTo>
                    <a:pt x="988" y="708"/>
                  </a:lnTo>
                  <a:lnTo>
                    <a:pt x="993" y="708"/>
                  </a:lnTo>
                  <a:lnTo>
                    <a:pt x="993" y="716"/>
                  </a:lnTo>
                  <a:lnTo>
                    <a:pt x="999" y="706"/>
                  </a:lnTo>
                  <a:lnTo>
                    <a:pt x="999" y="708"/>
                  </a:lnTo>
                  <a:lnTo>
                    <a:pt x="1004" y="713"/>
                  </a:lnTo>
                  <a:lnTo>
                    <a:pt x="1009" y="713"/>
                  </a:lnTo>
                  <a:lnTo>
                    <a:pt x="1009" y="716"/>
                  </a:lnTo>
                  <a:lnTo>
                    <a:pt x="1015" y="724"/>
                  </a:lnTo>
                  <a:lnTo>
                    <a:pt x="1020" y="721"/>
                  </a:lnTo>
                  <a:lnTo>
                    <a:pt x="1025" y="692"/>
                  </a:lnTo>
                  <a:lnTo>
                    <a:pt x="1025" y="695"/>
                  </a:lnTo>
                  <a:lnTo>
                    <a:pt x="1031" y="700"/>
                  </a:lnTo>
                  <a:lnTo>
                    <a:pt x="1031" y="719"/>
                  </a:lnTo>
                  <a:lnTo>
                    <a:pt x="1036" y="721"/>
                  </a:lnTo>
                  <a:lnTo>
                    <a:pt x="1041" y="719"/>
                  </a:lnTo>
                  <a:lnTo>
                    <a:pt x="1041" y="695"/>
                  </a:lnTo>
                  <a:lnTo>
                    <a:pt x="1046" y="620"/>
                  </a:lnTo>
                  <a:lnTo>
                    <a:pt x="1046" y="562"/>
                  </a:lnTo>
                  <a:lnTo>
                    <a:pt x="1052" y="610"/>
                  </a:lnTo>
                  <a:lnTo>
                    <a:pt x="1057" y="695"/>
                  </a:lnTo>
                  <a:lnTo>
                    <a:pt x="1057" y="708"/>
                  </a:lnTo>
                  <a:lnTo>
                    <a:pt x="1062" y="721"/>
                  </a:lnTo>
                  <a:lnTo>
                    <a:pt x="1062" y="698"/>
                  </a:lnTo>
                  <a:lnTo>
                    <a:pt x="1068" y="695"/>
                  </a:lnTo>
                  <a:lnTo>
                    <a:pt x="1073" y="708"/>
                  </a:lnTo>
                  <a:lnTo>
                    <a:pt x="1073" y="721"/>
                  </a:lnTo>
                  <a:lnTo>
                    <a:pt x="1078" y="721"/>
                  </a:lnTo>
                  <a:lnTo>
                    <a:pt x="1084" y="719"/>
                  </a:lnTo>
                  <a:lnTo>
                    <a:pt x="1089" y="719"/>
                  </a:lnTo>
                  <a:lnTo>
                    <a:pt x="1089" y="721"/>
                  </a:lnTo>
                  <a:lnTo>
                    <a:pt x="1094" y="719"/>
                  </a:lnTo>
                  <a:lnTo>
                    <a:pt x="1094" y="716"/>
                  </a:lnTo>
                  <a:lnTo>
                    <a:pt x="1100" y="713"/>
                  </a:lnTo>
                  <a:lnTo>
                    <a:pt x="1105" y="721"/>
                  </a:lnTo>
                  <a:lnTo>
                    <a:pt x="1105" y="719"/>
                  </a:lnTo>
                  <a:lnTo>
                    <a:pt x="1110" y="727"/>
                  </a:lnTo>
                  <a:lnTo>
                    <a:pt x="1110" y="719"/>
                  </a:lnTo>
                  <a:lnTo>
                    <a:pt x="1115" y="636"/>
                  </a:lnTo>
                  <a:lnTo>
                    <a:pt x="1121" y="588"/>
                  </a:lnTo>
                  <a:lnTo>
                    <a:pt x="1121" y="626"/>
                  </a:lnTo>
                  <a:lnTo>
                    <a:pt x="1126" y="679"/>
                  </a:lnTo>
                  <a:lnTo>
                    <a:pt x="1126" y="708"/>
                  </a:lnTo>
                  <a:lnTo>
                    <a:pt x="1131" y="719"/>
                  </a:lnTo>
                  <a:lnTo>
                    <a:pt x="1137" y="346"/>
                  </a:lnTo>
                  <a:lnTo>
                    <a:pt x="1137" y="61"/>
                  </a:lnTo>
                  <a:lnTo>
                    <a:pt x="1142" y="247"/>
                  </a:lnTo>
                  <a:lnTo>
                    <a:pt x="1142" y="580"/>
                  </a:lnTo>
                  <a:lnTo>
                    <a:pt x="1147" y="690"/>
                  </a:lnTo>
                  <a:lnTo>
                    <a:pt x="1153" y="706"/>
                  </a:lnTo>
                  <a:lnTo>
                    <a:pt x="1153" y="711"/>
                  </a:lnTo>
                  <a:lnTo>
                    <a:pt x="1158" y="679"/>
                  </a:lnTo>
                  <a:lnTo>
                    <a:pt x="1158" y="684"/>
                  </a:lnTo>
                  <a:lnTo>
                    <a:pt x="1163" y="711"/>
                  </a:lnTo>
                  <a:lnTo>
                    <a:pt x="1163" y="716"/>
                  </a:lnTo>
                  <a:lnTo>
                    <a:pt x="1169" y="708"/>
                  </a:lnTo>
                  <a:lnTo>
                    <a:pt x="1174" y="711"/>
                  </a:lnTo>
                  <a:lnTo>
                    <a:pt x="1179" y="708"/>
                  </a:lnTo>
                  <a:lnTo>
                    <a:pt x="1179" y="716"/>
                  </a:lnTo>
                  <a:lnTo>
                    <a:pt x="1185" y="716"/>
                  </a:lnTo>
                  <a:lnTo>
                    <a:pt x="1190" y="708"/>
                  </a:lnTo>
                  <a:lnTo>
                    <a:pt x="1190" y="716"/>
                  </a:lnTo>
                  <a:lnTo>
                    <a:pt x="1195" y="721"/>
                  </a:lnTo>
                  <a:lnTo>
                    <a:pt x="1195" y="724"/>
                  </a:lnTo>
                  <a:lnTo>
                    <a:pt x="1200" y="719"/>
                  </a:lnTo>
                  <a:lnTo>
                    <a:pt x="1206" y="706"/>
                  </a:lnTo>
                  <a:lnTo>
                    <a:pt x="1206" y="676"/>
                  </a:lnTo>
                  <a:lnTo>
                    <a:pt x="1211" y="679"/>
                  </a:lnTo>
                  <a:lnTo>
                    <a:pt x="1211" y="711"/>
                  </a:lnTo>
                  <a:lnTo>
                    <a:pt x="1216" y="724"/>
                  </a:lnTo>
                  <a:lnTo>
                    <a:pt x="1222" y="719"/>
                  </a:lnTo>
                  <a:lnTo>
                    <a:pt x="1222" y="711"/>
                  </a:lnTo>
                  <a:lnTo>
                    <a:pt x="1227" y="708"/>
                  </a:lnTo>
                  <a:lnTo>
                    <a:pt x="1227" y="706"/>
                  </a:lnTo>
                  <a:lnTo>
                    <a:pt x="1232" y="716"/>
                  </a:lnTo>
                  <a:lnTo>
                    <a:pt x="1238" y="719"/>
                  </a:lnTo>
                  <a:lnTo>
                    <a:pt x="1238" y="724"/>
                  </a:lnTo>
                  <a:lnTo>
                    <a:pt x="1243" y="721"/>
                  </a:lnTo>
                  <a:lnTo>
                    <a:pt x="1243" y="706"/>
                  </a:lnTo>
                  <a:lnTo>
                    <a:pt x="1248" y="706"/>
                  </a:lnTo>
                  <a:lnTo>
                    <a:pt x="1248" y="719"/>
                  </a:lnTo>
                  <a:lnTo>
                    <a:pt x="1254" y="724"/>
                  </a:lnTo>
                  <a:lnTo>
                    <a:pt x="1259" y="724"/>
                  </a:lnTo>
                  <a:lnTo>
                    <a:pt x="1259" y="721"/>
                  </a:lnTo>
                  <a:lnTo>
                    <a:pt x="1264" y="724"/>
                  </a:lnTo>
                  <a:lnTo>
                    <a:pt x="1264" y="719"/>
                  </a:lnTo>
                  <a:lnTo>
                    <a:pt x="1270" y="724"/>
                  </a:lnTo>
                  <a:lnTo>
                    <a:pt x="1275" y="721"/>
                  </a:lnTo>
                  <a:lnTo>
                    <a:pt x="1280" y="724"/>
                  </a:lnTo>
                  <a:lnTo>
                    <a:pt x="1285" y="727"/>
                  </a:lnTo>
                  <a:lnTo>
                    <a:pt x="1291" y="724"/>
                  </a:lnTo>
                  <a:lnTo>
                    <a:pt x="1291" y="716"/>
                  </a:lnTo>
                  <a:lnTo>
                    <a:pt x="1296" y="668"/>
                  </a:lnTo>
                  <a:lnTo>
                    <a:pt x="1296" y="671"/>
                  </a:lnTo>
                  <a:lnTo>
                    <a:pt x="1301" y="692"/>
                  </a:lnTo>
                  <a:lnTo>
                    <a:pt x="1307" y="708"/>
                  </a:lnTo>
                  <a:lnTo>
                    <a:pt x="1307" y="716"/>
                  </a:lnTo>
                  <a:lnTo>
                    <a:pt x="1312" y="698"/>
                  </a:lnTo>
                  <a:lnTo>
                    <a:pt x="1312" y="322"/>
                  </a:lnTo>
                  <a:lnTo>
                    <a:pt x="1317" y="231"/>
                  </a:lnTo>
                  <a:lnTo>
                    <a:pt x="1323" y="423"/>
                  </a:lnTo>
                  <a:lnTo>
                    <a:pt x="1323" y="650"/>
                  </a:lnTo>
                  <a:lnTo>
                    <a:pt x="1328" y="706"/>
                  </a:lnTo>
                  <a:lnTo>
                    <a:pt x="1328" y="716"/>
                  </a:lnTo>
                  <a:lnTo>
                    <a:pt x="1333" y="708"/>
                  </a:lnTo>
                  <a:lnTo>
                    <a:pt x="1339" y="700"/>
                  </a:lnTo>
                  <a:lnTo>
                    <a:pt x="1339" y="706"/>
                  </a:lnTo>
                  <a:lnTo>
                    <a:pt x="1344" y="719"/>
                  </a:lnTo>
                  <a:lnTo>
                    <a:pt x="1349" y="716"/>
                  </a:lnTo>
                  <a:lnTo>
                    <a:pt x="1354" y="716"/>
                  </a:lnTo>
                  <a:lnTo>
                    <a:pt x="1354" y="713"/>
                  </a:lnTo>
                  <a:lnTo>
                    <a:pt x="1360" y="716"/>
                  </a:lnTo>
                  <a:lnTo>
                    <a:pt x="1360" y="719"/>
                  </a:lnTo>
                  <a:lnTo>
                    <a:pt x="1365" y="713"/>
                  </a:lnTo>
                  <a:lnTo>
                    <a:pt x="1370" y="708"/>
                  </a:lnTo>
                  <a:lnTo>
                    <a:pt x="1370" y="719"/>
                  </a:lnTo>
                  <a:lnTo>
                    <a:pt x="1376" y="724"/>
                  </a:lnTo>
                  <a:lnTo>
                    <a:pt x="1381" y="716"/>
                  </a:lnTo>
                  <a:lnTo>
                    <a:pt x="1386" y="679"/>
                  </a:lnTo>
                  <a:lnTo>
                    <a:pt x="1386" y="642"/>
                  </a:lnTo>
                  <a:lnTo>
                    <a:pt x="1392" y="660"/>
                  </a:lnTo>
                  <a:lnTo>
                    <a:pt x="1392" y="708"/>
                  </a:lnTo>
                  <a:lnTo>
                    <a:pt x="1397" y="721"/>
                  </a:lnTo>
                  <a:lnTo>
                    <a:pt x="1402" y="719"/>
                  </a:lnTo>
                  <a:lnTo>
                    <a:pt x="1402" y="713"/>
                  </a:lnTo>
                  <a:lnTo>
                    <a:pt x="1408" y="687"/>
                  </a:lnTo>
                  <a:lnTo>
                    <a:pt x="1408" y="692"/>
                  </a:lnTo>
                  <a:lnTo>
                    <a:pt x="1413" y="716"/>
                  </a:lnTo>
                  <a:lnTo>
                    <a:pt x="1418" y="724"/>
                  </a:lnTo>
                  <a:lnTo>
                    <a:pt x="1424" y="719"/>
                  </a:lnTo>
                  <a:lnTo>
                    <a:pt x="1424" y="708"/>
                  </a:lnTo>
                  <a:lnTo>
                    <a:pt x="1429" y="713"/>
                  </a:lnTo>
                  <a:lnTo>
                    <a:pt x="1429" y="721"/>
                  </a:lnTo>
                  <a:lnTo>
                    <a:pt x="1434" y="721"/>
                  </a:lnTo>
                  <a:lnTo>
                    <a:pt x="1439" y="721"/>
                  </a:lnTo>
                  <a:lnTo>
                    <a:pt x="1439" y="724"/>
                  </a:lnTo>
                  <a:lnTo>
                    <a:pt x="1445" y="724"/>
                  </a:lnTo>
                  <a:lnTo>
                    <a:pt x="1445" y="721"/>
                  </a:lnTo>
                  <a:lnTo>
                    <a:pt x="1450" y="724"/>
                  </a:lnTo>
                  <a:lnTo>
                    <a:pt x="1455" y="721"/>
                  </a:lnTo>
                  <a:lnTo>
                    <a:pt x="1455" y="719"/>
                  </a:lnTo>
                  <a:lnTo>
                    <a:pt x="1461" y="724"/>
                  </a:lnTo>
                  <a:lnTo>
                    <a:pt x="1461" y="721"/>
                  </a:lnTo>
                  <a:lnTo>
                    <a:pt x="1466" y="727"/>
                  </a:lnTo>
                  <a:lnTo>
                    <a:pt x="1471" y="724"/>
                  </a:lnTo>
                  <a:lnTo>
                    <a:pt x="1471" y="719"/>
                  </a:lnTo>
                  <a:lnTo>
                    <a:pt x="1477" y="716"/>
                  </a:lnTo>
                  <a:lnTo>
                    <a:pt x="1477" y="721"/>
                  </a:lnTo>
                  <a:lnTo>
                    <a:pt x="1482" y="724"/>
                  </a:lnTo>
                  <a:lnTo>
                    <a:pt x="1487" y="724"/>
                  </a:lnTo>
                  <a:lnTo>
                    <a:pt x="1493" y="700"/>
                  </a:lnTo>
                  <a:lnTo>
                    <a:pt x="1493" y="522"/>
                  </a:lnTo>
                  <a:lnTo>
                    <a:pt x="1498" y="500"/>
                  </a:lnTo>
                  <a:lnTo>
                    <a:pt x="1503" y="623"/>
                  </a:lnTo>
                  <a:lnTo>
                    <a:pt x="1503" y="698"/>
                  </a:lnTo>
                  <a:lnTo>
                    <a:pt x="1509" y="719"/>
                  </a:lnTo>
                  <a:lnTo>
                    <a:pt x="1509" y="724"/>
                  </a:lnTo>
                  <a:lnTo>
                    <a:pt x="1514" y="716"/>
                  </a:lnTo>
                  <a:lnTo>
                    <a:pt x="1519" y="716"/>
                  </a:lnTo>
                  <a:lnTo>
                    <a:pt x="1519" y="719"/>
                  </a:lnTo>
                  <a:lnTo>
                    <a:pt x="1524" y="724"/>
                  </a:lnTo>
                  <a:lnTo>
                    <a:pt x="1530" y="724"/>
                  </a:lnTo>
                  <a:lnTo>
                    <a:pt x="1535" y="721"/>
                  </a:lnTo>
                  <a:lnTo>
                    <a:pt x="1540" y="724"/>
                  </a:lnTo>
                  <a:lnTo>
                    <a:pt x="1546" y="721"/>
                  </a:lnTo>
                  <a:lnTo>
                    <a:pt x="1551" y="721"/>
                  </a:lnTo>
                  <a:lnTo>
                    <a:pt x="1551" y="724"/>
                  </a:lnTo>
                  <a:lnTo>
                    <a:pt x="1556" y="724"/>
                  </a:lnTo>
                  <a:lnTo>
                    <a:pt x="1562" y="719"/>
                  </a:lnTo>
                  <a:lnTo>
                    <a:pt x="1567" y="655"/>
                  </a:lnTo>
                  <a:lnTo>
                    <a:pt x="1567" y="647"/>
                  </a:lnTo>
                  <a:lnTo>
                    <a:pt x="1572" y="687"/>
                  </a:lnTo>
                  <a:lnTo>
                    <a:pt x="1572" y="711"/>
                  </a:lnTo>
                  <a:lnTo>
                    <a:pt x="1578" y="721"/>
                  </a:lnTo>
                  <a:lnTo>
                    <a:pt x="1583" y="719"/>
                  </a:lnTo>
                  <a:lnTo>
                    <a:pt x="1583" y="663"/>
                  </a:lnTo>
                  <a:lnTo>
                    <a:pt x="1588" y="658"/>
                  </a:lnTo>
                  <a:lnTo>
                    <a:pt x="1588" y="679"/>
                  </a:lnTo>
                  <a:lnTo>
                    <a:pt x="1593" y="711"/>
                  </a:lnTo>
                  <a:lnTo>
                    <a:pt x="1599" y="719"/>
                  </a:lnTo>
                  <a:lnTo>
                    <a:pt x="1604" y="716"/>
                  </a:lnTo>
                  <a:lnTo>
                    <a:pt x="1604" y="713"/>
                  </a:lnTo>
                  <a:lnTo>
                    <a:pt x="1609" y="716"/>
                  </a:lnTo>
                  <a:lnTo>
                    <a:pt x="1609" y="721"/>
                  </a:lnTo>
                  <a:lnTo>
                    <a:pt x="1615" y="727"/>
                  </a:lnTo>
                  <a:lnTo>
                    <a:pt x="1620" y="724"/>
                  </a:lnTo>
                  <a:lnTo>
                    <a:pt x="1620" y="721"/>
                  </a:lnTo>
                  <a:lnTo>
                    <a:pt x="1625" y="724"/>
                  </a:lnTo>
                  <a:lnTo>
                    <a:pt x="1631" y="724"/>
                  </a:lnTo>
                  <a:lnTo>
                    <a:pt x="1636" y="724"/>
                  </a:lnTo>
                  <a:lnTo>
                    <a:pt x="1641" y="724"/>
                  </a:lnTo>
                  <a:lnTo>
                    <a:pt x="1647" y="724"/>
                  </a:lnTo>
                  <a:lnTo>
                    <a:pt x="1652" y="724"/>
                  </a:lnTo>
                  <a:lnTo>
                    <a:pt x="1652" y="716"/>
                  </a:lnTo>
                  <a:lnTo>
                    <a:pt x="1657" y="711"/>
                  </a:lnTo>
                  <a:lnTo>
                    <a:pt x="1657" y="716"/>
                  </a:lnTo>
                  <a:lnTo>
                    <a:pt x="1663" y="724"/>
                  </a:lnTo>
                  <a:lnTo>
                    <a:pt x="1668" y="727"/>
                  </a:lnTo>
                  <a:lnTo>
                    <a:pt x="1668" y="721"/>
                  </a:lnTo>
                  <a:lnTo>
                    <a:pt x="1673" y="708"/>
                  </a:lnTo>
                  <a:lnTo>
                    <a:pt x="1673" y="695"/>
                  </a:lnTo>
                  <a:lnTo>
                    <a:pt x="1678" y="700"/>
                  </a:lnTo>
                  <a:lnTo>
                    <a:pt x="1684" y="719"/>
                  </a:lnTo>
                  <a:lnTo>
                    <a:pt x="1684" y="724"/>
                  </a:lnTo>
                  <a:lnTo>
                    <a:pt x="1689" y="724"/>
                  </a:lnTo>
                  <a:lnTo>
                    <a:pt x="1694" y="721"/>
                  </a:lnTo>
                  <a:lnTo>
                    <a:pt x="1700" y="721"/>
                  </a:lnTo>
                  <a:lnTo>
                    <a:pt x="1700" y="724"/>
                  </a:lnTo>
                  <a:lnTo>
                    <a:pt x="1705" y="724"/>
                  </a:lnTo>
                  <a:lnTo>
                    <a:pt x="1705" y="727"/>
                  </a:lnTo>
                  <a:lnTo>
                    <a:pt x="1710" y="724"/>
                  </a:lnTo>
                  <a:lnTo>
                    <a:pt x="1716" y="724"/>
                  </a:lnTo>
                  <a:lnTo>
                    <a:pt x="1721" y="724"/>
                  </a:lnTo>
                  <a:lnTo>
                    <a:pt x="1726" y="724"/>
                  </a:lnTo>
                  <a:lnTo>
                    <a:pt x="1732" y="724"/>
                  </a:lnTo>
                  <a:lnTo>
                    <a:pt x="1737" y="724"/>
                  </a:lnTo>
                  <a:lnTo>
                    <a:pt x="1742" y="706"/>
                  </a:lnTo>
                  <a:lnTo>
                    <a:pt x="1748" y="684"/>
                  </a:lnTo>
                  <a:lnTo>
                    <a:pt x="1748" y="692"/>
                  </a:lnTo>
                  <a:lnTo>
                    <a:pt x="1753" y="711"/>
                  </a:lnTo>
                  <a:lnTo>
                    <a:pt x="1753" y="716"/>
                  </a:lnTo>
                  <a:lnTo>
                    <a:pt x="1758" y="724"/>
                  </a:lnTo>
                  <a:lnTo>
                    <a:pt x="1763" y="703"/>
                  </a:lnTo>
                  <a:lnTo>
                    <a:pt x="1763" y="639"/>
                  </a:lnTo>
                  <a:lnTo>
                    <a:pt x="1769" y="647"/>
                  </a:lnTo>
                  <a:lnTo>
                    <a:pt x="1769" y="692"/>
                  </a:lnTo>
                  <a:lnTo>
                    <a:pt x="1774" y="713"/>
                  </a:lnTo>
                  <a:lnTo>
                    <a:pt x="1779" y="721"/>
                  </a:lnTo>
                  <a:lnTo>
                    <a:pt x="1779" y="724"/>
                  </a:lnTo>
                  <a:lnTo>
                    <a:pt x="1785" y="719"/>
                  </a:lnTo>
                  <a:lnTo>
                    <a:pt x="1790" y="724"/>
                  </a:lnTo>
                  <a:lnTo>
                    <a:pt x="1795" y="724"/>
                  </a:lnTo>
                  <a:lnTo>
                    <a:pt x="1801" y="724"/>
                  </a:lnTo>
                  <a:lnTo>
                    <a:pt x="1806" y="724"/>
                  </a:lnTo>
                  <a:lnTo>
                    <a:pt x="1811" y="724"/>
                  </a:lnTo>
                  <a:lnTo>
                    <a:pt x="1817" y="727"/>
                  </a:lnTo>
                  <a:lnTo>
                    <a:pt x="1817" y="724"/>
                  </a:lnTo>
                  <a:lnTo>
                    <a:pt x="1822" y="724"/>
                  </a:lnTo>
                  <a:lnTo>
                    <a:pt x="1827" y="727"/>
                  </a:lnTo>
                  <a:lnTo>
                    <a:pt x="1832" y="721"/>
                  </a:lnTo>
                  <a:lnTo>
                    <a:pt x="1832" y="708"/>
                  </a:lnTo>
                  <a:lnTo>
                    <a:pt x="1838" y="706"/>
                  </a:lnTo>
                  <a:lnTo>
                    <a:pt x="1838" y="713"/>
                  </a:lnTo>
                  <a:lnTo>
                    <a:pt x="1843" y="721"/>
                  </a:lnTo>
                  <a:lnTo>
                    <a:pt x="1848" y="727"/>
                  </a:lnTo>
                  <a:lnTo>
                    <a:pt x="1848" y="724"/>
                  </a:lnTo>
                  <a:lnTo>
                    <a:pt x="1854" y="703"/>
                  </a:lnTo>
                  <a:lnTo>
                    <a:pt x="1859" y="708"/>
                  </a:lnTo>
                  <a:lnTo>
                    <a:pt x="1864" y="721"/>
                  </a:lnTo>
                  <a:lnTo>
                    <a:pt x="1864" y="727"/>
                  </a:lnTo>
                  <a:lnTo>
                    <a:pt x="1870" y="724"/>
                  </a:lnTo>
                  <a:lnTo>
                    <a:pt x="1875" y="721"/>
                  </a:lnTo>
                  <a:lnTo>
                    <a:pt x="1880" y="724"/>
                  </a:lnTo>
                  <a:lnTo>
                    <a:pt x="1886" y="724"/>
                  </a:lnTo>
                  <a:lnTo>
                    <a:pt x="1891" y="724"/>
                  </a:lnTo>
                  <a:lnTo>
                    <a:pt x="1896" y="727"/>
                  </a:lnTo>
                  <a:lnTo>
                    <a:pt x="1902" y="721"/>
                  </a:lnTo>
                  <a:lnTo>
                    <a:pt x="1907" y="724"/>
                  </a:lnTo>
                  <a:lnTo>
                    <a:pt x="1912" y="724"/>
                  </a:lnTo>
                  <a:lnTo>
                    <a:pt x="1912" y="727"/>
                  </a:lnTo>
                  <a:lnTo>
                    <a:pt x="1917" y="724"/>
                  </a:lnTo>
                  <a:lnTo>
                    <a:pt x="1923" y="719"/>
                  </a:lnTo>
                  <a:lnTo>
                    <a:pt x="1928" y="719"/>
                  </a:lnTo>
                  <a:lnTo>
                    <a:pt x="1928" y="721"/>
                  </a:lnTo>
                  <a:lnTo>
                    <a:pt x="1933" y="721"/>
                  </a:lnTo>
                  <a:lnTo>
                    <a:pt x="1933" y="724"/>
                  </a:lnTo>
                  <a:lnTo>
                    <a:pt x="1939" y="721"/>
                  </a:lnTo>
                  <a:lnTo>
                    <a:pt x="1944" y="706"/>
                  </a:lnTo>
                  <a:lnTo>
                    <a:pt x="1944" y="682"/>
                  </a:lnTo>
                  <a:lnTo>
                    <a:pt x="1949" y="684"/>
                  </a:lnTo>
                  <a:lnTo>
                    <a:pt x="1949" y="713"/>
                  </a:lnTo>
                  <a:lnTo>
                    <a:pt x="1955" y="721"/>
                  </a:lnTo>
                  <a:lnTo>
                    <a:pt x="1960" y="727"/>
                  </a:lnTo>
                  <a:lnTo>
                    <a:pt x="1960" y="724"/>
                  </a:lnTo>
                  <a:lnTo>
                    <a:pt x="1965" y="721"/>
                  </a:lnTo>
                  <a:lnTo>
                    <a:pt x="1965" y="724"/>
                  </a:lnTo>
                  <a:lnTo>
                    <a:pt x="1971" y="724"/>
                  </a:lnTo>
                  <a:lnTo>
                    <a:pt x="1976" y="721"/>
                  </a:lnTo>
                  <a:lnTo>
                    <a:pt x="1976" y="724"/>
                  </a:lnTo>
                  <a:lnTo>
                    <a:pt x="1981" y="724"/>
                  </a:lnTo>
                  <a:lnTo>
                    <a:pt x="1987" y="724"/>
                  </a:lnTo>
                  <a:lnTo>
                    <a:pt x="1992" y="724"/>
                  </a:lnTo>
                  <a:lnTo>
                    <a:pt x="1992" y="721"/>
                  </a:lnTo>
                  <a:lnTo>
                    <a:pt x="1997" y="721"/>
                  </a:lnTo>
                  <a:lnTo>
                    <a:pt x="1997" y="724"/>
                  </a:lnTo>
                  <a:lnTo>
                    <a:pt x="2002" y="727"/>
                  </a:lnTo>
                  <a:lnTo>
                    <a:pt x="2008" y="724"/>
                  </a:lnTo>
                  <a:lnTo>
                    <a:pt x="2013" y="713"/>
                  </a:lnTo>
                  <a:lnTo>
                    <a:pt x="2013" y="708"/>
                  </a:lnTo>
                  <a:lnTo>
                    <a:pt x="2018" y="711"/>
                  </a:lnTo>
                  <a:lnTo>
                    <a:pt x="2024" y="719"/>
                  </a:lnTo>
                  <a:lnTo>
                    <a:pt x="2024" y="721"/>
                  </a:lnTo>
                  <a:lnTo>
                    <a:pt x="2029" y="724"/>
                  </a:lnTo>
                  <a:lnTo>
                    <a:pt x="2029" y="708"/>
                  </a:lnTo>
                  <a:lnTo>
                    <a:pt x="2034" y="684"/>
                  </a:lnTo>
                  <a:lnTo>
                    <a:pt x="2040" y="687"/>
                  </a:lnTo>
                  <a:lnTo>
                    <a:pt x="2040" y="713"/>
                  </a:lnTo>
                  <a:lnTo>
                    <a:pt x="2045" y="719"/>
                  </a:lnTo>
                  <a:lnTo>
                    <a:pt x="2045" y="724"/>
                  </a:lnTo>
                  <a:lnTo>
                    <a:pt x="2050" y="724"/>
                  </a:lnTo>
                  <a:lnTo>
                    <a:pt x="2056" y="721"/>
                  </a:lnTo>
                  <a:lnTo>
                    <a:pt x="2061" y="724"/>
                  </a:lnTo>
                  <a:lnTo>
                    <a:pt x="2061" y="727"/>
                  </a:lnTo>
                  <a:lnTo>
                    <a:pt x="2066" y="724"/>
                  </a:lnTo>
                  <a:lnTo>
                    <a:pt x="2071" y="724"/>
                  </a:lnTo>
                  <a:lnTo>
                    <a:pt x="2077" y="724"/>
                  </a:lnTo>
                  <a:lnTo>
                    <a:pt x="2082" y="724"/>
                  </a:lnTo>
                  <a:lnTo>
                    <a:pt x="2082" y="721"/>
                  </a:lnTo>
                  <a:lnTo>
                    <a:pt x="2087" y="724"/>
                  </a:lnTo>
                  <a:lnTo>
                    <a:pt x="2093" y="724"/>
                  </a:lnTo>
                  <a:lnTo>
                    <a:pt x="2093" y="727"/>
                  </a:lnTo>
                  <a:lnTo>
                    <a:pt x="2098" y="724"/>
                  </a:lnTo>
                  <a:lnTo>
                    <a:pt x="2098" y="721"/>
                  </a:lnTo>
                  <a:lnTo>
                    <a:pt x="2103" y="716"/>
                  </a:lnTo>
                  <a:lnTo>
                    <a:pt x="2109" y="716"/>
                  </a:lnTo>
                  <a:lnTo>
                    <a:pt x="2109" y="721"/>
                  </a:lnTo>
                  <a:lnTo>
                    <a:pt x="2114" y="724"/>
                  </a:lnTo>
                  <a:lnTo>
                    <a:pt x="2119" y="721"/>
                  </a:lnTo>
                  <a:lnTo>
                    <a:pt x="2125" y="716"/>
                  </a:lnTo>
                  <a:lnTo>
                    <a:pt x="2125" y="711"/>
                  </a:lnTo>
                  <a:lnTo>
                    <a:pt x="2130" y="716"/>
                  </a:lnTo>
                  <a:lnTo>
                    <a:pt x="2130" y="721"/>
                  </a:lnTo>
                  <a:lnTo>
                    <a:pt x="2135" y="727"/>
                  </a:lnTo>
                  <a:lnTo>
                    <a:pt x="2141" y="724"/>
                  </a:lnTo>
                  <a:lnTo>
                    <a:pt x="2146" y="721"/>
                  </a:lnTo>
                  <a:lnTo>
                    <a:pt x="2146" y="727"/>
                  </a:lnTo>
                  <a:lnTo>
                    <a:pt x="2151" y="724"/>
                  </a:lnTo>
                  <a:lnTo>
                    <a:pt x="2156" y="727"/>
                  </a:lnTo>
                  <a:lnTo>
                    <a:pt x="2162" y="724"/>
                  </a:lnTo>
                  <a:lnTo>
                    <a:pt x="2162" y="721"/>
                  </a:lnTo>
                  <a:lnTo>
                    <a:pt x="2167" y="727"/>
                  </a:lnTo>
                  <a:lnTo>
                    <a:pt x="2167" y="724"/>
                  </a:lnTo>
                  <a:lnTo>
                    <a:pt x="2172" y="724"/>
                  </a:lnTo>
                  <a:lnTo>
                    <a:pt x="2178" y="724"/>
                  </a:lnTo>
                  <a:lnTo>
                    <a:pt x="2183" y="724"/>
                  </a:lnTo>
                  <a:lnTo>
                    <a:pt x="2188" y="724"/>
                  </a:lnTo>
                  <a:lnTo>
                    <a:pt x="2194" y="713"/>
                  </a:lnTo>
                  <a:lnTo>
                    <a:pt x="2194" y="711"/>
                  </a:lnTo>
                  <a:lnTo>
                    <a:pt x="2199" y="716"/>
                  </a:lnTo>
                  <a:lnTo>
                    <a:pt x="2199" y="721"/>
                  </a:lnTo>
                  <a:lnTo>
                    <a:pt x="2204" y="724"/>
                  </a:lnTo>
                  <a:lnTo>
                    <a:pt x="2210" y="721"/>
                  </a:lnTo>
                  <a:lnTo>
                    <a:pt x="2210" y="690"/>
                  </a:lnTo>
                  <a:lnTo>
                    <a:pt x="2215" y="682"/>
                  </a:lnTo>
                  <a:lnTo>
                    <a:pt x="2215" y="687"/>
                  </a:lnTo>
                  <a:lnTo>
                    <a:pt x="2220" y="713"/>
                  </a:lnTo>
                  <a:lnTo>
                    <a:pt x="2225" y="721"/>
                  </a:lnTo>
                  <a:lnTo>
                    <a:pt x="2225" y="724"/>
                  </a:lnTo>
                  <a:lnTo>
                    <a:pt x="2231" y="724"/>
                  </a:lnTo>
                  <a:lnTo>
                    <a:pt x="2236" y="721"/>
                  </a:lnTo>
                  <a:lnTo>
                    <a:pt x="2241" y="724"/>
                  </a:lnTo>
                  <a:lnTo>
                    <a:pt x="2247" y="724"/>
                  </a:lnTo>
                  <a:lnTo>
                    <a:pt x="2252" y="724"/>
                  </a:lnTo>
                  <a:lnTo>
                    <a:pt x="2257" y="724"/>
                  </a:lnTo>
                  <a:lnTo>
                    <a:pt x="2263" y="724"/>
                  </a:lnTo>
                  <a:lnTo>
                    <a:pt x="2268" y="724"/>
                  </a:lnTo>
                  <a:lnTo>
                    <a:pt x="2273" y="724"/>
                  </a:lnTo>
                  <a:lnTo>
                    <a:pt x="2279" y="724"/>
                  </a:lnTo>
                  <a:lnTo>
                    <a:pt x="2284" y="716"/>
                  </a:lnTo>
                  <a:lnTo>
                    <a:pt x="2284" y="713"/>
                  </a:lnTo>
                  <a:lnTo>
                    <a:pt x="2289" y="713"/>
                  </a:lnTo>
                  <a:lnTo>
                    <a:pt x="2289" y="721"/>
                  </a:lnTo>
                  <a:lnTo>
                    <a:pt x="2295" y="727"/>
                  </a:lnTo>
                  <a:lnTo>
                    <a:pt x="2300" y="727"/>
                  </a:lnTo>
                  <a:lnTo>
                    <a:pt x="2300" y="719"/>
                  </a:lnTo>
                  <a:lnTo>
                    <a:pt x="2305" y="713"/>
                  </a:lnTo>
                  <a:lnTo>
                    <a:pt x="2305" y="716"/>
                  </a:lnTo>
                  <a:lnTo>
                    <a:pt x="2310" y="724"/>
                  </a:lnTo>
                  <a:lnTo>
                    <a:pt x="2316" y="724"/>
                  </a:lnTo>
                  <a:lnTo>
                    <a:pt x="2321" y="724"/>
                  </a:lnTo>
                  <a:lnTo>
                    <a:pt x="2326" y="727"/>
                  </a:lnTo>
                  <a:lnTo>
                    <a:pt x="2326" y="724"/>
                  </a:lnTo>
                  <a:lnTo>
                    <a:pt x="2332" y="727"/>
                  </a:lnTo>
                  <a:lnTo>
                    <a:pt x="2337" y="727"/>
                  </a:lnTo>
                  <a:lnTo>
                    <a:pt x="2337" y="724"/>
                  </a:lnTo>
                  <a:lnTo>
                    <a:pt x="2342" y="727"/>
                  </a:lnTo>
                  <a:lnTo>
                    <a:pt x="2342" y="724"/>
                  </a:lnTo>
                  <a:lnTo>
                    <a:pt x="2348" y="727"/>
                  </a:lnTo>
                  <a:lnTo>
                    <a:pt x="2353" y="724"/>
                  </a:lnTo>
                  <a:lnTo>
                    <a:pt x="2358" y="721"/>
                  </a:lnTo>
                  <a:lnTo>
                    <a:pt x="2358" y="724"/>
                  </a:lnTo>
                  <a:lnTo>
                    <a:pt x="2364" y="727"/>
                  </a:lnTo>
                  <a:lnTo>
                    <a:pt x="2369" y="724"/>
                  </a:lnTo>
                  <a:lnTo>
                    <a:pt x="2374" y="721"/>
                  </a:lnTo>
                  <a:lnTo>
                    <a:pt x="2380" y="724"/>
                  </a:lnTo>
                  <a:lnTo>
                    <a:pt x="2385" y="724"/>
                  </a:lnTo>
                  <a:lnTo>
                    <a:pt x="2390" y="719"/>
                  </a:lnTo>
                  <a:lnTo>
                    <a:pt x="2390" y="695"/>
                  </a:lnTo>
                  <a:lnTo>
                    <a:pt x="2395" y="695"/>
                  </a:lnTo>
                  <a:lnTo>
                    <a:pt x="2395" y="708"/>
                  </a:lnTo>
                  <a:lnTo>
                    <a:pt x="2401" y="721"/>
                  </a:lnTo>
                  <a:lnTo>
                    <a:pt x="2406" y="724"/>
                  </a:lnTo>
                  <a:lnTo>
                    <a:pt x="2406" y="727"/>
                  </a:lnTo>
                  <a:lnTo>
                    <a:pt x="2411" y="724"/>
                  </a:lnTo>
                  <a:lnTo>
                    <a:pt x="2411" y="721"/>
                  </a:lnTo>
                  <a:lnTo>
                    <a:pt x="2417" y="724"/>
                  </a:lnTo>
                  <a:lnTo>
                    <a:pt x="2422" y="727"/>
                  </a:lnTo>
                  <a:lnTo>
                    <a:pt x="2422" y="724"/>
                  </a:lnTo>
                  <a:lnTo>
                    <a:pt x="2427" y="724"/>
                  </a:lnTo>
                  <a:lnTo>
                    <a:pt x="2433" y="724"/>
                  </a:lnTo>
                  <a:lnTo>
                    <a:pt x="2438" y="724"/>
                  </a:lnTo>
                  <a:lnTo>
                    <a:pt x="2443" y="724"/>
                  </a:lnTo>
                  <a:lnTo>
                    <a:pt x="2449" y="724"/>
                  </a:lnTo>
                  <a:lnTo>
                    <a:pt x="2454" y="727"/>
                  </a:lnTo>
                  <a:lnTo>
                    <a:pt x="2459" y="724"/>
                  </a:lnTo>
                  <a:lnTo>
                    <a:pt x="2459" y="713"/>
                  </a:lnTo>
                  <a:lnTo>
                    <a:pt x="2464" y="711"/>
                  </a:lnTo>
                  <a:lnTo>
                    <a:pt x="2470" y="716"/>
                  </a:lnTo>
                  <a:lnTo>
                    <a:pt x="2470" y="721"/>
                  </a:lnTo>
                  <a:lnTo>
                    <a:pt x="2475" y="724"/>
                  </a:lnTo>
                  <a:lnTo>
                    <a:pt x="2480" y="711"/>
                  </a:lnTo>
                  <a:lnTo>
                    <a:pt x="2486" y="706"/>
                  </a:lnTo>
                  <a:lnTo>
                    <a:pt x="2486" y="711"/>
                  </a:lnTo>
                  <a:lnTo>
                    <a:pt x="2491" y="721"/>
                  </a:lnTo>
                  <a:lnTo>
                    <a:pt x="2491" y="724"/>
                  </a:lnTo>
                  <a:lnTo>
                    <a:pt x="2496" y="724"/>
                  </a:lnTo>
                  <a:lnTo>
                    <a:pt x="2502" y="724"/>
                  </a:lnTo>
                  <a:lnTo>
                    <a:pt x="2502" y="721"/>
                  </a:lnTo>
                  <a:lnTo>
                    <a:pt x="2507" y="724"/>
                  </a:lnTo>
                  <a:lnTo>
                    <a:pt x="2512" y="724"/>
                  </a:lnTo>
                  <a:lnTo>
                    <a:pt x="2518" y="724"/>
                  </a:lnTo>
                  <a:lnTo>
                    <a:pt x="2523" y="724"/>
                  </a:lnTo>
                  <a:lnTo>
                    <a:pt x="2523" y="727"/>
                  </a:lnTo>
                  <a:lnTo>
                    <a:pt x="2528" y="724"/>
                  </a:lnTo>
                  <a:lnTo>
                    <a:pt x="2534" y="724"/>
                  </a:lnTo>
                  <a:lnTo>
                    <a:pt x="2534" y="721"/>
                  </a:lnTo>
                  <a:lnTo>
                    <a:pt x="2539" y="724"/>
                  </a:lnTo>
                  <a:lnTo>
                    <a:pt x="2539" y="727"/>
                  </a:lnTo>
                  <a:lnTo>
                    <a:pt x="2544" y="724"/>
                  </a:lnTo>
                  <a:lnTo>
                    <a:pt x="2549" y="724"/>
                  </a:lnTo>
                  <a:lnTo>
                    <a:pt x="2549" y="721"/>
                  </a:lnTo>
                  <a:lnTo>
                    <a:pt x="2555" y="721"/>
                  </a:lnTo>
                  <a:lnTo>
                    <a:pt x="2560" y="724"/>
                  </a:lnTo>
                  <a:lnTo>
                    <a:pt x="2565" y="727"/>
                  </a:lnTo>
                  <a:lnTo>
                    <a:pt x="2571" y="716"/>
                  </a:lnTo>
                  <a:lnTo>
                    <a:pt x="2571" y="713"/>
                  </a:lnTo>
                  <a:lnTo>
                    <a:pt x="2576" y="716"/>
                  </a:lnTo>
                  <a:lnTo>
                    <a:pt x="2581" y="724"/>
                  </a:lnTo>
                  <a:lnTo>
                    <a:pt x="2587" y="727"/>
                  </a:lnTo>
                  <a:lnTo>
                    <a:pt x="2587" y="724"/>
                  </a:lnTo>
                  <a:lnTo>
                    <a:pt x="2592" y="724"/>
                  </a:lnTo>
                  <a:lnTo>
                    <a:pt x="2597" y="724"/>
                  </a:lnTo>
                  <a:lnTo>
                    <a:pt x="2597" y="727"/>
                  </a:lnTo>
                  <a:lnTo>
                    <a:pt x="2603" y="727"/>
                  </a:lnTo>
                  <a:lnTo>
                    <a:pt x="2608" y="724"/>
                  </a:lnTo>
                  <a:lnTo>
                    <a:pt x="2608" y="727"/>
                  </a:lnTo>
                  <a:lnTo>
                    <a:pt x="2613" y="724"/>
                  </a:lnTo>
                  <a:lnTo>
                    <a:pt x="2613" y="727"/>
                  </a:lnTo>
                  <a:lnTo>
                    <a:pt x="2619" y="724"/>
                  </a:lnTo>
                  <a:lnTo>
                    <a:pt x="2624" y="721"/>
                  </a:lnTo>
                  <a:lnTo>
                    <a:pt x="2629" y="724"/>
                  </a:lnTo>
                  <a:lnTo>
                    <a:pt x="2634" y="727"/>
                  </a:lnTo>
                  <a:lnTo>
                    <a:pt x="2634" y="724"/>
                  </a:lnTo>
                  <a:lnTo>
                    <a:pt x="2640" y="719"/>
                  </a:lnTo>
                  <a:lnTo>
                    <a:pt x="2645" y="716"/>
                  </a:lnTo>
                  <a:lnTo>
                    <a:pt x="2645" y="719"/>
                  </a:lnTo>
                  <a:lnTo>
                    <a:pt x="2650" y="721"/>
                  </a:lnTo>
                  <a:lnTo>
                    <a:pt x="2650" y="724"/>
                  </a:lnTo>
                  <a:lnTo>
                    <a:pt x="2656" y="724"/>
                  </a:lnTo>
                  <a:lnTo>
                    <a:pt x="2661" y="716"/>
                  </a:lnTo>
                  <a:lnTo>
                    <a:pt x="2661" y="700"/>
                  </a:lnTo>
                  <a:lnTo>
                    <a:pt x="2666" y="700"/>
                  </a:lnTo>
                  <a:lnTo>
                    <a:pt x="2666" y="716"/>
                  </a:lnTo>
                  <a:lnTo>
                    <a:pt x="2672" y="724"/>
                  </a:lnTo>
                  <a:lnTo>
                    <a:pt x="2677" y="724"/>
                  </a:lnTo>
                  <a:lnTo>
                    <a:pt x="2682" y="721"/>
                  </a:lnTo>
                  <a:lnTo>
                    <a:pt x="2682" y="724"/>
                  </a:lnTo>
                  <a:lnTo>
                    <a:pt x="2688" y="724"/>
                  </a:lnTo>
                  <a:lnTo>
                    <a:pt x="2688" y="727"/>
                  </a:lnTo>
                  <a:lnTo>
                    <a:pt x="2693" y="724"/>
                  </a:lnTo>
                  <a:lnTo>
                    <a:pt x="2698" y="724"/>
                  </a:lnTo>
                  <a:lnTo>
                    <a:pt x="2703" y="724"/>
                  </a:lnTo>
                  <a:lnTo>
                    <a:pt x="2709" y="724"/>
                  </a:lnTo>
                  <a:lnTo>
                    <a:pt x="2714" y="721"/>
                  </a:lnTo>
                  <a:lnTo>
                    <a:pt x="2714" y="724"/>
                  </a:lnTo>
                  <a:lnTo>
                    <a:pt x="2719" y="724"/>
                  </a:lnTo>
                  <a:lnTo>
                    <a:pt x="2719" y="727"/>
                  </a:lnTo>
                  <a:lnTo>
                    <a:pt x="2725" y="727"/>
                  </a:lnTo>
                  <a:lnTo>
                    <a:pt x="2730" y="724"/>
                  </a:lnTo>
                  <a:lnTo>
                    <a:pt x="2730" y="719"/>
                  </a:lnTo>
                  <a:lnTo>
                    <a:pt x="2735" y="719"/>
                  </a:lnTo>
                  <a:lnTo>
                    <a:pt x="2735" y="724"/>
                  </a:lnTo>
                  <a:lnTo>
                    <a:pt x="2741" y="727"/>
                  </a:lnTo>
                  <a:lnTo>
                    <a:pt x="2746" y="724"/>
                  </a:lnTo>
                  <a:lnTo>
                    <a:pt x="2751" y="719"/>
                  </a:lnTo>
                  <a:lnTo>
                    <a:pt x="2751" y="721"/>
                  </a:lnTo>
                  <a:lnTo>
                    <a:pt x="2757" y="721"/>
                  </a:lnTo>
                  <a:lnTo>
                    <a:pt x="2762" y="724"/>
                  </a:lnTo>
                  <a:lnTo>
                    <a:pt x="2767" y="724"/>
                  </a:lnTo>
                  <a:lnTo>
                    <a:pt x="2773" y="724"/>
                  </a:lnTo>
                  <a:lnTo>
                    <a:pt x="2778" y="724"/>
                  </a:lnTo>
                  <a:lnTo>
                    <a:pt x="2778" y="727"/>
                  </a:lnTo>
                  <a:lnTo>
                    <a:pt x="2783" y="727"/>
                  </a:lnTo>
                  <a:lnTo>
                    <a:pt x="2783" y="724"/>
                  </a:lnTo>
                  <a:lnTo>
                    <a:pt x="2788" y="724"/>
                  </a:lnTo>
                  <a:lnTo>
                    <a:pt x="2794" y="724"/>
                  </a:lnTo>
                  <a:lnTo>
                    <a:pt x="2794" y="727"/>
                  </a:lnTo>
                  <a:lnTo>
                    <a:pt x="2799" y="727"/>
                  </a:lnTo>
                  <a:lnTo>
                    <a:pt x="2799" y="724"/>
                  </a:lnTo>
                  <a:lnTo>
                    <a:pt x="2804" y="727"/>
                  </a:lnTo>
                  <a:lnTo>
                    <a:pt x="2810" y="724"/>
                  </a:lnTo>
                  <a:lnTo>
                    <a:pt x="2815" y="724"/>
                  </a:lnTo>
                  <a:lnTo>
                    <a:pt x="2820" y="721"/>
                  </a:lnTo>
                  <a:lnTo>
                    <a:pt x="2826" y="721"/>
                  </a:lnTo>
                  <a:lnTo>
                    <a:pt x="2831" y="724"/>
                  </a:lnTo>
                  <a:lnTo>
                    <a:pt x="2836" y="724"/>
                  </a:lnTo>
                  <a:lnTo>
                    <a:pt x="2842" y="708"/>
                  </a:lnTo>
                  <a:lnTo>
                    <a:pt x="2842" y="706"/>
                  </a:lnTo>
                  <a:lnTo>
                    <a:pt x="2847" y="711"/>
                  </a:lnTo>
                  <a:lnTo>
                    <a:pt x="2847" y="719"/>
                  </a:lnTo>
                  <a:lnTo>
                    <a:pt x="2852" y="727"/>
                  </a:lnTo>
                  <a:lnTo>
                    <a:pt x="2858" y="724"/>
                  </a:lnTo>
                  <a:lnTo>
                    <a:pt x="2863" y="724"/>
                  </a:lnTo>
                  <a:lnTo>
                    <a:pt x="2868" y="724"/>
                  </a:lnTo>
                  <a:lnTo>
                    <a:pt x="2873" y="724"/>
                  </a:lnTo>
                  <a:lnTo>
                    <a:pt x="2873" y="727"/>
                  </a:lnTo>
                  <a:lnTo>
                    <a:pt x="2879" y="724"/>
                  </a:lnTo>
                  <a:lnTo>
                    <a:pt x="2884" y="727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 rot="16200000">
              <a:off x="1096776" y="5275767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2045.8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rot="16200000">
              <a:off x="2246004" y="4920179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2630.0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 rot="16200000">
              <a:off x="2507913" y="4991613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2776.1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 rot="16200000">
              <a:off x="1533292" y="5399587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2264.9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 rot="16200000">
              <a:off x="1226938" y="5558332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2118.9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 rot="16200000">
              <a:off x="1798377" y="5182107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2410.9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 rot="16200000">
              <a:off x="806294" y="5645641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1899.8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 rot="16200000">
              <a:off x="2804744" y="5293228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2922.1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2" name="Rectangle 27"/>
            <p:cNvSpPr>
              <a:spLocks noChangeArrowheads="1"/>
            </p:cNvSpPr>
            <p:nvPr/>
          </p:nvSpPr>
          <p:spPr bwMode="auto">
            <a:xfrm rot="16200000">
              <a:off x="2082508" y="5418637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2557.0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3" name="Rectangle 29"/>
            <p:cNvSpPr>
              <a:spLocks noChangeArrowheads="1"/>
            </p:cNvSpPr>
            <p:nvPr/>
          </p:nvSpPr>
          <p:spPr bwMode="auto">
            <a:xfrm rot="16200000">
              <a:off x="3515869" y="5888521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3287.3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4" name="Line 30"/>
            <p:cNvSpPr>
              <a:spLocks noChangeShapeType="1"/>
            </p:cNvSpPr>
            <p:nvPr/>
          </p:nvSpPr>
          <p:spPr bwMode="auto">
            <a:xfrm flipV="1">
              <a:off x="3634927" y="6112611"/>
              <a:ext cx="0" cy="6032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Rectangle 31"/>
            <p:cNvSpPr>
              <a:spLocks noChangeArrowheads="1"/>
            </p:cNvSpPr>
            <p:nvPr/>
          </p:nvSpPr>
          <p:spPr bwMode="auto">
            <a:xfrm rot="16200000">
              <a:off x="3260308" y="5888521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3141.1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 flipV="1">
              <a:off x="3347619" y="6125311"/>
              <a:ext cx="0" cy="6032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Rectangle 34"/>
            <p:cNvSpPr>
              <a:spLocks noChangeArrowheads="1"/>
            </p:cNvSpPr>
            <p:nvPr/>
          </p:nvSpPr>
          <p:spPr bwMode="auto">
            <a:xfrm rot="16200000">
              <a:off x="3092051" y="5713902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3068.2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 rot="16200000">
              <a:off x="4219056" y="5944081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3652.5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9" name="Line 37"/>
            <p:cNvSpPr>
              <a:spLocks noChangeShapeType="1"/>
            </p:cNvSpPr>
            <p:nvPr/>
          </p:nvSpPr>
          <p:spPr bwMode="auto">
            <a:xfrm flipV="1">
              <a:off x="4349225" y="6180872"/>
              <a:ext cx="0" cy="380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Rectangle 38"/>
            <p:cNvSpPr>
              <a:spLocks noChangeArrowheads="1"/>
            </p:cNvSpPr>
            <p:nvPr/>
          </p:nvSpPr>
          <p:spPr bwMode="auto">
            <a:xfrm rot="16200000">
              <a:off x="3931749" y="5948844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3506.3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1" name="Line 39"/>
            <p:cNvSpPr>
              <a:spLocks noChangeShapeType="1"/>
            </p:cNvSpPr>
            <p:nvPr/>
          </p:nvSpPr>
          <p:spPr bwMode="auto">
            <a:xfrm flipV="1">
              <a:off x="4061918" y="6185634"/>
              <a:ext cx="0" cy="380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Rectangle 40"/>
            <p:cNvSpPr>
              <a:spLocks noChangeArrowheads="1"/>
            </p:cNvSpPr>
            <p:nvPr/>
          </p:nvSpPr>
          <p:spPr bwMode="auto">
            <a:xfrm rot="16200000">
              <a:off x="4934942" y="5974243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4017.6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3" name="Line 41"/>
            <p:cNvSpPr>
              <a:spLocks noChangeShapeType="1"/>
            </p:cNvSpPr>
            <p:nvPr/>
          </p:nvSpPr>
          <p:spPr bwMode="auto">
            <a:xfrm flipV="1">
              <a:off x="5058762" y="6211033"/>
              <a:ext cx="0" cy="380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Rectangle 42"/>
            <p:cNvSpPr>
              <a:spLocks noChangeArrowheads="1"/>
            </p:cNvSpPr>
            <p:nvPr/>
          </p:nvSpPr>
          <p:spPr bwMode="auto">
            <a:xfrm rot="16200000">
              <a:off x="4504775" y="5964718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3798.5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5" name="Line 43"/>
            <p:cNvSpPr>
              <a:spLocks noChangeShapeType="1"/>
            </p:cNvSpPr>
            <p:nvPr/>
          </p:nvSpPr>
          <p:spPr bwMode="auto">
            <a:xfrm flipV="1">
              <a:off x="4634945" y="6201508"/>
              <a:ext cx="0" cy="5079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Rectangle 44"/>
            <p:cNvSpPr>
              <a:spLocks noChangeArrowheads="1"/>
            </p:cNvSpPr>
            <p:nvPr/>
          </p:nvSpPr>
          <p:spPr bwMode="auto">
            <a:xfrm rot="16200000">
              <a:off x="4784146" y="5994879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3944.5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7" name="Line 45"/>
            <p:cNvSpPr>
              <a:spLocks noChangeShapeType="1"/>
            </p:cNvSpPr>
            <p:nvPr/>
          </p:nvSpPr>
          <p:spPr bwMode="auto">
            <a:xfrm flipV="1">
              <a:off x="4914315" y="6231670"/>
              <a:ext cx="0" cy="4286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46"/>
            <p:cNvSpPr>
              <a:spLocks noChangeShapeType="1"/>
            </p:cNvSpPr>
            <p:nvPr/>
          </p:nvSpPr>
          <p:spPr bwMode="auto">
            <a:xfrm>
              <a:off x="782492" y="6311043"/>
              <a:ext cx="428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Rectangle 47"/>
            <p:cNvSpPr>
              <a:spLocks noChangeArrowheads="1"/>
            </p:cNvSpPr>
            <p:nvPr/>
          </p:nvSpPr>
          <p:spPr bwMode="auto">
            <a:xfrm>
              <a:off x="699951" y="6276119"/>
              <a:ext cx="42858" cy="9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40" name="Line 48"/>
            <p:cNvSpPr>
              <a:spLocks noChangeShapeType="1"/>
            </p:cNvSpPr>
            <p:nvPr/>
          </p:nvSpPr>
          <p:spPr bwMode="auto">
            <a:xfrm>
              <a:off x="799954" y="6252307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49"/>
            <p:cNvSpPr>
              <a:spLocks noChangeShapeType="1"/>
            </p:cNvSpPr>
            <p:nvPr/>
          </p:nvSpPr>
          <p:spPr bwMode="auto">
            <a:xfrm>
              <a:off x="799954" y="6198333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50"/>
            <p:cNvSpPr>
              <a:spLocks noChangeShapeType="1"/>
            </p:cNvSpPr>
            <p:nvPr/>
          </p:nvSpPr>
          <p:spPr bwMode="auto">
            <a:xfrm>
              <a:off x="799954" y="6138011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Line 51"/>
            <p:cNvSpPr>
              <a:spLocks noChangeShapeType="1"/>
            </p:cNvSpPr>
            <p:nvPr/>
          </p:nvSpPr>
          <p:spPr bwMode="auto">
            <a:xfrm>
              <a:off x="799954" y="6084037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Line 52"/>
            <p:cNvSpPr>
              <a:spLocks noChangeShapeType="1"/>
            </p:cNvSpPr>
            <p:nvPr/>
          </p:nvSpPr>
          <p:spPr bwMode="auto">
            <a:xfrm>
              <a:off x="782492" y="6028477"/>
              <a:ext cx="428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Rectangle 53"/>
            <p:cNvSpPr>
              <a:spLocks noChangeArrowheads="1"/>
            </p:cNvSpPr>
            <p:nvPr/>
          </p:nvSpPr>
          <p:spPr bwMode="auto">
            <a:xfrm>
              <a:off x="699951" y="5991966"/>
              <a:ext cx="42858" cy="9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1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46" name="Line 54"/>
            <p:cNvSpPr>
              <a:spLocks noChangeShapeType="1"/>
            </p:cNvSpPr>
            <p:nvPr/>
          </p:nvSpPr>
          <p:spPr bwMode="auto">
            <a:xfrm>
              <a:off x="799954" y="5969741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55"/>
            <p:cNvSpPr>
              <a:spLocks noChangeShapeType="1"/>
            </p:cNvSpPr>
            <p:nvPr/>
          </p:nvSpPr>
          <p:spPr bwMode="auto">
            <a:xfrm>
              <a:off x="799954" y="5914181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56"/>
            <p:cNvSpPr>
              <a:spLocks noChangeShapeType="1"/>
            </p:cNvSpPr>
            <p:nvPr/>
          </p:nvSpPr>
          <p:spPr bwMode="auto">
            <a:xfrm>
              <a:off x="799954" y="5855445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Line 57"/>
            <p:cNvSpPr>
              <a:spLocks noChangeShapeType="1"/>
            </p:cNvSpPr>
            <p:nvPr/>
          </p:nvSpPr>
          <p:spPr bwMode="auto">
            <a:xfrm>
              <a:off x="799954" y="5799885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Line 58"/>
            <p:cNvSpPr>
              <a:spLocks noChangeShapeType="1"/>
            </p:cNvSpPr>
            <p:nvPr/>
          </p:nvSpPr>
          <p:spPr bwMode="auto">
            <a:xfrm>
              <a:off x="782492" y="5741149"/>
              <a:ext cx="428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Rectangle 59"/>
            <p:cNvSpPr>
              <a:spLocks noChangeArrowheads="1"/>
            </p:cNvSpPr>
            <p:nvPr/>
          </p:nvSpPr>
          <p:spPr bwMode="auto">
            <a:xfrm>
              <a:off x="699951" y="5704638"/>
              <a:ext cx="42858" cy="9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52" name="Line 60"/>
            <p:cNvSpPr>
              <a:spLocks noChangeShapeType="1"/>
            </p:cNvSpPr>
            <p:nvPr/>
          </p:nvSpPr>
          <p:spPr bwMode="auto">
            <a:xfrm>
              <a:off x="799954" y="5685589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3" name="Line 61"/>
            <p:cNvSpPr>
              <a:spLocks noChangeShapeType="1"/>
            </p:cNvSpPr>
            <p:nvPr/>
          </p:nvSpPr>
          <p:spPr bwMode="auto">
            <a:xfrm>
              <a:off x="799954" y="5626853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Line 62"/>
            <p:cNvSpPr>
              <a:spLocks noChangeShapeType="1"/>
            </p:cNvSpPr>
            <p:nvPr/>
          </p:nvSpPr>
          <p:spPr bwMode="auto">
            <a:xfrm>
              <a:off x="799954" y="5571293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Line 63"/>
            <p:cNvSpPr>
              <a:spLocks noChangeShapeType="1"/>
            </p:cNvSpPr>
            <p:nvPr/>
          </p:nvSpPr>
          <p:spPr bwMode="auto">
            <a:xfrm>
              <a:off x="799954" y="5517320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Line 64"/>
            <p:cNvSpPr>
              <a:spLocks noChangeShapeType="1"/>
            </p:cNvSpPr>
            <p:nvPr/>
          </p:nvSpPr>
          <p:spPr bwMode="auto">
            <a:xfrm>
              <a:off x="782492" y="5456997"/>
              <a:ext cx="428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Rectangle 65"/>
            <p:cNvSpPr>
              <a:spLocks noChangeArrowheads="1"/>
            </p:cNvSpPr>
            <p:nvPr/>
          </p:nvSpPr>
          <p:spPr bwMode="auto">
            <a:xfrm>
              <a:off x="699951" y="5422073"/>
              <a:ext cx="42858" cy="9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58" name="Line 66"/>
            <p:cNvSpPr>
              <a:spLocks noChangeShapeType="1"/>
            </p:cNvSpPr>
            <p:nvPr/>
          </p:nvSpPr>
          <p:spPr bwMode="auto">
            <a:xfrm>
              <a:off x="799954" y="5403024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9" name="Line 67"/>
            <p:cNvSpPr>
              <a:spLocks noChangeShapeType="1"/>
            </p:cNvSpPr>
            <p:nvPr/>
          </p:nvSpPr>
          <p:spPr bwMode="auto">
            <a:xfrm>
              <a:off x="799954" y="5344288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0" name="Line 68"/>
            <p:cNvSpPr>
              <a:spLocks noChangeShapeType="1"/>
            </p:cNvSpPr>
            <p:nvPr/>
          </p:nvSpPr>
          <p:spPr bwMode="auto">
            <a:xfrm>
              <a:off x="799954" y="5288727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" name="Line 69"/>
            <p:cNvSpPr>
              <a:spLocks noChangeShapeType="1"/>
            </p:cNvSpPr>
            <p:nvPr/>
          </p:nvSpPr>
          <p:spPr bwMode="auto">
            <a:xfrm>
              <a:off x="799954" y="5229991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" name="Line 70"/>
            <p:cNvSpPr>
              <a:spLocks noChangeShapeType="1"/>
            </p:cNvSpPr>
            <p:nvPr/>
          </p:nvSpPr>
          <p:spPr bwMode="auto">
            <a:xfrm>
              <a:off x="782492" y="5174431"/>
              <a:ext cx="428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" name="Rectangle 71"/>
            <p:cNvSpPr>
              <a:spLocks noChangeArrowheads="1"/>
            </p:cNvSpPr>
            <p:nvPr/>
          </p:nvSpPr>
          <p:spPr bwMode="auto">
            <a:xfrm>
              <a:off x="699951" y="5137920"/>
              <a:ext cx="42858" cy="9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4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64" name="Line 72"/>
            <p:cNvSpPr>
              <a:spLocks noChangeShapeType="1"/>
            </p:cNvSpPr>
            <p:nvPr/>
          </p:nvSpPr>
          <p:spPr bwMode="auto">
            <a:xfrm>
              <a:off x="799954" y="5118870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5" name="Line 73"/>
            <p:cNvSpPr>
              <a:spLocks noChangeShapeType="1"/>
            </p:cNvSpPr>
            <p:nvPr/>
          </p:nvSpPr>
          <p:spPr bwMode="auto">
            <a:xfrm>
              <a:off x="799954" y="5060135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6" name="Line 74"/>
            <p:cNvSpPr>
              <a:spLocks noChangeShapeType="1"/>
            </p:cNvSpPr>
            <p:nvPr/>
          </p:nvSpPr>
          <p:spPr bwMode="auto">
            <a:xfrm>
              <a:off x="799954" y="5006162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7" name="Line 75"/>
            <p:cNvSpPr>
              <a:spLocks noChangeShapeType="1"/>
            </p:cNvSpPr>
            <p:nvPr/>
          </p:nvSpPr>
          <p:spPr bwMode="auto">
            <a:xfrm>
              <a:off x="799954" y="4945839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8" name="Line 76"/>
            <p:cNvSpPr>
              <a:spLocks noChangeShapeType="1"/>
            </p:cNvSpPr>
            <p:nvPr/>
          </p:nvSpPr>
          <p:spPr bwMode="auto">
            <a:xfrm>
              <a:off x="782492" y="4891866"/>
              <a:ext cx="428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9" name="Rectangle 77"/>
            <p:cNvSpPr>
              <a:spLocks noChangeArrowheads="1"/>
            </p:cNvSpPr>
            <p:nvPr/>
          </p:nvSpPr>
          <p:spPr bwMode="auto">
            <a:xfrm>
              <a:off x="717412" y="4817255"/>
              <a:ext cx="42857" cy="9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4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70" name="Rectangle 78"/>
            <p:cNvSpPr>
              <a:spLocks noChangeArrowheads="1"/>
            </p:cNvSpPr>
            <p:nvPr/>
          </p:nvSpPr>
          <p:spPr bwMode="auto">
            <a:xfrm>
              <a:off x="596775" y="4829955"/>
              <a:ext cx="12381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x10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71" name="Rectangle 79"/>
            <p:cNvSpPr>
              <a:spLocks noChangeArrowheads="1"/>
            </p:cNvSpPr>
            <p:nvPr/>
          </p:nvSpPr>
          <p:spPr bwMode="auto">
            <a:xfrm rot="16200000">
              <a:off x="349930" y="5468641"/>
              <a:ext cx="41749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Intens. [a.u.]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72" name="Line 80"/>
            <p:cNvSpPr>
              <a:spLocks noChangeShapeType="1"/>
            </p:cNvSpPr>
            <p:nvPr/>
          </p:nvSpPr>
          <p:spPr bwMode="auto">
            <a:xfrm>
              <a:off x="833287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" name="Line 81"/>
            <p:cNvSpPr>
              <a:spLocks noChangeShapeType="1"/>
            </p:cNvSpPr>
            <p:nvPr/>
          </p:nvSpPr>
          <p:spPr bwMode="auto">
            <a:xfrm>
              <a:off x="934876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" name="Line 82"/>
            <p:cNvSpPr>
              <a:spLocks noChangeShapeType="1"/>
            </p:cNvSpPr>
            <p:nvPr/>
          </p:nvSpPr>
          <p:spPr bwMode="auto">
            <a:xfrm>
              <a:off x="1026941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5" name="Line 83"/>
            <p:cNvSpPr>
              <a:spLocks noChangeShapeType="1"/>
            </p:cNvSpPr>
            <p:nvPr/>
          </p:nvSpPr>
          <p:spPr bwMode="auto">
            <a:xfrm>
              <a:off x="1128531" y="6345966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6" name="Rectangle 84"/>
            <p:cNvSpPr>
              <a:spLocks noChangeArrowheads="1"/>
            </p:cNvSpPr>
            <p:nvPr/>
          </p:nvSpPr>
          <p:spPr bwMode="auto">
            <a:xfrm>
              <a:off x="1034879" y="6385652"/>
              <a:ext cx="1714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2000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77" name="Line 85"/>
            <p:cNvSpPr>
              <a:spLocks noChangeShapeType="1"/>
            </p:cNvSpPr>
            <p:nvPr/>
          </p:nvSpPr>
          <p:spPr bwMode="auto">
            <a:xfrm>
              <a:off x="1220596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8" name="Line 86"/>
            <p:cNvSpPr>
              <a:spLocks noChangeShapeType="1"/>
            </p:cNvSpPr>
            <p:nvPr/>
          </p:nvSpPr>
          <p:spPr bwMode="auto">
            <a:xfrm>
              <a:off x="1322185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9" name="Line 87"/>
            <p:cNvSpPr>
              <a:spLocks noChangeShapeType="1"/>
            </p:cNvSpPr>
            <p:nvPr/>
          </p:nvSpPr>
          <p:spPr bwMode="auto">
            <a:xfrm>
              <a:off x="1415838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0" name="Line 88"/>
            <p:cNvSpPr>
              <a:spLocks noChangeShapeType="1"/>
            </p:cNvSpPr>
            <p:nvPr/>
          </p:nvSpPr>
          <p:spPr bwMode="auto">
            <a:xfrm>
              <a:off x="1515839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1" name="Line 89"/>
            <p:cNvSpPr>
              <a:spLocks noChangeShapeType="1"/>
            </p:cNvSpPr>
            <p:nvPr/>
          </p:nvSpPr>
          <p:spPr bwMode="auto">
            <a:xfrm>
              <a:off x="1609492" y="6345966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" name="Line 90"/>
            <p:cNvSpPr>
              <a:spLocks noChangeShapeType="1"/>
            </p:cNvSpPr>
            <p:nvPr/>
          </p:nvSpPr>
          <p:spPr bwMode="auto">
            <a:xfrm>
              <a:off x="1711082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" name="Line 91"/>
            <p:cNvSpPr>
              <a:spLocks noChangeShapeType="1"/>
            </p:cNvSpPr>
            <p:nvPr/>
          </p:nvSpPr>
          <p:spPr bwMode="auto">
            <a:xfrm>
              <a:off x="1811083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" name="Line 92"/>
            <p:cNvSpPr>
              <a:spLocks noChangeShapeType="1"/>
            </p:cNvSpPr>
            <p:nvPr/>
          </p:nvSpPr>
          <p:spPr bwMode="auto">
            <a:xfrm>
              <a:off x="1904736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5" name="Line 93"/>
            <p:cNvSpPr>
              <a:spLocks noChangeShapeType="1"/>
            </p:cNvSpPr>
            <p:nvPr/>
          </p:nvSpPr>
          <p:spPr bwMode="auto">
            <a:xfrm>
              <a:off x="2004737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6" name="Line 94"/>
            <p:cNvSpPr>
              <a:spLocks noChangeShapeType="1"/>
            </p:cNvSpPr>
            <p:nvPr/>
          </p:nvSpPr>
          <p:spPr bwMode="auto">
            <a:xfrm>
              <a:off x="2098390" y="6345966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7" name="Rectangle 95"/>
            <p:cNvSpPr>
              <a:spLocks noChangeArrowheads="1"/>
            </p:cNvSpPr>
            <p:nvPr/>
          </p:nvSpPr>
          <p:spPr bwMode="auto">
            <a:xfrm>
              <a:off x="2004737" y="6385652"/>
              <a:ext cx="1714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2500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88" name="Line 96"/>
            <p:cNvSpPr>
              <a:spLocks noChangeShapeType="1"/>
            </p:cNvSpPr>
            <p:nvPr/>
          </p:nvSpPr>
          <p:spPr bwMode="auto">
            <a:xfrm>
              <a:off x="2199979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9" name="Line 97"/>
            <p:cNvSpPr>
              <a:spLocks noChangeShapeType="1"/>
            </p:cNvSpPr>
            <p:nvPr/>
          </p:nvSpPr>
          <p:spPr bwMode="auto">
            <a:xfrm>
              <a:off x="2292045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0" name="Line 98"/>
            <p:cNvSpPr>
              <a:spLocks noChangeShapeType="1"/>
            </p:cNvSpPr>
            <p:nvPr/>
          </p:nvSpPr>
          <p:spPr bwMode="auto">
            <a:xfrm>
              <a:off x="2393634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1" name="Line 99"/>
            <p:cNvSpPr>
              <a:spLocks noChangeShapeType="1"/>
            </p:cNvSpPr>
            <p:nvPr/>
          </p:nvSpPr>
          <p:spPr bwMode="auto">
            <a:xfrm>
              <a:off x="2485699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" name="Line 100"/>
            <p:cNvSpPr>
              <a:spLocks noChangeShapeType="1"/>
            </p:cNvSpPr>
            <p:nvPr/>
          </p:nvSpPr>
          <p:spPr bwMode="auto">
            <a:xfrm>
              <a:off x="2587288" y="6345966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" name="Line 101"/>
            <p:cNvSpPr>
              <a:spLocks noChangeShapeType="1"/>
            </p:cNvSpPr>
            <p:nvPr/>
          </p:nvSpPr>
          <p:spPr bwMode="auto">
            <a:xfrm>
              <a:off x="2688877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4" name="Line 102"/>
            <p:cNvSpPr>
              <a:spLocks noChangeShapeType="1"/>
            </p:cNvSpPr>
            <p:nvPr/>
          </p:nvSpPr>
          <p:spPr bwMode="auto">
            <a:xfrm>
              <a:off x="2780943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5" name="Line 103"/>
            <p:cNvSpPr>
              <a:spLocks noChangeShapeType="1"/>
            </p:cNvSpPr>
            <p:nvPr/>
          </p:nvSpPr>
          <p:spPr bwMode="auto">
            <a:xfrm>
              <a:off x="2882532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6" name="Line 104"/>
            <p:cNvSpPr>
              <a:spLocks noChangeShapeType="1"/>
            </p:cNvSpPr>
            <p:nvPr/>
          </p:nvSpPr>
          <p:spPr bwMode="auto">
            <a:xfrm>
              <a:off x="2974597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7" name="Line 105"/>
            <p:cNvSpPr>
              <a:spLocks noChangeShapeType="1"/>
            </p:cNvSpPr>
            <p:nvPr/>
          </p:nvSpPr>
          <p:spPr bwMode="auto">
            <a:xfrm>
              <a:off x="3076186" y="6345966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8" name="Rectangle 106"/>
            <p:cNvSpPr>
              <a:spLocks noChangeArrowheads="1"/>
            </p:cNvSpPr>
            <p:nvPr/>
          </p:nvSpPr>
          <p:spPr bwMode="auto">
            <a:xfrm>
              <a:off x="2982533" y="6385652"/>
              <a:ext cx="1714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3000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99" name="Line 107"/>
            <p:cNvSpPr>
              <a:spLocks noChangeShapeType="1"/>
            </p:cNvSpPr>
            <p:nvPr/>
          </p:nvSpPr>
          <p:spPr bwMode="auto">
            <a:xfrm>
              <a:off x="3168251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0" name="Line 108"/>
            <p:cNvSpPr>
              <a:spLocks noChangeShapeType="1"/>
            </p:cNvSpPr>
            <p:nvPr/>
          </p:nvSpPr>
          <p:spPr bwMode="auto">
            <a:xfrm>
              <a:off x="3269840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1" name="Line 109"/>
            <p:cNvSpPr>
              <a:spLocks noChangeShapeType="1"/>
            </p:cNvSpPr>
            <p:nvPr/>
          </p:nvSpPr>
          <p:spPr bwMode="auto">
            <a:xfrm>
              <a:off x="3361906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" name="Line 110"/>
            <p:cNvSpPr>
              <a:spLocks noChangeShapeType="1"/>
            </p:cNvSpPr>
            <p:nvPr/>
          </p:nvSpPr>
          <p:spPr bwMode="auto">
            <a:xfrm>
              <a:off x="3463495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" name="Line 111"/>
            <p:cNvSpPr>
              <a:spLocks noChangeShapeType="1"/>
            </p:cNvSpPr>
            <p:nvPr/>
          </p:nvSpPr>
          <p:spPr bwMode="auto">
            <a:xfrm>
              <a:off x="3557147" y="6345966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" name="Line 112"/>
            <p:cNvSpPr>
              <a:spLocks noChangeShapeType="1"/>
            </p:cNvSpPr>
            <p:nvPr/>
          </p:nvSpPr>
          <p:spPr bwMode="auto">
            <a:xfrm>
              <a:off x="3657149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" name="Line 113"/>
            <p:cNvSpPr>
              <a:spLocks noChangeShapeType="1"/>
            </p:cNvSpPr>
            <p:nvPr/>
          </p:nvSpPr>
          <p:spPr bwMode="auto">
            <a:xfrm>
              <a:off x="3758738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6" name="Line 114"/>
            <p:cNvSpPr>
              <a:spLocks noChangeShapeType="1"/>
            </p:cNvSpPr>
            <p:nvPr/>
          </p:nvSpPr>
          <p:spPr bwMode="auto">
            <a:xfrm>
              <a:off x="3852390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7" name="Line 115"/>
            <p:cNvSpPr>
              <a:spLocks noChangeShapeType="1"/>
            </p:cNvSpPr>
            <p:nvPr/>
          </p:nvSpPr>
          <p:spPr bwMode="auto">
            <a:xfrm>
              <a:off x="3952393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8" name="Line 116"/>
            <p:cNvSpPr>
              <a:spLocks noChangeShapeType="1"/>
            </p:cNvSpPr>
            <p:nvPr/>
          </p:nvSpPr>
          <p:spPr bwMode="auto">
            <a:xfrm>
              <a:off x="4046045" y="6345966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9" name="Rectangle 117"/>
            <p:cNvSpPr>
              <a:spLocks noChangeArrowheads="1"/>
            </p:cNvSpPr>
            <p:nvPr/>
          </p:nvSpPr>
          <p:spPr bwMode="auto">
            <a:xfrm>
              <a:off x="3952393" y="6385652"/>
              <a:ext cx="1714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3500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10" name="Line 118"/>
            <p:cNvSpPr>
              <a:spLocks noChangeShapeType="1"/>
            </p:cNvSpPr>
            <p:nvPr/>
          </p:nvSpPr>
          <p:spPr bwMode="auto">
            <a:xfrm>
              <a:off x="4146047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1" name="Line 119"/>
            <p:cNvSpPr>
              <a:spLocks noChangeShapeType="1"/>
            </p:cNvSpPr>
            <p:nvPr/>
          </p:nvSpPr>
          <p:spPr bwMode="auto">
            <a:xfrm>
              <a:off x="4239699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2" name="Line 120"/>
            <p:cNvSpPr>
              <a:spLocks noChangeShapeType="1"/>
            </p:cNvSpPr>
            <p:nvPr/>
          </p:nvSpPr>
          <p:spPr bwMode="auto">
            <a:xfrm>
              <a:off x="4341288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" name="Line 121"/>
            <p:cNvSpPr>
              <a:spLocks noChangeShapeType="1"/>
            </p:cNvSpPr>
            <p:nvPr/>
          </p:nvSpPr>
          <p:spPr bwMode="auto">
            <a:xfrm>
              <a:off x="4433353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4" name="Line 122"/>
            <p:cNvSpPr>
              <a:spLocks noChangeShapeType="1"/>
            </p:cNvSpPr>
            <p:nvPr/>
          </p:nvSpPr>
          <p:spPr bwMode="auto">
            <a:xfrm>
              <a:off x="4534943" y="6345966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5" name="Line 123"/>
            <p:cNvSpPr>
              <a:spLocks noChangeShapeType="1"/>
            </p:cNvSpPr>
            <p:nvPr/>
          </p:nvSpPr>
          <p:spPr bwMode="auto">
            <a:xfrm>
              <a:off x="4634945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" name="Line 124"/>
            <p:cNvSpPr>
              <a:spLocks noChangeShapeType="1"/>
            </p:cNvSpPr>
            <p:nvPr/>
          </p:nvSpPr>
          <p:spPr bwMode="auto">
            <a:xfrm>
              <a:off x="4728597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7" name="Line 125"/>
            <p:cNvSpPr>
              <a:spLocks noChangeShapeType="1"/>
            </p:cNvSpPr>
            <p:nvPr/>
          </p:nvSpPr>
          <p:spPr bwMode="auto">
            <a:xfrm>
              <a:off x="4830186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8" name="Line 126"/>
            <p:cNvSpPr>
              <a:spLocks noChangeShapeType="1"/>
            </p:cNvSpPr>
            <p:nvPr/>
          </p:nvSpPr>
          <p:spPr bwMode="auto">
            <a:xfrm>
              <a:off x="4922251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9" name="Line 127"/>
            <p:cNvSpPr>
              <a:spLocks noChangeShapeType="1"/>
            </p:cNvSpPr>
            <p:nvPr/>
          </p:nvSpPr>
          <p:spPr bwMode="auto">
            <a:xfrm>
              <a:off x="5023841" y="6345966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0" name="Rectangle 128"/>
            <p:cNvSpPr>
              <a:spLocks noChangeArrowheads="1"/>
            </p:cNvSpPr>
            <p:nvPr/>
          </p:nvSpPr>
          <p:spPr bwMode="auto">
            <a:xfrm>
              <a:off x="4930188" y="6385652"/>
              <a:ext cx="1714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4000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21" name="Line 129"/>
            <p:cNvSpPr>
              <a:spLocks noChangeShapeType="1"/>
            </p:cNvSpPr>
            <p:nvPr/>
          </p:nvSpPr>
          <p:spPr bwMode="auto">
            <a:xfrm>
              <a:off x="5115906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2" name="Line 130"/>
            <p:cNvSpPr>
              <a:spLocks noChangeShapeType="1"/>
            </p:cNvSpPr>
            <p:nvPr/>
          </p:nvSpPr>
          <p:spPr bwMode="auto">
            <a:xfrm>
              <a:off x="5217495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" name="Line 131"/>
            <p:cNvSpPr>
              <a:spLocks noChangeShapeType="1"/>
            </p:cNvSpPr>
            <p:nvPr/>
          </p:nvSpPr>
          <p:spPr bwMode="auto">
            <a:xfrm>
              <a:off x="5309560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" name="Line 132"/>
            <p:cNvSpPr>
              <a:spLocks noChangeShapeType="1"/>
            </p:cNvSpPr>
            <p:nvPr/>
          </p:nvSpPr>
          <p:spPr bwMode="auto">
            <a:xfrm>
              <a:off x="5411149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" name="Rectangle 133"/>
            <p:cNvSpPr>
              <a:spLocks noChangeArrowheads="1"/>
            </p:cNvSpPr>
            <p:nvPr/>
          </p:nvSpPr>
          <p:spPr bwMode="auto">
            <a:xfrm>
              <a:off x="5336545" y="6385652"/>
              <a:ext cx="12222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m/z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26" name="Line 135"/>
            <p:cNvSpPr>
              <a:spLocks noChangeShapeType="1"/>
            </p:cNvSpPr>
            <p:nvPr/>
          </p:nvSpPr>
          <p:spPr bwMode="auto">
            <a:xfrm>
              <a:off x="823763" y="6338029"/>
              <a:ext cx="46080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7" name="Line 136"/>
            <p:cNvSpPr>
              <a:spLocks noChangeShapeType="1"/>
            </p:cNvSpPr>
            <p:nvPr/>
          </p:nvSpPr>
          <p:spPr bwMode="auto">
            <a:xfrm>
              <a:off x="822176" y="4815669"/>
              <a:ext cx="0" cy="1517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8" name="Rectangle 137"/>
            <p:cNvSpPr>
              <a:spLocks noChangeArrowheads="1"/>
            </p:cNvSpPr>
            <p:nvPr/>
          </p:nvSpPr>
          <p:spPr bwMode="auto">
            <a:xfrm rot="16200000">
              <a:off x="5222249" y="6029803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4163.7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29" name="Freeform 139"/>
            <p:cNvSpPr>
              <a:spLocks/>
            </p:cNvSpPr>
            <p:nvPr/>
          </p:nvSpPr>
          <p:spPr bwMode="auto">
            <a:xfrm>
              <a:off x="825351" y="3102814"/>
              <a:ext cx="4588973" cy="1173123"/>
            </a:xfrm>
            <a:custGeom>
              <a:avLst/>
              <a:gdLst>
                <a:gd name="T0" fmla="*/ 2147483647 w 2891"/>
                <a:gd name="T1" fmla="*/ 2147483647 h 739"/>
                <a:gd name="T2" fmla="*/ 2147483647 w 2891"/>
                <a:gd name="T3" fmla="*/ 2147483647 h 739"/>
                <a:gd name="T4" fmla="*/ 2147483647 w 2891"/>
                <a:gd name="T5" fmla="*/ 2147483647 h 739"/>
                <a:gd name="T6" fmla="*/ 2147483647 w 2891"/>
                <a:gd name="T7" fmla="*/ 2147483647 h 739"/>
                <a:gd name="T8" fmla="*/ 2147483647 w 2891"/>
                <a:gd name="T9" fmla="*/ 2147483647 h 739"/>
                <a:gd name="T10" fmla="*/ 2147483647 w 2891"/>
                <a:gd name="T11" fmla="*/ 2147483647 h 739"/>
                <a:gd name="T12" fmla="*/ 2147483647 w 2891"/>
                <a:gd name="T13" fmla="*/ 2147483647 h 739"/>
                <a:gd name="T14" fmla="*/ 2147483647 w 2891"/>
                <a:gd name="T15" fmla="*/ 2147483647 h 739"/>
                <a:gd name="T16" fmla="*/ 2147483647 w 2891"/>
                <a:gd name="T17" fmla="*/ 2147483647 h 739"/>
                <a:gd name="T18" fmla="*/ 2147483647 w 2891"/>
                <a:gd name="T19" fmla="*/ 2147483647 h 739"/>
                <a:gd name="T20" fmla="*/ 2147483647 w 2891"/>
                <a:gd name="T21" fmla="*/ 2147483647 h 739"/>
                <a:gd name="T22" fmla="*/ 2147483647 w 2891"/>
                <a:gd name="T23" fmla="*/ 2147483647 h 739"/>
                <a:gd name="T24" fmla="*/ 2147483647 w 2891"/>
                <a:gd name="T25" fmla="*/ 2147483647 h 739"/>
                <a:gd name="T26" fmla="*/ 2147483647 w 2891"/>
                <a:gd name="T27" fmla="*/ 2147483647 h 739"/>
                <a:gd name="T28" fmla="*/ 2147483647 w 2891"/>
                <a:gd name="T29" fmla="*/ 2147483647 h 739"/>
                <a:gd name="T30" fmla="*/ 2147483647 w 2891"/>
                <a:gd name="T31" fmla="*/ 2147483647 h 739"/>
                <a:gd name="T32" fmla="*/ 2147483647 w 2891"/>
                <a:gd name="T33" fmla="*/ 2147483647 h 739"/>
                <a:gd name="T34" fmla="*/ 2147483647 w 2891"/>
                <a:gd name="T35" fmla="*/ 2147483647 h 739"/>
                <a:gd name="T36" fmla="*/ 2147483647 w 2891"/>
                <a:gd name="T37" fmla="*/ 2147483647 h 739"/>
                <a:gd name="T38" fmla="*/ 2147483647 w 2891"/>
                <a:gd name="T39" fmla="*/ 2147483647 h 739"/>
                <a:gd name="T40" fmla="*/ 2147483647 w 2891"/>
                <a:gd name="T41" fmla="*/ 2147483647 h 739"/>
                <a:gd name="T42" fmla="*/ 2147483647 w 2891"/>
                <a:gd name="T43" fmla="*/ 2147483647 h 739"/>
                <a:gd name="T44" fmla="*/ 2147483647 w 2891"/>
                <a:gd name="T45" fmla="*/ 2147483647 h 739"/>
                <a:gd name="T46" fmla="*/ 2147483647 w 2891"/>
                <a:gd name="T47" fmla="*/ 2147483647 h 739"/>
                <a:gd name="T48" fmla="*/ 2147483647 w 2891"/>
                <a:gd name="T49" fmla="*/ 2147483647 h 739"/>
                <a:gd name="T50" fmla="*/ 2147483647 w 2891"/>
                <a:gd name="T51" fmla="*/ 2147483647 h 739"/>
                <a:gd name="T52" fmla="*/ 2147483647 w 2891"/>
                <a:gd name="T53" fmla="*/ 2147483647 h 739"/>
                <a:gd name="T54" fmla="*/ 2147483647 w 2891"/>
                <a:gd name="T55" fmla="*/ 2147483647 h 739"/>
                <a:gd name="T56" fmla="*/ 2147483647 w 2891"/>
                <a:gd name="T57" fmla="*/ 2147483647 h 739"/>
                <a:gd name="T58" fmla="*/ 2147483647 w 2891"/>
                <a:gd name="T59" fmla="*/ 2147483647 h 739"/>
                <a:gd name="T60" fmla="*/ 2147483647 w 2891"/>
                <a:gd name="T61" fmla="*/ 2147483647 h 739"/>
                <a:gd name="T62" fmla="*/ 2147483647 w 2891"/>
                <a:gd name="T63" fmla="*/ 2147483647 h 739"/>
                <a:gd name="T64" fmla="*/ 2147483647 w 2891"/>
                <a:gd name="T65" fmla="*/ 2147483647 h 739"/>
                <a:gd name="T66" fmla="*/ 2147483647 w 2891"/>
                <a:gd name="T67" fmla="*/ 2147483647 h 739"/>
                <a:gd name="T68" fmla="*/ 2147483647 w 2891"/>
                <a:gd name="T69" fmla="*/ 2147483647 h 739"/>
                <a:gd name="T70" fmla="*/ 2147483647 w 2891"/>
                <a:gd name="T71" fmla="*/ 2147483647 h 739"/>
                <a:gd name="T72" fmla="*/ 2147483647 w 2891"/>
                <a:gd name="T73" fmla="*/ 2147483647 h 739"/>
                <a:gd name="T74" fmla="*/ 2147483647 w 2891"/>
                <a:gd name="T75" fmla="*/ 2147483647 h 739"/>
                <a:gd name="T76" fmla="*/ 2147483647 w 2891"/>
                <a:gd name="T77" fmla="*/ 2147483647 h 739"/>
                <a:gd name="T78" fmla="*/ 2147483647 w 2891"/>
                <a:gd name="T79" fmla="*/ 2147483647 h 739"/>
                <a:gd name="T80" fmla="*/ 2147483647 w 2891"/>
                <a:gd name="T81" fmla="*/ 2147483647 h 739"/>
                <a:gd name="T82" fmla="*/ 2147483647 w 2891"/>
                <a:gd name="T83" fmla="*/ 2147483647 h 739"/>
                <a:gd name="T84" fmla="*/ 2147483647 w 2891"/>
                <a:gd name="T85" fmla="*/ 2147483647 h 739"/>
                <a:gd name="T86" fmla="*/ 2147483647 w 2891"/>
                <a:gd name="T87" fmla="*/ 2147483647 h 739"/>
                <a:gd name="T88" fmla="*/ 2147483647 w 2891"/>
                <a:gd name="T89" fmla="*/ 2147483647 h 739"/>
                <a:gd name="T90" fmla="*/ 2147483647 w 2891"/>
                <a:gd name="T91" fmla="*/ 2147483647 h 739"/>
                <a:gd name="T92" fmla="*/ 2147483647 w 2891"/>
                <a:gd name="T93" fmla="*/ 2147483647 h 739"/>
                <a:gd name="T94" fmla="*/ 2147483647 w 2891"/>
                <a:gd name="T95" fmla="*/ 2147483647 h 739"/>
                <a:gd name="T96" fmla="*/ 2147483647 w 2891"/>
                <a:gd name="T97" fmla="*/ 2147483647 h 739"/>
                <a:gd name="T98" fmla="*/ 2147483647 w 2891"/>
                <a:gd name="T99" fmla="*/ 2147483647 h 739"/>
                <a:gd name="T100" fmla="*/ 2147483647 w 2891"/>
                <a:gd name="T101" fmla="*/ 2147483647 h 739"/>
                <a:gd name="T102" fmla="*/ 2147483647 w 2891"/>
                <a:gd name="T103" fmla="*/ 2147483647 h 739"/>
                <a:gd name="T104" fmla="*/ 2147483647 w 2891"/>
                <a:gd name="T105" fmla="*/ 2147483647 h 739"/>
                <a:gd name="T106" fmla="*/ 2147483647 w 2891"/>
                <a:gd name="T107" fmla="*/ 2147483647 h 739"/>
                <a:gd name="T108" fmla="*/ 2147483647 w 2891"/>
                <a:gd name="T109" fmla="*/ 2147483647 h 739"/>
                <a:gd name="T110" fmla="*/ 2147483647 w 2891"/>
                <a:gd name="T111" fmla="*/ 2147483647 h 739"/>
                <a:gd name="T112" fmla="*/ 2147483647 w 2891"/>
                <a:gd name="T113" fmla="*/ 2147483647 h 739"/>
                <a:gd name="T114" fmla="*/ 2147483647 w 2891"/>
                <a:gd name="T115" fmla="*/ 2147483647 h 739"/>
                <a:gd name="T116" fmla="*/ 2147483647 w 2891"/>
                <a:gd name="T117" fmla="*/ 2147483647 h 739"/>
                <a:gd name="T118" fmla="*/ 2147483647 w 2891"/>
                <a:gd name="T119" fmla="*/ 2147483647 h 73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891" h="739">
                  <a:moveTo>
                    <a:pt x="0" y="726"/>
                  </a:moveTo>
                  <a:lnTo>
                    <a:pt x="0" y="731"/>
                  </a:lnTo>
                  <a:lnTo>
                    <a:pt x="5" y="734"/>
                  </a:lnTo>
                  <a:lnTo>
                    <a:pt x="11" y="728"/>
                  </a:lnTo>
                  <a:lnTo>
                    <a:pt x="16" y="734"/>
                  </a:lnTo>
                  <a:lnTo>
                    <a:pt x="16" y="728"/>
                  </a:lnTo>
                  <a:lnTo>
                    <a:pt x="21" y="728"/>
                  </a:lnTo>
                  <a:lnTo>
                    <a:pt x="26" y="736"/>
                  </a:lnTo>
                  <a:lnTo>
                    <a:pt x="26" y="739"/>
                  </a:lnTo>
                  <a:lnTo>
                    <a:pt x="32" y="734"/>
                  </a:lnTo>
                  <a:lnTo>
                    <a:pt x="32" y="731"/>
                  </a:lnTo>
                  <a:lnTo>
                    <a:pt x="37" y="717"/>
                  </a:lnTo>
                  <a:lnTo>
                    <a:pt x="42" y="720"/>
                  </a:lnTo>
                  <a:lnTo>
                    <a:pt x="42" y="734"/>
                  </a:lnTo>
                  <a:lnTo>
                    <a:pt x="48" y="739"/>
                  </a:lnTo>
                  <a:lnTo>
                    <a:pt x="48" y="736"/>
                  </a:lnTo>
                  <a:lnTo>
                    <a:pt x="53" y="717"/>
                  </a:lnTo>
                  <a:lnTo>
                    <a:pt x="58" y="682"/>
                  </a:lnTo>
                  <a:lnTo>
                    <a:pt x="58" y="0"/>
                  </a:lnTo>
                  <a:lnTo>
                    <a:pt x="64" y="18"/>
                  </a:lnTo>
                  <a:lnTo>
                    <a:pt x="64" y="561"/>
                  </a:lnTo>
                  <a:lnTo>
                    <a:pt x="69" y="715"/>
                  </a:lnTo>
                  <a:lnTo>
                    <a:pt x="74" y="726"/>
                  </a:lnTo>
                  <a:lnTo>
                    <a:pt x="80" y="696"/>
                  </a:lnTo>
                  <a:lnTo>
                    <a:pt x="80" y="693"/>
                  </a:lnTo>
                  <a:lnTo>
                    <a:pt x="85" y="726"/>
                  </a:lnTo>
                  <a:lnTo>
                    <a:pt x="85" y="734"/>
                  </a:lnTo>
                  <a:lnTo>
                    <a:pt x="90" y="734"/>
                  </a:lnTo>
                  <a:lnTo>
                    <a:pt x="96" y="731"/>
                  </a:lnTo>
                  <a:lnTo>
                    <a:pt x="96" y="734"/>
                  </a:lnTo>
                  <a:lnTo>
                    <a:pt x="101" y="728"/>
                  </a:lnTo>
                  <a:lnTo>
                    <a:pt x="101" y="731"/>
                  </a:lnTo>
                  <a:lnTo>
                    <a:pt x="106" y="731"/>
                  </a:lnTo>
                  <a:lnTo>
                    <a:pt x="112" y="728"/>
                  </a:lnTo>
                  <a:lnTo>
                    <a:pt x="112" y="726"/>
                  </a:lnTo>
                  <a:lnTo>
                    <a:pt x="117" y="736"/>
                  </a:lnTo>
                  <a:lnTo>
                    <a:pt x="122" y="736"/>
                  </a:lnTo>
                  <a:lnTo>
                    <a:pt x="128" y="728"/>
                  </a:lnTo>
                  <a:lnTo>
                    <a:pt x="128" y="712"/>
                  </a:lnTo>
                  <a:lnTo>
                    <a:pt x="133" y="720"/>
                  </a:lnTo>
                  <a:lnTo>
                    <a:pt x="133" y="734"/>
                  </a:lnTo>
                  <a:lnTo>
                    <a:pt x="138" y="736"/>
                  </a:lnTo>
                  <a:lnTo>
                    <a:pt x="144" y="736"/>
                  </a:lnTo>
                  <a:lnTo>
                    <a:pt x="144" y="728"/>
                  </a:lnTo>
                  <a:lnTo>
                    <a:pt x="149" y="728"/>
                  </a:lnTo>
                  <a:lnTo>
                    <a:pt x="149" y="734"/>
                  </a:lnTo>
                  <a:lnTo>
                    <a:pt x="154" y="734"/>
                  </a:lnTo>
                  <a:lnTo>
                    <a:pt x="160" y="736"/>
                  </a:lnTo>
                  <a:lnTo>
                    <a:pt x="160" y="734"/>
                  </a:lnTo>
                  <a:lnTo>
                    <a:pt x="165" y="734"/>
                  </a:lnTo>
                  <a:lnTo>
                    <a:pt x="165" y="712"/>
                  </a:lnTo>
                  <a:lnTo>
                    <a:pt x="170" y="712"/>
                  </a:lnTo>
                  <a:lnTo>
                    <a:pt x="176" y="728"/>
                  </a:lnTo>
                  <a:lnTo>
                    <a:pt x="176" y="731"/>
                  </a:lnTo>
                  <a:lnTo>
                    <a:pt x="181" y="720"/>
                  </a:lnTo>
                  <a:lnTo>
                    <a:pt x="181" y="728"/>
                  </a:lnTo>
                  <a:lnTo>
                    <a:pt x="186" y="734"/>
                  </a:lnTo>
                  <a:lnTo>
                    <a:pt x="186" y="736"/>
                  </a:lnTo>
                  <a:lnTo>
                    <a:pt x="192" y="734"/>
                  </a:lnTo>
                  <a:lnTo>
                    <a:pt x="197" y="726"/>
                  </a:lnTo>
                  <a:lnTo>
                    <a:pt x="197" y="723"/>
                  </a:lnTo>
                  <a:lnTo>
                    <a:pt x="202" y="731"/>
                  </a:lnTo>
                  <a:lnTo>
                    <a:pt x="202" y="736"/>
                  </a:lnTo>
                  <a:lnTo>
                    <a:pt x="208" y="736"/>
                  </a:lnTo>
                  <a:lnTo>
                    <a:pt x="213" y="736"/>
                  </a:lnTo>
                  <a:lnTo>
                    <a:pt x="218" y="720"/>
                  </a:lnTo>
                  <a:lnTo>
                    <a:pt x="218" y="723"/>
                  </a:lnTo>
                  <a:lnTo>
                    <a:pt x="223" y="734"/>
                  </a:lnTo>
                  <a:lnTo>
                    <a:pt x="229" y="736"/>
                  </a:lnTo>
                  <a:lnTo>
                    <a:pt x="234" y="734"/>
                  </a:lnTo>
                  <a:lnTo>
                    <a:pt x="234" y="712"/>
                  </a:lnTo>
                  <a:lnTo>
                    <a:pt x="239" y="693"/>
                  </a:lnTo>
                  <a:lnTo>
                    <a:pt x="245" y="704"/>
                  </a:lnTo>
                  <a:lnTo>
                    <a:pt x="245" y="728"/>
                  </a:lnTo>
                  <a:lnTo>
                    <a:pt x="250" y="734"/>
                  </a:lnTo>
                  <a:lnTo>
                    <a:pt x="255" y="736"/>
                  </a:lnTo>
                  <a:lnTo>
                    <a:pt x="261" y="736"/>
                  </a:lnTo>
                  <a:lnTo>
                    <a:pt x="261" y="734"/>
                  </a:lnTo>
                  <a:lnTo>
                    <a:pt x="266" y="739"/>
                  </a:lnTo>
                  <a:lnTo>
                    <a:pt x="271" y="734"/>
                  </a:lnTo>
                  <a:lnTo>
                    <a:pt x="277" y="723"/>
                  </a:lnTo>
                  <a:lnTo>
                    <a:pt x="277" y="715"/>
                  </a:lnTo>
                  <a:lnTo>
                    <a:pt x="282" y="728"/>
                  </a:lnTo>
                  <a:lnTo>
                    <a:pt x="282" y="734"/>
                  </a:lnTo>
                  <a:lnTo>
                    <a:pt x="287" y="731"/>
                  </a:lnTo>
                  <a:lnTo>
                    <a:pt x="293" y="731"/>
                  </a:lnTo>
                  <a:lnTo>
                    <a:pt x="293" y="736"/>
                  </a:lnTo>
                  <a:lnTo>
                    <a:pt x="298" y="734"/>
                  </a:lnTo>
                  <a:lnTo>
                    <a:pt x="298" y="736"/>
                  </a:lnTo>
                  <a:lnTo>
                    <a:pt x="303" y="731"/>
                  </a:lnTo>
                  <a:lnTo>
                    <a:pt x="303" y="728"/>
                  </a:lnTo>
                  <a:lnTo>
                    <a:pt x="309" y="685"/>
                  </a:lnTo>
                  <a:lnTo>
                    <a:pt x="314" y="682"/>
                  </a:lnTo>
                  <a:lnTo>
                    <a:pt x="314" y="715"/>
                  </a:lnTo>
                  <a:lnTo>
                    <a:pt x="319" y="712"/>
                  </a:lnTo>
                  <a:lnTo>
                    <a:pt x="319" y="720"/>
                  </a:lnTo>
                  <a:lnTo>
                    <a:pt x="325" y="728"/>
                  </a:lnTo>
                  <a:lnTo>
                    <a:pt x="330" y="669"/>
                  </a:lnTo>
                  <a:lnTo>
                    <a:pt x="330" y="666"/>
                  </a:lnTo>
                  <a:lnTo>
                    <a:pt x="335" y="717"/>
                  </a:lnTo>
                  <a:lnTo>
                    <a:pt x="335" y="736"/>
                  </a:lnTo>
                  <a:lnTo>
                    <a:pt x="341" y="728"/>
                  </a:lnTo>
                  <a:lnTo>
                    <a:pt x="346" y="728"/>
                  </a:lnTo>
                  <a:lnTo>
                    <a:pt x="346" y="731"/>
                  </a:lnTo>
                  <a:lnTo>
                    <a:pt x="351" y="734"/>
                  </a:lnTo>
                  <a:lnTo>
                    <a:pt x="351" y="736"/>
                  </a:lnTo>
                  <a:lnTo>
                    <a:pt x="357" y="736"/>
                  </a:lnTo>
                  <a:lnTo>
                    <a:pt x="362" y="731"/>
                  </a:lnTo>
                  <a:lnTo>
                    <a:pt x="367" y="734"/>
                  </a:lnTo>
                  <a:lnTo>
                    <a:pt x="367" y="736"/>
                  </a:lnTo>
                  <a:lnTo>
                    <a:pt x="373" y="731"/>
                  </a:lnTo>
                  <a:lnTo>
                    <a:pt x="378" y="723"/>
                  </a:lnTo>
                  <a:lnTo>
                    <a:pt x="378" y="720"/>
                  </a:lnTo>
                  <a:lnTo>
                    <a:pt x="383" y="734"/>
                  </a:lnTo>
                  <a:lnTo>
                    <a:pt x="383" y="739"/>
                  </a:lnTo>
                  <a:lnTo>
                    <a:pt x="389" y="736"/>
                  </a:lnTo>
                  <a:lnTo>
                    <a:pt x="394" y="739"/>
                  </a:lnTo>
                  <a:lnTo>
                    <a:pt x="394" y="704"/>
                  </a:lnTo>
                  <a:lnTo>
                    <a:pt x="399" y="696"/>
                  </a:lnTo>
                  <a:lnTo>
                    <a:pt x="399" y="707"/>
                  </a:lnTo>
                  <a:lnTo>
                    <a:pt x="405" y="734"/>
                  </a:lnTo>
                  <a:lnTo>
                    <a:pt x="410" y="734"/>
                  </a:lnTo>
                  <a:lnTo>
                    <a:pt x="410" y="736"/>
                  </a:lnTo>
                  <a:lnTo>
                    <a:pt x="415" y="728"/>
                  </a:lnTo>
                  <a:lnTo>
                    <a:pt x="415" y="717"/>
                  </a:lnTo>
                  <a:lnTo>
                    <a:pt x="420" y="723"/>
                  </a:lnTo>
                  <a:lnTo>
                    <a:pt x="420" y="734"/>
                  </a:lnTo>
                  <a:lnTo>
                    <a:pt x="426" y="736"/>
                  </a:lnTo>
                  <a:lnTo>
                    <a:pt x="431" y="736"/>
                  </a:lnTo>
                  <a:lnTo>
                    <a:pt x="436" y="734"/>
                  </a:lnTo>
                  <a:lnTo>
                    <a:pt x="442" y="736"/>
                  </a:lnTo>
                  <a:lnTo>
                    <a:pt x="447" y="731"/>
                  </a:lnTo>
                  <a:lnTo>
                    <a:pt x="447" y="728"/>
                  </a:lnTo>
                  <a:lnTo>
                    <a:pt x="452" y="734"/>
                  </a:lnTo>
                  <a:lnTo>
                    <a:pt x="452" y="739"/>
                  </a:lnTo>
                  <a:lnTo>
                    <a:pt x="458" y="736"/>
                  </a:lnTo>
                  <a:lnTo>
                    <a:pt x="463" y="736"/>
                  </a:lnTo>
                  <a:lnTo>
                    <a:pt x="468" y="734"/>
                  </a:lnTo>
                  <a:lnTo>
                    <a:pt x="474" y="739"/>
                  </a:lnTo>
                  <a:lnTo>
                    <a:pt x="479" y="723"/>
                  </a:lnTo>
                  <a:lnTo>
                    <a:pt x="479" y="728"/>
                  </a:lnTo>
                  <a:lnTo>
                    <a:pt x="484" y="734"/>
                  </a:lnTo>
                  <a:lnTo>
                    <a:pt x="484" y="731"/>
                  </a:lnTo>
                  <a:lnTo>
                    <a:pt x="490" y="731"/>
                  </a:lnTo>
                  <a:lnTo>
                    <a:pt x="495" y="734"/>
                  </a:lnTo>
                  <a:lnTo>
                    <a:pt x="495" y="739"/>
                  </a:lnTo>
                  <a:lnTo>
                    <a:pt x="500" y="726"/>
                  </a:lnTo>
                  <a:lnTo>
                    <a:pt x="500" y="717"/>
                  </a:lnTo>
                  <a:lnTo>
                    <a:pt x="506" y="712"/>
                  </a:lnTo>
                  <a:lnTo>
                    <a:pt x="511" y="302"/>
                  </a:lnTo>
                  <a:lnTo>
                    <a:pt x="516" y="669"/>
                  </a:lnTo>
                  <a:lnTo>
                    <a:pt x="516" y="712"/>
                  </a:lnTo>
                  <a:lnTo>
                    <a:pt x="522" y="720"/>
                  </a:lnTo>
                  <a:lnTo>
                    <a:pt x="527" y="731"/>
                  </a:lnTo>
                  <a:lnTo>
                    <a:pt x="527" y="720"/>
                  </a:lnTo>
                  <a:lnTo>
                    <a:pt x="532" y="717"/>
                  </a:lnTo>
                  <a:lnTo>
                    <a:pt x="532" y="731"/>
                  </a:lnTo>
                  <a:lnTo>
                    <a:pt x="538" y="736"/>
                  </a:lnTo>
                  <a:lnTo>
                    <a:pt x="543" y="736"/>
                  </a:lnTo>
                  <a:lnTo>
                    <a:pt x="543" y="734"/>
                  </a:lnTo>
                  <a:lnTo>
                    <a:pt x="548" y="736"/>
                  </a:lnTo>
                  <a:lnTo>
                    <a:pt x="548" y="734"/>
                  </a:lnTo>
                  <a:lnTo>
                    <a:pt x="554" y="736"/>
                  </a:lnTo>
                  <a:lnTo>
                    <a:pt x="559" y="734"/>
                  </a:lnTo>
                  <a:lnTo>
                    <a:pt x="564" y="734"/>
                  </a:lnTo>
                  <a:lnTo>
                    <a:pt x="570" y="736"/>
                  </a:lnTo>
                  <a:lnTo>
                    <a:pt x="575" y="736"/>
                  </a:lnTo>
                  <a:lnTo>
                    <a:pt x="580" y="734"/>
                  </a:lnTo>
                  <a:lnTo>
                    <a:pt x="580" y="731"/>
                  </a:lnTo>
                  <a:lnTo>
                    <a:pt x="586" y="736"/>
                  </a:lnTo>
                  <a:lnTo>
                    <a:pt x="591" y="736"/>
                  </a:lnTo>
                  <a:lnTo>
                    <a:pt x="596" y="731"/>
                  </a:lnTo>
                  <a:lnTo>
                    <a:pt x="596" y="734"/>
                  </a:lnTo>
                  <a:lnTo>
                    <a:pt x="602" y="736"/>
                  </a:lnTo>
                  <a:lnTo>
                    <a:pt x="607" y="736"/>
                  </a:lnTo>
                  <a:lnTo>
                    <a:pt x="612" y="736"/>
                  </a:lnTo>
                  <a:lnTo>
                    <a:pt x="612" y="734"/>
                  </a:lnTo>
                  <a:lnTo>
                    <a:pt x="618" y="726"/>
                  </a:lnTo>
                  <a:lnTo>
                    <a:pt x="623" y="734"/>
                  </a:lnTo>
                  <a:lnTo>
                    <a:pt x="628" y="734"/>
                  </a:lnTo>
                  <a:lnTo>
                    <a:pt x="633" y="734"/>
                  </a:lnTo>
                  <a:lnTo>
                    <a:pt x="633" y="736"/>
                  </a:lnTo>
                  <a:lnTo>
                    <a:pt x="639" y="736"/>
                  </a:lnTo>
                  <a:lnTo>
                    <a:pt x="644" y="739"/>
                  </a:lnTo>
                  <a:lnTo>
                    <a:pt x="644" y="731"/>
                  </a:lnTo>
                  <a:lnTo>
                    <a:pt x="649" y="728"/>
                  </a:lnTo>
                  <a:lnTo>
                    <a:pt x="649" y="736"/>
                  </a:lnTo>
                  <a:lnTo>
                    <a:pt x="655" y="739"/>
                  </a:lnTo>
                  <a:lnTo>
                    <a:pt x="660" y="736"/>
                  </a:lnTo>
                  <a:lnTo>
                    <a:pt x="665" y="734"/>
                  </a:lnTo>
                  <a:lnTo>
                    <a:pt x="665" y="726"/>
                  </a:lnTo>
                  <a:lnTo>
                    <a:pt x="671" y="728"/>
                  </a:lnTo>
                  <a:lnTo>
                    <a:pt x="676" y="728"/>
                  </a:lnTo>
                  <a:lnTo>
                    <a:pt x="676" y="726"/>
                  </a:lnTo>
                  <a:lnTo>
                    <a:pt x="681" y="734"/>
                  </a:lnTo>
                  <a:lnTo>
                    <a:pt x="687" y="726"/>
                  </a:lnTo>
                  <a:lnTo>
                    <a:pt x="687" y="712"/>
                  </a:lnTo>
                  <a:lnTo>
                    <a:pt x="692" y="715"/>
                  </a:lnTo>
                  <a:lnTo>
                    <a:pt x="697" y="731"/>
                  </a:lnTo>
                  <a:lnTo>
                    <a:pt x="697" y="734"/>
                  </a:lnTo>
                  <a:lnTo>
                    <a:pt x="703" y="736"/>
                  </a:lnTo>
                  <a:lnTo>
                    <a:pt x="708" y="736"/>
                  </a:lnTo>
                  <a:lnTo>
                    <a:pt x="713" y="736"/>
                  </a:lnTo>
                  <a:lnTo>
                    <a:pt x="713" y="739"/>
                  </a:lnTo>
                  <a:lnTo>
                    <a:pt x="719" y="736"/>
                  </a:lnTo>
                  <a:lnTo>
                    <a:pt x="724" y="731"/>
                  </a:lnTo>
                  <a:lnTo>
                    <a:pt x="729" y="731"/>
                  </a:lnTo>
                  <a:lnTo>
                    <a:pt x="729" y="734"/>
                  </a:lnTo>
                  <a:lnTo>
                    <a:pt x="735" y="736"/>
                  </a:lnTo>
                  <a:lnTo>
                    <a:pt x="735" y="734"/>
                  </a:lnTo>
                  <a:lnTo>
                    <a:pt x="740" y="731"/>
                  </a:lnTo>
                  <a:lnTo>
                    <a:pt x="745" y="736"/>
                  </a:lnTo>
                  <a:lnTo>
                    <a:pt x="751" y="736"/>
                  </a:lnTo>
                  <a:lnTo>
                    <a:pt x="756" y="734"/>
                  </a:lnTo>
                  <a:lnTo>
                    <a:pt x="761" y="696"/>
                  </a:lnTo>
                  <a:lnTo>
                    <a:pt x="761" y="699"/>
                  </a:lnTo>
                  <a:lnTo>
                    <a:pt x="767" y="712"/>
                  </a:lnTo>
                  <a:lnTo>
                    <a:pt x="767" y="715"/>
                  </a:lnTo>
                  <a:lnTo>
                    <a:pt x="772" y="726"/>
                  </a:lnTo>
                  <a:lnTo>
                    <a:pt x="777" y="731"/>
                  </a:lnTo>
                  <a:lnTo>
                    <a:pt x="777" y="699"/>
                  </a:lnTo>
                  <a:lnTo>
                    <a:pt x="783" y="690"/>
                  </a:lnTo>
                  <a:lnTo>
                    <a:pt x="783" y="726"/>
                  </a:lnTo>
                  <a:lnTo>
                    <a:pt x="788" y="736"/>
                  </a:lnTo>
                  <a:lnTo>
                    <a:pt x="793" y="731"/>
                  </a:lnTo>
                  <a:lnTo>
                    <a:pt x="793" y="728"/>
                  </a:lnTo>
                  <a:lnTo>
                    <a:pt x="799" y="736"/>
                  </a:lnTo>
                  <a:lnTo>
                    <a:pt x="804" y="736"/>
                  </a:lnTo>
                  <a:lnTo>
                    <a:pt x="809" y="739"/>
                  </a:lnTo>
                  <a:lnTo>
                    <a:pt x="809" y="736"/>
                  </a:lnTo>
                  <a:lnTo>
                    <a:pt x="815" y="734"/>
                  </a:lnTo>
                  <a:lnTo>
                    <a:pt x="815" y="736"/>
                  </a:lnTo>
                  <a:lnTo>
                    <a:pt x="820" y="734"/>
                  </a:lnTo>
                  <a:lnTo>
                    <a:pt x="825" y="734"/>
                  </a:lnTo>
                  <a:lnTo>
                    <a:pt x="825" y="731"/>
                  </a:lnTo>
                  <a:lnTo>
                    <a:pt x="830" y="731"/>
                  </a:lnTo>
                  <a:lnTo>
                    <a:pt x="830" y="736"/>
                  </a:lnTo>
                  <a:lnTo>
                    <a:pt x="836" y="736"/>
                  </a:lnTo>
                  <a:lnTo>
                    <a:pt x="836" y="739"/>
                  </a:lnTo>
                  <a:lnTo>
                    <a:pt x="841" y="736"/>
                  </a:lnTo>
                  <a:lnTo>
                    <a:pt x="846" y="715"/>
                  </a:lnTo>
                  <a:lnTo>
                    <a:pt x="846" y="709"/>
                  </a:lnTo>
                  <a:lnTo>
                    <a:pt x="852" y="723"/>
                  </a:lnTo>
                  <a:lnTo>
                    <a:pt x="852" y="736"/>
                  </a:lnTo>
                  <a:lnTo>
                    <a:pt x="857" y="736"/>
                  </a:lnTo>
                  <a:lnTo>
                    <a:pt x="862" y="736"/>
                  </a:lnTo>
                  <a:lnTo>
                    <a:pt x="862" y="723"/>
                  </a:lnTo>
                  <a:lnTo>
                    <a:pt x="868" y="726"/>
                  </a:lnTo>
                  <a:lnTo>
                    <a:pt x="873" y="728"/>
                  </a:lnTo>
                  <a:lnTo>
                    <a:pt x="878" y="726"/>
                  </a:lnTo>
                  <a:lnTo>
                    <a:pt x="878" y="736"/>
                  </a:lnTo>
                  <a:lnTo>
                    <a:pt x="884" y="736"/>
                  </a:lnTo>
                  <a:lnTo>
                    <a:pt x="889" y="736"/>
                  </a:lnTo>
                  <a:lnTo>
                    <a:pt x="894" y="736"/>
                  </a:lnTo>
                  <a:lnTo>
                    <a:pt x="894" y="734"/>
                  </a:lnTo>
                  <a:lnTo>
                    <a:pt x="900" y="734"/>
                  </a:lnTo>
                  <a:lnTo>
                    <a:pt x="900" y="736"/>
                  </a:lnTo>
                  <a:lnTo>
                    <a:pt x="905" y="739"/>
                  </a:lnTo>
                  <a:lnTo>
                    <a:pt x="910" y="739"/>
                  </a:lnTo>
                  <a:lnTo>
                    <a:pt x="910" y="736"/>
                  </a:lnTo>
                  <a:lnTo>
                    <a:pt x="916" y="736"/>
                  </a:lnTo>
                  <a:lnTo>
                    <a:pt x="916" y="734"/>
                  </a:lnTo>
                  <a:lnTo>
                    <a:pt x="921" y="734"/>
                  </a:lnTo>
                  <a:lnTo>
                    <a:pt x="926" y="739"/>
                  </a:lnTo>
                  <a:lnTo>
                    <a:pt x="932" y="739"/>
                  </a:lnTo>
                  <a:lnTo>
                    <a:pt x="932" y="736"/>
                  </a:lnTo>
                  <a:lnTo>
                    <a:pt x="937" y="734"/>
                  </a:lnTo>
                  <a:lnTo>
                    <a:pt x="942" y="734"/>
                  </a:lnTo>
                  <a:lnTo>
                    <a:pt x="948" y="736"/>
                  </a:lnTo>
                  <a:lnTo>
                    <a:pt x="948" y="728"/>
                  </a:lnTo>
                  <a:lnTo>
                    <a:pt x="953" y="728"/>
                  </a:lnTo>
                  <a:lnTo>
                    <a:pt x="958" y="709"/>
                  </a:lnTo>
                  <a:lnTo>
                    <a:pt x="958" y="385"/>
                  </a:lnTo>
                  <a:lnTo>
                    <a:pt x="964" y="458"/>
                  </a:lnTo>
                  <a:lnTo>
                    <a:pt x="964" y="677"/>
                  </a:lnTo>
                  <a:lnTo>
                    <a:pt x="969" y="717"/>
                  </a:lnTo>
                  <a:lnTo>
                    <a:pt x="974" y="728"/>
                  </a:lnTo>
                  <a:lnTo>
                    <a:pt x="974" y="734"/>
                  </a:lnTo>
                  <a:lnTo>
                    <a:pt x="980" y="726"/>
                  </a:lnTo>
                  <a:lnTo>
                    <a:pt x="985" y="736"/>
                  </a:lnTo>
                  <a:lnTo>
                    <a:pt x="990" y="736"/>
                  </a:lnTo>
                  <a:lnTo>
                    <a:pt x="996" y="736"/>
                  </a:lnTo>
                  <a:lnTo>
                    <a:pt x="1001" y="734"/>
                  </a:lnTo>
                  <a:lnTo>
                    <a:pt x="1001" y="739"/>
                  </a:lnTo>
                  <a:lnTo>
                    <a:pt x="1006" y="739"/>
                  </a:lnTo>
                  <a:lnTo>
                    <a:pt x="1012" y="736"/>
                  </a:lnTo>
                  <a:lnTo>
                    <a:pt x="1017" y="736"/>
                  </a:lnTo>
                  <a:lnTo>
                    <a:pt x="1022" y="739"/>
                  </a:lnTo>
                  <a:lnTo>
                    <a:pt x="1027" y="736"/>
                  </a:lnTo>
                  <a:lnTo>
                    <a:pt x="1027" y="734"/>
                  </a:lnTo>
                  <a:lnTo>
                    <a:pt x="1033" y="734"/>
                  </a:lnTo>
                  <a:lnTo>
                    <a:pt x="1033" y="736"/>
                  </a:lnTo>
                  <a:lnTo>
                    <a:pt x="1038" y="739"/>
                  </a:lnTo>
                  <a:lnTo>
                    <a:pt x="1043" y="736"/>
                  </a:lnTo>
                  <a:lnTo>
                    <a:pt x="1049" y="736"/>
                  </a:lnTo>
                  <a:lnTo>
                    <a:pt x="1054" y="736"/>
                  </a:lnTo>
                  <a:lnTo>
                    <a:pt x="1059" y="736"/>
                  </a:lnTo>
                  <a:lnTo>
                    <a:pt x="1059" y="739"/>
                  </a:lnTo>
                  <a:lnTo>
                    <a:pt x="1065" y="734"/>
                  </a:lnTo>
                  <a:lnTo>
                    <a:pt x="1065" y="726"/>
                  </a:lnTo>
                  <a:lnTo>
                    <a:pt x="1070" y="728"/>
                  </a:lnTo>
                  <a:lnTo>
                    <a:pt x="1075" y="728"/>
                  </a:lnTo>
                  <a:lnTo>
                    <a:pt x="1081" y="731"/>
                  </a:lnTo>
                  <a:lnTo>
                    <a:pt x="1081" y="736"/>
                  </a:lnTo>
                  <a:lnTo>
                    <a:pt x="1086" y="739"/>
                  </a:lnTo>
                  <a:lnTo>
                    <a:pt x="1091" y="739"/>
                  </a:lnTo>
                  <a:lnTo>
                    <a:pt x="1097" y="734"/>
                  </a:lnTo>
                  <a:lnTo>
                    <a:pt x="1102" y="736"/>
                  </a:lnTo>
                  <a:lnTo>
                    <a:pt x="1107" y="739"/>
                  </a:lnTo>
                  <a:lnTo>
                    <a:pt x="1113" y="736"/>
                  </a:lnTo>
                  <a:lnTo>
                    <a:pt x="1113" y="734"/>
                  </a:lnTo>
                  <a:lnTo>
                    <a:pt x="1118" y="728"/>
                  </a:lnTo>
                  <a:lnTo>
                    <a:pt x="1123" y="734"/>
                  </a:lnTo>
                  <a:lnTo>
                    <a:pt x="1123" y="736"/>
                  </a:lnTo>
                  <a:lnTo>
                    <a:pt x="1129" y="739"/>
                  </a:lnTo>
                  <a:lnTo>
                    <a:pt x="1129" y="736"/>
                  </a:lnTo>
                  <a:lnTo>
                    <a:pt x="1134" y="736"/>
                  </a:lnTo>
                  <a:lnTo>
                    <a:pt x="1139" y="720"/>
                  </a:lnTo>
                  <a:lnTo>
                    <a:pt x="1139" y="717"/>
                  </a:lnTo>
                  <a:lnTo>
                    <a:pt x="1145" y="728"/>
                  </a:lnTo>
                  <a:lnTo>
                    <a:pt x="1145" y="736"/>
                  </a:lnTo>
                  <a:lnTo>
                    <a:pt x="1150" y="736"/>
                  </a:lnTo>
                  <a:lnTo>
                    <a:pt x="1155" y="736"/>
                  </a:lnTo>
                  <a:lnTo>
                    <a:pt x="1155" y="739"/>
                  </a:lnTo>
                  <a:lnTo>
                    <a:pt x="1161" y="736"/>
                  </a:lnTo>
                  <a:lnTo>
                    <a:pt x="1161" y="739"/>
                  </a:lnTo>
                  <a:lnTo>
                    <a:pt x="1166" y="736"/>
                  </a:lnTo>
                  <a:lnTo>
                    <a:pt x="1171" y="736"/>
                  </a:lnTo>
                  <a:lnTo>
                    <a:pt x="1177" y="734"/>
                  </a:lnTo>
                  <a:lnTo>
                    <a:pt x="1177" y="736"/>
                  </a:lnTo>
                  <a:lnTo>
                    <a:pt x="1182" y="736"/>
                  </a:lnTo>
                  <a:lnTo>
                    <a:pt x="1187" y="734"/>
                  </a:lnTo>
                  <a:lnTo>
                    <a:pt x="1193" y="734"/>
                  </a:lnTo>
                  <a:lnTo>
                    <a:pt x="1193" y="736"/>
                  </a:lnTo>
                  <a:lnTo>
                    <a:pt x="1198" y="736"/>
                  </a:lnTo>
                  <a:lnTo>
                    <a:pt x="1203" y="736"/>
                  </a:lnTo>
                  <a:lnTo>
                    <a:pt x="1209" y="736"/>
                  </a:lnTo>
                  <a:lnTo>
                    <a:pt x="1209" y="707"/>
                  </a:lnTo>
                  <a:lnTo>
                    <a:pt x="1214" y="712"/>
                  </a:lnTo>
                  <a:lnTo>
                    <a:pt x="1214" y="717"/>
                  </a:lnTo>
                  <a:lnTo>
                    <a:pt x="1219" y="723"/>
                  </a:lnTo>
                  <a:lnTo>
                    <a:pt x="1224" y="734"/>
                  </a:lnTo>
                  <a:lnTo>
                    <a:pt x="1230" y="709"/>
                  </a:lnTo>
                  <a:lnTo>
                    <a:pt x="1230" y="712"/>
                  </a:lnTo>
                  <a:lnTo>
                    <a:pt x="1235" y="728"/>
                  </a:lnTo>
                  <a:lnTo>
                    <a:pt x="1240" y="736"/>
                  </a:lnTo>
                  <a:lnTo>
                    <a:pt x="1240" y="734"/>
                  </a:lnTo>
                  <a:lnTo>
                    <a:pt x="1246" y="734"/>
                  </a:lnTo>
                  <a:lnTo>
                    <a:pt x="1246" y="736"/>
                  </a:lnTo>
                  <a:lnTo>
                    <a:pt x="1251" y="736"/>
                  </a:lnTo>
                  <a:lnTo>
                    <a:pt x="1251" y="739"/>
                  </a:lnTo>
                  <a:lnTo>
                    <a:pt x="1256" y="739"/>
                  </a:lnTo>
                  <a:lnTo>
                    <a:pt x="1262" y="736"/>
                  </a:lnTo>
                  <a:lnTo>
                    <a:pt x="1267" y="739"/>
                  </a:lnTo>
                  <a:lnTo>
                    <a:pt x="1267" y="736"/>
                  </a:lnTo>
                  <a:lnTo>
                    <a:pt x="1272" y="728"/>
                  </a:lnTo>
                  <a:lnTo>
                    <a:pt x="1278" y="726"/>
                  </a:lnTo>
                  <a:lnTo>
                    <a:pt x="1278" y="734"/>
                  </a:lnTo>
                  <a:lnTo>
                    <a:pt x="1283" y="736"/>
                  </a:lnTo>
                  <a:lnTo>
                    <a:pt x="1283" y="739"/>
                  </a:lnTo>
                  <a:lnTo>
                    <a:pt x="1288" y="736"/>
                  </a:lnTo>
                  <a:lnTo>
                    <a:pt x="1294" y="734"/>
                  </a:lnTo>
                  <a:lnTo>
                    <a:pt x="1294" y="717"/>
                  </a:lnTo>
                  <a:lnTo>
                    <a:pt x="1299" y="720"/>
                  </a:lnTo>
                  <a:lnTo>
                    <a:pt x="1299" y="734"/>
                  </a:lnTo>
                  <a:lnTo>
                    <a:pt x="1304" y="736"/>
                  </a:lnTo>
                  <a:lnTo>
                    <a:pt x="1310" y="736"/>
                  </a:lnTo>
                  <a:lnTo>
                    <a:pt x="1310" y="734"/>
                  </a:lnTo>
                  <a:lnTo>
                    <a:pt x="1315" y="728"/>
                  </a:lnTo>
                  <a:lnTo>
                    <a:pt x="1320" y="731"/>
                  </a:lnTo>
                  <a:lnTo>
                    <a:pt x="1326" y="734"/>
                  </a:lnTo>
                  <a:lnTo>
                    <a:pt x="1326" y="736"/>
                  </a:lnTo>
                  <a:lnTo>
                    <a:pt x="1331" y="736"/>
                  </a:lnTo>
                  <a:lnTo>
                    <a:pt x="1331" y="739"/>
                  </a:lnTo>
                  <a:lnTo>
                    <a:pt x="1336" y="739"/>
                  </a:lnTo>
                  <a:lnTo>
                    <a:pt x="1342" y="739"/>
                  </a:lnTo>
                  <a:lnTo>
                    <a:pt x="1342" y="736"/>
                  </a:lnTo>
                  <a:lnTo>
                    <a:pt x="1347" y="734"/>
                  </a:lnTo>
                  <a:lnTo>
                    <a:pt x="1352" y="736"/>
                  </a:lnTo>
                  <a:lnTo>
                    <a:pt x="1352" y="739"/>
                  </a:lnTo>
                  <a:lnTo>
                    <a:pt x="1358" y="739"/>
                  </a:lnTo>
                  <a:lnTo>
                    <a:pt x="1363" y="736"/>
                  </a:lnTo>
                  <a:lnTo>
                    <a:pt x="1368" y="736"/>
                  </a:lnTo>
                  <a:lnTo>
                    <a:pt x="1374" y="739"/>
                  </a:lnTo>
                  <a:lnTo>
                    <a:pt x="1379" y="736"/>
                  </a:lnTo>
                  <a:lnTo>
                    <a:pt x="1384" y="734"/>
                  </a:lnTo>
                  <a:lnTo>
                    <a:pt x="1390" y="734"/>
                  </a:lnTo>
                  <a:lnTo>
                    <a:pt x="1395" y="739"/>
                  </a:lnTo>
                  <a:lnTo>
                    <a:pt x="1395" y="731"/>
                  </a:lnTo>
                  <a:lnTo>
                    <a:pt x="1400" y="728"/>
                  </a:lnTo>
                  <a:lnTo>
                    <a:pt x="1406" y="734"/>
                  </a:lnTo>
                  <a:lnTo>
                    <a:pt x="1406" y="615"/>
                  </a:lnTo>
                  <a:lnTo>
                    <a:pt x="1411" y="553"/>
                  </a:lnTo>
                  <a:lnTo>
                    <a:pt x="1411" y="626"/>
                  </a:lnTo>
                  <a:lnTo>
                    <a:pt x="1416" y="704"/>
                  </a:lnTo>
                  <a:lnTo>
                    <a:pt x="1421" y="723"/>
                  </a:lnTo>
                  <a:lnTo>
                    <a:pt x="1421" y="734"/>
                  </a:lnTo>
                  <a:lnTo>
                    <a:pt x="1427" y="736"/>
                  </a:lnTo>
                  <a:lnTo>
                    <a:pt x="1427" y="731"/>
                  </a:lnTo>
                  <a:lnTo>
                    <a:pt x="1432" y="731"/>
                  </a:lnTo>
                  <a:lnTo>
                    <a:pt x="1432" y="736"/>
                  </a:lnTo>
                  <a:lnTo>
                    <a:pt x="1437" y="736"/>
                  </a:lnTo>
                  <a:lnTo>
                    <a:pt x="1443" y="739"/>
                  </a:lnTo>
                  <a:lnTo>
                    <a:pt x="1443" y="736"/>
                  </a:lnTo>
                  <a:lnTo>
                    <a:pt x="1448" y="739"/>
                  </a:lnTo>
                  <a:lnTo>
                    <a:pt x="1453" y="739"/>
                  </a:lnTo>
                  <a:lnTo>
                    <a:pt x="1459" y="739"/>
                  </a:lnTo>
                  <a:lnTo>
                    <a:pt x="1459" y="736"/>
                  </a:lnTo>
                  <a:lnTo>
                    <a:pt x="1464" y="736"/>
                  </a:lnTo>
                  <a:lnTo>
                    <a:pt x="1469" y="739"/>
                  </a:lnTo>
                  <a:lnTo>
                    <a:pt x="1475" y="734"/>
                  </a:lnTo>
                  <a:lnTo>
                    <a:pt x="1480" y="734"/>
                  </a:lnTo>
                  <a:lnTo>
                    <a:pt x="1480" y="739"/>
                  </a:lnTo>
                  <a:lnTo>
                    <a:pt x="1485" y="739"/>
                  </a:lnTo>
                  <a:lnTo>
                    <a:pt x="1491" y="739"/>
                  </a:lnTo>
                  <a:lnTo>
                    <a:pt x="1491" y="736"/>
                  </a:lnTo>
                  <a:lnTo>
                    <a:pt x="1496" y="736"/>
                  </a:lnTo>
                  <a:lnTo>
                    <a:pt x="1496" y="739"/>
                  </a:lnTo>
                  <a:lnTo>
                    <a:pt x="1501" y="739"/>
                  </a:lnTo>
                  <a:lnTo>
                    <a:pt x="1507" y="736"/>
                  </a:lnTo>
                  <a:lnTo>
                    <a:pt x="1507" y="739"/>
                  </a:lnTo>
                  <a:lnTo>
                    <a:pt x="1512" y="739"/>
                  </a:lnTo>
                  <a:lnTo>
                    <a:pt x="1512" y="734"/>
                  </a:lnTo>
                  <a:lnTo>
                    <a:pt x="1517" y="731"/>
                  </a:lnTo>
                  <a:lnTo>
                    <a:pt x="1523" y="736"/>
                  </a:lnTo>
                  <a:lnTo>
                    <a:pt x="1528" y="736"/>
                  </a:lnTo>
                  <a:lnTo>
                    <a:pt x="1533" y="739"/>
                  </a:lnTo>
                  <a:lnTo>
                    <a:pt x="1539" y="739"/>
                  </a:lnTo>
                  <a:lnTo>
                    <a:pt x="1544" y="736"/>
                  </a:lnTo>
                  <a:lnTo>
                    <a:pt x="1544" y="734"/>
                  </a:lnTo>
                  <a:lnTo>
                    <a:pt x="1549" y="734"/>
                  </a:lnTo>
                  <a:lnTo>
                    <a:pt x="1555" y="739"/>
                  </a:lnTo>
                  <a:lnTo>
                    <a:pt x="1560" y="739"/>
                  </a:lnTo>
                  <a:lnTo>
                    <a:pt x="1560" y="736"/>
                  </a:lnTo>
                  <a:lnTo>
                    <a:pt x="1565" y="731"/>
                  </a:lnTo>
                  <a:lnTo>
                    <a:pt x="1571" y="734"/>
                  </a:lnTo>
                  <a:lnTo>
                    <a:pt x="1571" y="736"/>
                  </a:lnTo>
                  <a:lnTo>
                    <a:pt x="1576" y="739"/>
                  </a:lnTo>
                  <a:lnTo>
                    <a:pt x="1581" y="736"/>
                  </a:lnTo>
                  <a:lnTo>
                    <a:pt x="1587" y="734"/>
                  </a:lnTo>
                  <a:lnTo>
                    <a:pt x="1587" y="720"/>
                  </a:lnTo>
                  <a:lnTo>
                    <a:pt x="1592" y="723"/>
                  </a:lnTo>
                  <a:lnTo>
                    <a:pt x="1592" y="734"/>
                  </a:lnTo>
                  <a:lnTo>
                    <a:pt x="1597" y="736"/>
                  </a:lnTo>
                  <a:lnTo>
                    <a:pt x="1603" y="739"/>
                  </a:lnTo>
                  <a:lnTo>
                    <a:pt x="1608" y="739"/>
                  </a:lnTo>
                  <a:lnTo>
                    <a:pt x="1613" y="739"/>
                  </a:lnTo>
                  <a:lnTo>
                    <a:pt x="1613" y="736"/>
                  </a:lnTo>
                  <a:lnTo>
                    <a:pt x="1618" y="736"/>
                  </a:lnTo>
                  <a:lnTo>
                    <a:pt x="1624" y="734"/>
                  </a:lnTo>
                  <a:lnTo>
                    <a:pt x="1629" y="736"/>
                  </a:lnTo>
                  <a:lnTo>
                    <a:pt x="1634" y="736"/>
                  </a:lnTo>
                  <a:lnTo>
                    <a:pt x="1640" y="736"/>
                  </a:lnTo>
                  <a:lnTo>
                    <a:pt x="1645" y="739"/>
                  </a:lnTo>
                  <a:lnTo>
                    <a:pt x="1645" y="736"/>
                  </a:lnTo>
                  <a:lnTo>
                    <a:pt x="1650" y="736"/>
                  </a:lnTo>
                  <a:lnTo>
                    <a:pt x="1656" y="739"/>
                  </a:lnTo>
                  <a:lnTo>
                    <a:pt x="1656" y="720"/>
                  </a:lnTo>
                  <a:lnTo>
                    <a:pt x="1661" y="709"/>
                  </a:lnTo>
                  <a:lnTo>
                    <a:pt x="1661" y="715"/>
                  </a:lnTo>
                  <a:lnTo>
                    <a:pt x="1666" y="717"/>
                  </a:lnTo>
                  <a:lnTo>
                    <a:pt x="1672" y="731"/>
                  </a:lnTo>
                  <a:lnTo>
                    <a:pt x="1672" y="734"/>
                  </a:lnTo>
                  <a:lnTo>
                    <a:pt x="1677" y="720"/>
                  </a:lnTo>
                  <a:lnTo>
                    <a:pt x="1677" y="712"/>
                  </a:lnTo>
                  <a:lnTo>
                    <a:pt x="1682" y="720"/>
                  </a:lnTo>
                  <a:lnTo>
                    <a:pt x="1688" y="734"/>
                  </a:lnTo>
                  <a:lnTo>
                    <a:pt x="1688" y="736"/>
                  </a:lnTo>
                  <a:lnTo>
                    <a:pt x="1693" y="734"/>
                  </a:lnTo>
                  <a:lnTo>
                    <a:pt x="1698" y="736"/>
                  </a:lnTo>
                  <a:lnTo>
                    <a:pt x="1704" y="739"/>
                  </a:lnTo>
                  <a:lnTo>
                    <a:pt x="1709" y="739"/>
                  </a:lnTo>
                  <a:lnTo>
                    <a:pt x="1709" y="736"/>
                  </a:lnTo>
                  <a:lnTo>
                    <a:pt x="1714" y="736"/>
                  </a:lnTo>
                  <a:lnTo>
                    <a:pt x="1720" y="736"/>
                  </a:lnTo>
                  <a:lnTo>
                    <a:pt x="1720" y="734"/>
                  </a:lnTo>
                  <a:lnTo>
                    <a:pt x="1725" y="736"/>
                  </a:lnTo>
                  <a:lnTo>
                    <a:pt x="1730" y="736"/>
                  </a:lnTo>
                  <a:lnTo>
                    <a:pt x="1736" y="739"/>
                  </a:lnTo>
                  <a:lnTo>
                    <a:pt x="1741" y="739"/>
                  </a:lnTo>
                  <a:lnTo>
                    <a:pt x="1741" y="728"/>
                  </a:lnTo>
                  <a:lnTo>
                    <a:pt x="1746" y="720"/>
                  </a:lnTo>
                  <a:lnTo>
                    <a:pt x="1752" y="728"/>
                  </a:lnTo>
                  <a:lnTo>
                    <a:pt x="1752" y="734"/>
                  </a:lnTo>
                  <a:lnTo>
                    <a:pt x="1757" y="739"/>
                  </a:lnTo>
                  <a:lnTo>
                    <a:pt x="1762" y="734"/>
                  </a:lnTo>
                  <a:lnTo>
                    <a:pt x="1768" y="731"/>
                  </a:lnTo>
                  <a:lnTo>
                    <a:pt x="1773" y="736"/>
                  </a:lnTo>
                  <a:lnTo>
                    <a:pt x="1773" y="739"/>
                  </a:lnTo>
                  <a:lnTo>
                    <a:pt x="1778" y="736"/>
                  </a:lnTo>
                  <a:lnTo>
                    <a:pt x="1784" y="736"/>
                  </a:lnTo>
                  <a:lnTo>
                    <a:pt x="1784" y="739"/>
                  </a:lnTo>
                  <a:lnTo>
                    <a:pt x="1789" y="736"/>
                  </a:lnTo>
                  <a:lnTo>
                    <a:pt x="1789" y="739"/>
                  </a:lnTo>
                  <a:lnTo>
                    <a:pt x="1794" y="736"/>
                  </a:lnTo>
                  <a:lnTo>
                    <a:pt x="1800" y="736"/>
                  </a:lnTo>
                  <a:lnTo>
                    <a:pt x="1800" y="739"/>
                  </a:lnTo>
                  <a:lnTo>
                    <a:pt x="1805" y="739"/>
                  </a:lnTo>
                  <a:lnTo>
                    <a:pt x="1810" y="739"/>
                  </a:lnTo>
                  <a:lnTo>
                    <a:pt x="1815" y="736"/>
                  </a:lnTo>
                  <a:lnTo>
                    <a:pt x="1821" y="739"/>
                  </a:lnTo>
                  <a:lnTo>
                    <a:pt x="1826" y="739"/>
                  </a:lnTo>
                  <a:lnTo>
                    <a:pt x="1826" y="736"/>
                  </a:lnTo>
                  <a:lnTo>
                    <a:pt x="1831" y="736"/>
                  </a:lnTo>
                  <a:lnTo>
                    <a:pt x="1837" y="734"/>
                  </a:lnTo>
                  <a:lnTo>
                    <a:pt x="1842" y="736"/>
                  </a:lnTo>
                  <a:lnTo>
                    <a:pt x="1847" y="734"/>
                  </a:lnTo>
                  <a:lnTo>
                    <a:pt x="1853" y="734"/>
                  </a:lnTo>
                  <a:lnTo>
                    <a:pt x="1853" y="728"/>
                  </a:lnTo>
                  <a:lnTo>
                    <a:pt x="1858" y="572"/>
                  </a:lnTo>
                  <a:lnTo>
                    <a:pt x="1863" y="661"/>
                  </a:lnTo>
                  <a:lnTo>
                    <a:pt x="1869" y="717"/>
                  </a:lnTo>
                  <a:lnTo>
                    <a:pt x="1869" y="731"/>
                  </a:lnTo>
                  <a:lnTo>
                    <a:pt x="1874" y="731"/>
                  </a:lnTo>
                  <a:lnTo>
                    <a:pt x="1879" y="731"/>
                  </a:lnTo>
                  <a:lnTo>
                    <a:pt x="1885" y="734"/>
                  </a:lnTo>
                  <a:lnTo>
                    <a:pt x="1885" y="736"/>
                  </a:lnTo>
                  <a:lnTo>
                    <a:pt x="1890" y="739"/>
                  </a:lnTo>
                  <a:lnTo>
                    <a:pt x="1890" y="736"/>
                  </a:lnTo>
                  <a:lnTo>
                    <a:pt x="1895" y="736"/>
                  </a:lnTo>
                  <a:lnTo>
                    <a:pt x="1901" y="736"/>
                  </a:lnTo>
                  <a:lnTo>
                    <a:pt x="1906" y="739"/>
                  </a:lnTo>
                  <a:lnTo>
                    <a:pt x="1906" y="736"/>
                  </a:lnTo>
                  <a:lnTo>
                    <a:pt x="1911" y="736"/>
                  </a:lnTo>
                  <a:lnTo>
                    <a:pt x="1917" y="736"/>
                  </a:lnTo>
                  <a:lnTo>
                    <a:pt x="1917" y="739"/>
                  </a:lnTo>
                  <a:lnTo>
                    <a:pt x="1922" y="739"/>
                  </a:lnTo>
                  <a:lnTo>
                    <a:pt x="1922" y="736"/>
                  </a:lnTo>
                  <a:lnTo>
                    <a:pt x="1927" y="736"/>
                  </a:lnTo>
                  <a:lnTo>
                    <a:pt x="1933" y="736"/>
                  </a:lnTo>
                  <a:lnTo>
                    <a:pt x="1938" y="739"/>
                  </a:lnTo>
                  <a:lnTo>
                    <a:pt x="1943" y="736"/>
                  </a:lnTo>
                  <a:lnTo>
                    <a:pt x="1949" y="739"/>
                  </a:lnTo>
                  <a:lnTo>
                    <a:pt x="1949" y="736"/>
                  </a:lnTo>
                  <a:lnTo>
                    <a:pt x="1954" y="739"/>
                  </a:lnTo>
                  <a:lnTo>
                    <a:pt x="1959" y="739"/>
                  </a:lnTo>
                  <a:lnTo>
                    <a:pt x="1965" y="736"/>
                  </a:lnTo>
                  <a:lnTo>
                    <a:pt x="1965" y="734"/>
                  </a:lnTo>
                  <a:lnTo>
                    <a:pt x="1970" y="731"/>
                  </a:lnTo>
                  <a:lnTo>
                    <a:pt x="1970" y="736"/>
                  </a:lnTo>
                  <a:lnTo>
                    <a:pt x="1975" y="736"/>
                  </a:lnTo>
                  <a:lnTo>
                    <a:pt x="1981" y="739"/>
                  </a:lnTo>
                  <a:lnTo>
                    <a:pt x="1986" y="739"/>
                  </a:lnTo>
                  <a:lnTo>
                    <a:pt x="1991" y="739"/>
                  </a:lnTo>
                  <a:lnTo>
                    <a:pt x="1997" y="736"/>
                  </a:lnTo>
                  <a:lnTo>
                    <a:pt x="2002" y="736"/>
                  </a:lnTo>
                  <a:lnTo>
                    <a:pt x="2002" y="739"/>
                  </a:lnTo>
                  <a:lnTo>
                    <a:pt x="2007" y="739"/>
                  </a:lnTo>
                  <a:lnTo>
                    <a:pt x="2012" y="739"/>
                  </a:lnTo>
                  <a:lnTo>
                    <a:pt x="2012" y="736"/>
                  </a:lnTo>
                  <a:lnTo>
                    <a:pt x="2018" y="734"/>
                  </a:lnTo>
                  <a:lnTo>
                    <a:pt x="2018" y="736"/>
                  </a:lnTo>
                  <a:lnTo>
                    <a:pt x="2023" y="739"/>
                  </a:lnTo>
                  <a:lnTo>
                    <a:pt x="2028" y="739"/>
                  </a:lnTo>
                  <a:lnTo>
                    <a:pt x="2034" y="736"/>
                  </a:lnTo>
                  <a:lnTo>
                    <a:pt x="2034" y="728"/>
                  </a:lnTo>
                  <a:lnTo>
                    <a:pt x="2039" y="726"/>
                  </a:lnTo>
                  <a:lnTo>
                    <a:pt x="2044" y="731"/>
                  </a:lnTo>
                  <a:lnTo>
                    <a:pt x="2044" y="739"/>
                  </a:lnTo>
                  <a:lnTo>
                    <a:pt x="2050" y="739"/>
                  </a:lnTo>
                  <a:lnTo>
                    <a:pt x="2055" y="739"/>
                  </a:lnTo>
                  <a:lnTo>
                    <a:pt x="2060" y="739"/>
                  </a:lnTo>
                  <a:lnTo>
                    <a:pt x="2066" y="739"/>
                  </a:lnTo>
                  <a:lnTo>
                    <a:pt x="2066" y="736"/>
                  </a:lnTo>
                  <a:lnTo>
                    <a:pt x="2071" y="734"/>
                  </a:lnTo>
                  <a:lnTo>
                    <a:pt x="2071" y="731"/>
                  </a:lnTo>
                  <a:lnTo>
                    <a:pt x="2076" y="734"/>
                  </a:lnTo>
                  <a:lnTo>
                    <a:pt x="2082" y="736"/>
                  </a:lnTo>
                  <a:lnTo>
                    <a:pt x="2082" y="739"/>
                  </a:lnTo>
                  <a:lnTo>
                    <a:pt x="2087" y="736"/>
                  </a:lnTo>
                  <a:lnTo>
                    <a:pt x="2092" y="739"/>
                  </a:lnTo>
                  <a:lnTo>
                    <a:pt x="2098" y="736"/>
                  </a:lnTo>
                  <a:lnTo>
                    <a:pt x="2103" y="739"/>
                  </a:lnTo>
                  <a:lnTo>
                    <a:pt x="2103" y="731"/>
                  </a:lnTo>
                  <a:lnTo>
                    <a:pt x="2108" y="717"/>
                  </a:lnTo>
                  <a:lnTo>
                    <a:pt x="2114" y="715"/>
                  </a:lnTo>
                  <a:lnTo>
                    <a:pt x="2114" y="720"/>
                  </a:lnTo>
                  <a:lnTo>
                    <a:pt x="2119" y="731"/>
                  </a:lnTo>
                  <a:lnTo>
                    <a:pt x="2119" y="739"/>
                  </a:lnTo>
                  <a:lnTo>
                    <a:pt x="2124" y="736"/>
                  </a:lnTo>
                  <a:lnTo>
                    <a:pt x="2130" y="723"/>
                  </a:lnTo>
                  <a:lnTo>
                    <a:pt x="2130" y="720"/>
                  </a:lnTo>
                  <a:lnTo>
                    <a:pt x="2135" y="731"/>
                  </a:lnTo>
                  <a:lnTo>
                    <a:pt x="2135" y="739"/>
                  </a:lnTo>
                  <a:lnTo>
                    <a:pt x="2140" y="736"/>
                  </a:lnTo>
                  <a:lnTo>
                    <a:pt x="2146" y="734"/>
                  </a:lnTo>
                  <a:lnTo>
                    <a:pt x="2146" y="736"/>
                  </a:lnTo>
                  <a:lnTo>
                    <a:pt x="2151" y="736"/>
                  </a:lnTo>
                  <a:lnTo>
                    <a:pt x="2151" y="739"/>
                  </a:lnTo>
                  <a:lnTo>
                    <a:pt x="2156" y="739"/>
                  </a:lnTo>
                  <a:lnTo>
                    <a:pt x="2156" y="736"/>
                  </a:lnTo>
                  <a:lnTo>
                    <a:pt x="2162" y="734"/>
                  </a:lnTo>
                  <a:lnTo>
                    <a:pt x="2167" y="736"/>
                  </a:lnTo>
                  <a:lnTo>
                    <a:pt x="2172" y="736"/>
                  </a:lnTo>
                  <a:lnTo>
                    <a:pt x="2178" y="736"/>
                  </a:lnTo>
                  <a:lnTo>
                    <a:pt x="2183" y="739"/>
                  </a:lnTo>
                  <a:lnTo>
                    <a:pt x="2188" y="739"/>
                  </a:lnTo>
                  <a:lnTo>
                    <a:pt x="2194" y="726"/>
                  </a:lnTo>
                  <a:lnTo>
                    <a:pt x="2199" y="728"/>
                  </a:lnTo>
                  <a:lnTo>
                    <a:pt x="2199" y="734"/>
                  </a:lnTo>
                  <a:lnTo>
                    <a:pt x="2204" y="736"/>
                  </a:lnTo>
                  <a:lnTo>
                    <a:pt x="2204" y="739"/>
                  </a:lnTo>
                  <a:lnTo>
                    <a:pt x="2210" y="739"/>
                  </a:lnTo>
                  <a:lnTo>
                    <a:pt x="2215" y="734"/>
                  </a:lnTo>
                  <a:lnTo>
                    <a:pt x="2220" y="734"/>
                  </a:lnTo>
                  <a:lnTo>
                    <a:pt x="2220" y="739"/>
                  </a:lnTo>
                  <a:lnTo>
                    <a:pt x="2225" y="739"/>
                  </a:lnTo>
                  <a:lnTo>
                    <a:pt x="2231" y="739"/>
                  </a:lnTo>
                  <a:lnTo>
                    <a:pt x="2236" y="739"/>
                  </a:lnTo>
                  <a:lnTo>
                    <a:pt x="2241" y="739"/>
                  </a:lnTo>
                  <a:lnTo>
                    <a:pt x="2247" y="736"/>
                  </a:lnTo>
                  <a:lnTo>
                    <a:pt x="2247" y="739"/>
                  </a:lnTo>
                  <a:lnTo>
                    <a:pt x="2252" y="739"/>
                  </a:lnTo>
                  <a:lnTo>
                    <a:pt x="2257" y="739"/>
                  </a:lnTo>
                  <a:lnTo>
                    <a:pt x="2263" y="739"/>
                  </a:lnTo>
                  <a:lnTo>
                    <a:pt x="2268" y="736"/>
                  </a:lnTo>
                  <a:lnTo>
                    <a:pt x="2268" y="739"/>
                  </a:lnTo>
                  <a:lnTo>
                    <a:pt x="2273" y="736"/>
                  </a:lnTo>
                  <a:lnTo>
                    <a:pt x="2279" y="739"/>
                  </a:lnTo>
                  <a:lnTo>
                    <a:pt x="2279" y="736"/>
                  </a:lnTo>
                  <a:lnTo>
                    <a:pt x="2284" y="736"/>
                  </a:lnTo>
                  <a:lnTo>
                    <a:pt x="2289" y="736"/>
                  </a:lnTo>
                  <a:lnTo>
                    <a:pt x="2295" y="736"/>
                  </a:lnTo>
                  <a:lnTo>
                    <a:pt x="2295" y="734"/>
                  </a:lnTo>
                  <a:lnTo>
                    <a:pt x="2300" y="734"/>
                  </a:lnTo>
                  <a:lnTo>
                    <a:pt x="2305" y="734"/>
                  </a:lnTo>
                  <a:lnTo>
                    <a:pt x="2305" y="628"/>
                  </a:lnTo>
                  <a:lnTo>
                    <a:pt x="2311" y="609"/>
                  </a:lnTo>
                  <a:lnTo>
                    <a:pt x="2311" y="666"/>
                  </a:lnTo>
                  <a:lnTo>
                    <a:pt x="2316" y="717"/>
                  </a:lnTo>
                  <a:lnTo>
                    <a:pt x="2321" y="731"/>
                  </a:lnTo>
                  <a:lnTo>
                    <a:pt x="2321" y="736"/>
                  </a:lnTo>
                  <a:lnTo>
                    <a:pt x="2327" y="736"/>
                  </a:lnTo>
                  <a:lnTo>
                    <a:pt x="2327" y="734"/>
                  </a:lnTo>
                  <a:lnTo>
                    <a:pt x="2332" y="736"/>
                  </a:lnTo>
                  <a:lnTo>
                    <a:pt x="2332" y="739"/>
                  </a:lnTo>
                  <a:lnTo>
                    <a:pt x="2337" y="739"/>
                  </a:lnTo>
                  <a:lnTo>
                    <a:pt x="2343" y="739"/>
                  </a:lnTo>
                  <a:lnTo>
                    <a:pt x="2348" y="736"/>
                  </a:lnTo>
                  <a:lnTo>
                    <a:pt x="2348" y="739"/>
                  </a:lnTo>
                  <a:lnTo>
                    <a:pt x="2353" y="739"/>
                  </a:lnTo>
                  <a:lnTo>
                    <a:pt x="2359" y="736"/>
                  </a:lnTo>
                  <a:lnTo>
                    <a:pt x="2364" y="736"/>
                  </a:lnTo>
                  <a:lnTo>
                    <a:pt x="2364" y="739"/>
                  </a:lnTo>
                  <a:lnTo>
                    <a:pt x="2369" y="739"/>
                  </a:lnTo>
                  <a:lnTo>
                    <a:pt x="2375" y="739"/>
                  </a:lnTo>
                  <a:lnTo>
                    <a:pt x="2375" y="736"/>
                  </a:lnTo>
                  <a:lnTo>
                    <a:pt x="2380" y="736"/>
                  </a:lnTo>
                  <a:lnTo>
                    <a:pt x="2380" y="739"/>
                  </a:lnTo>
                  <a:lnTo>
                    <a:pt x="2385" y="736"/>
                  </a:lnTo>
                  <a:lnTo>
                    <a:pt x="2391" y="739"/>
                  </a:lnTo>
                  <a:lnTo>
                    <a:pt x="2396" y="739"/>
                  </a:lnTo>
                  <a:lnTo>
                    <a:pt x="2401" y="739"/>
                  </a:lnTo>
                  <a:lnTo>
                    <a:pt x="2407" y="739"/>
                  </a:lnTo>
                  <a:lnTo>
                    <a:pt x="2412" y="739"/>
                  </a:lnTo>
                  <a:lnTo>
                    <a:pt x="2412" y="734"/>
                  </a:lnTo>
                  <a:lnTo>
                    <a:pt x="2417" y="734"/>
                  </a:lnTo>
                  <a:lnTo>
                    <a:pt x="2422" y="739"/>
                  </a:lnTo>
                  <a:lnTo>
                    <a:pt x="2428" y="739"/>
                  </a:lnTo>
                  <a:lnTo>
                    <a:pt x="2433" y="739"/>
                  </a:lnTo>
                  <a:lnTo>
                    <a:pt x="2438" y="739"/>
                  </a:lnTo>
                  <a:lnTo>
                    <a:pt x="2444" y="739"/>
                  </a:lnTo>
                  <a:lnTo>
                    <a:pt x="2444" y="736"/>
                  </a:lnTo>
                  <a:lnTo>
                    <a:pt x="2449" y="736"/>
                  </a:lnTo>
                  <a:lnTo>
                    <a:pt x="2449" y="739"/>
                  </a:lnTo>
                  <a:lnTo>
                    <a:pt x="2454" y="739"/>
                  </a:lnTo>
                  <a:lnTo>
                    <a:pt x="2460" y="739"/>
                  </a:lnTo>
                  <a:lnTo>
                    <a:pt x="2465" y="736"/>
                  </a:lnTo>
                  <a:lnTo>
                    <a:pt x="2470" y="736"/>
                  </a:lnTo>
                  <a:lnTo>
                    <a:pt x="2476" y="736"/>
                  </a:lnTo>
                  <a:lnTo>
                    <a:pt x="2481" y="739"/>
                  </a:lnTo>
                  <a:lnTo>
                    <a:pt x="2481" y="734"/>
                  </a:lnTo>
                  <a:lnTo>
                    <a:pt x="2486" y="728"/>
                  </a:lnTo>
                  <a:lnTo>
                    <a:pt x="2492" y="728"/>
                  </a:lnTo>
                  <a:lnTo>
                    <a:pt x="2492" y="736"/>
                  </a:lnTo>
                  <a:lnTo>
                    <a:pt x="2497" y="739"/>
                  </a:lnTo>
                  <a:lnTo>
                    <a:pt x="2502" y="739"/>
                  </a:lnTo>
                  <a:lnTo>
                    <a:pt x="2508" y="739"/>
                  </a:lnTo>
                  <a:lnTo>
                    <a:pt x="2513" y="739"/>
                  </a:lnTo>
                  <a:lnTo>
                    <a:pt x="2518" y="739"/>
                  </a:lnTo>
                  <a:lnTo>
                    <a:pt x="2524" y="736"/>
                  </a:lnTo>
                  <a:lnTo>
                    <a:pt x="2529" y="739"/>
                  </a:lnTo>
                  <a:lnTo>
                    <a:pt x="2534" y="736"/>
                  </a:lnTo>
                  <a:lnTo>
                    <a:pt x="2540" y="736"/>
                  </a:lnTo>
                  <a:lnTo>
                    <a:pt x="2540" y="739"/>
                  </a:lnTo>
                  <a:lnTo>
                    <a:pt x="2545" y="736"/>
                  </a:lnTo>
                  <a:lnTo>
                    <a:pt x="2545" y="739"/>
                  </a:lnTo>
                  <a:lnTo>
                    <a:pt x="2550" y="739"/>
                  </a:lnTo>
                  <a:lnTo>
                    <a:pt x="2556" y="739"/>
                  </a:lnTo>
                  <a:lnTo>
                    <a:pt x="2556" y="717"/>
                  </a:lnTo>
                  <a:lnTo>
                    <a:pt x="2561" y="717"/>
                  </a:lnTo>
                  <a:lnTo>
                    <a:pt x="2561" y="723"/>
                  </a:lnTo>
                  <a:lnTo>
                    <a:pt x="2566" y="734"/>
                  </a:lnTo>
                  <a:lnTo>
                    <a:pt x="2572" y="739"/>
                  </a:lnTo>
                  <a:lnTo>
                    <a:pt x="2572" y="736"/>
                  </a:lnTo>
                  <a:lnTo>
                    <a:pt x="2577" y="728"/>
                  </a:lnTo>
                  <a:lnTo>
                    <a:pt x="2582" y="734"/>
                  </a:lnTo>
                  <a:lnTo>
                    <a:pt x="2588" y="739"/>
                  </a:lnTo>
                  <a:lnTo>
                    <a:pt x="2588" y="736"/>
                  </a:lnTo>
                  <a:lnTo>
                    <a:pt x="2593" y="736"/>
                  </a:lnTo>
                  <a:lnTo>
                    <a:pt x="2598" y="739"/>
                  </a:lnTo>
                  <a:lnTo>
                    <a:pt x="2604" y="739"/>
                  </a:lnTo>
                  <a:lnTo>
                    <a:pt x="2609" y="739"/>
                  </a:lnTo>
                  <a:lnTo>
                    <a:pt x="2614" y="739"/>
                  </a:lnTo>
                  <a:lnTo>
                    <a:pt x="2619" y="736"/>
                  </a:lnTo>
                  <a:lnTo>
                    <a:pt x="2619" y="739"/>
                  </a:lnTo>
                  <a:lnTo>
                    <a:pt x="2625" y="736"/>
                  </a:lnTo>
                  <a:lnTo>
                    <a:pt x="2630" y="739"/>
                  </a:lnTo>
                  <a:lnTo>
                    <a:pt x="2635" y="739"/>
                  </a:lnTo>
                  <a:lnTo>
                    <a:pt x="2641" y="739"/>
                  </a:lnTo>
                  <a:lnTo>
                    <a:pt x="2641" y="731"/>
                  </a:lnTo>
                  <a:lnTo>
                    <a:pt x="2646" y="728"/>
                  </a:lnTo>
                  <a:lnTo>
                    <a:pt x="2651" y="734"/>
                  </a:lnTo>
                  <a:lnTo>
                    <a:pt x="2651" y="739"/>
                  </a:lnTo>
                  <a:lnTo>
                    <a:pt x="2657" y="739"/>
                  </a:lnTo>
                  <a:lnTo>
                    <a:pt x="2662" y="736"/>
                  </a:lnTo>
                  <a:lnTo>
                    <a:pt x="2667" y="734"/>
                  </a:lnTo>
                  <a:lnTo>
                    <a:pt x="2667" y="736"/>
                  </a:lnTo>
                  <a:lnTo>
                    <a:pt x="2673" y="736"/>
                  </a:lnTo>
                  <a:lnTo>
                    <a:pt x="2673" y="739"/>
                  </a:lnTo>
                  <a:lnTo>
                    <a:pt x="2678" y="739"/>
                  </a:lnTo>
                  <a:lnTo>
                    <a:pt x="2683" y="739"/>
                  </a:lnTo>
                  <a:lnTo>
                    <a:pt x="2689" y="739"/>
                  </a:lnTo>
                  <a:lnTo>
                    <a:pt x="2694" y="739"/>
                  </a:lnTo>
                  <a:lnTo>
                    <a:pt x="2699" y="739"/>
                  </a:lnTo>
                  <a:lnTo>
                    <a:pt x="2705" y="739"/>
                  </a:lnTo>
                  <a:lnTo>
                    <a:pt x="2710" y="739"/>
                  </a:lnTo>
                  <a:lnTo>
                    <a:pt x="2715" y="739"/>
                  </a:lnTo>
                  <a:lnTo>
                    <a:pt x="2721" y="739"/>
                  </a:lnTo>
                  <a:lnTo>
                    <a:pt x="2726" y="739"/>
                  </a:lnTo>
                  <a:lnTo>
                    <a:pt x="2731" y="739"/>
                  </a:lnTo>
                  <a:lnTo>
                    <a:pt x="2737" y="736"/>
                  </a:lnTo>
                  <a:lnTo>
                    <a:pt x="2742" y="736"/>
                  </a:lnTo>
                  <a:lnTo>
                    <a:pt x="2747" y="736"/>
                  </a:lnTo>
                  <a:lnTo>
                    <a:pt x="2753" y="739"/>
                  </a:lnTo>
                  <a:lnTo>
                    <a:pt x="2753" y="715"/>
                  </a:lnTo>
                  <a:lnTo>
                    <a:pt x="2758" y="642"/>
                  </a:lnTo>
                  <a:lnTo>
                    <a:pt x="2758" y="647"/>
                  </a:lnTo>
                  <a:lnTo>
                    <a:pt x="2763" y="696"/>
                  </a:lnTo>
                  <a:lnTo>
                    <a:pt x="2769" y="728"/>
                  </a:lnTo>
                  <a:lnTo>
                    <a:pt x="2769" y="736"/>
                  </a:lnTo>
                  <a:lnTo>
                    <a:pt x="2774" y="739"/>
                  </a:lnTo>
                  <a:lnTo>
                    <a:pt x="2774" y="736"/>
                  </a:lnTo>
                  <a:lnTo>
                    <a:pt x="2779" y="736"/>
                  </a:lnTo>
                  <a:lnTo>
                    <a:pt x="2785" y="736"/>
                  </a:lnTo>
                  <a:lnTo>
                    <a:pt x="2785" y="739"/>
                  </a:lnTo>
                  <a:lnTo>
                    <a:pt x="2790" y="739"/>
                  </a:lnTo>
                  <a:lnTo>
                    <a:pt x="2795" y="739"/>
                  </a:lnTo>
                  <a:lnTo>
                    <a:pt x="2801" y="739"/>
                  </a:lnTo>
                  <a:lnTo>
                    <a:pt x="2806" y="739"/>
                  </a:lnTo>
                  <a:lnTo>
                    <a:pt x="2806" y="736"/>
                  </a:lnTo>
                  <a:lnTo>
                    <a:pt x="2811" y="736"/>
                  </a:lnTo>
                  <a:lnTo>
                    <a:pt x="2816" y="739"/>
                  </a:lnTo>
                  <a:lnTo>
                    <a:pt x="2822" y="739"/>
                  </a:lnTo>
                  <a:lnTo>
                    <a:pt x="2827" y="739"/>
                  </a:lnTo>
                  <a:lnTo>
                    <a:pt x="2832" y="736"/>
                  </a:lnTo>
                  <a:lnTo>
                    <a:pt x="2832" y="739"/>
                  </a:lnTo>
                  <a:lnTo>
                    <a:pt x="2838" y="739"/>
                  </a:lnTo>
                  <a:lnTo>
                    <a:pt x="2843" y="739"/>
                  </a:lnTo>
                  <a:lnTo>
                    <a:pt x="2848" y="739"/>
                  </a:lnTo>
                  <a:lnTo>
                    <a:pt x="2854" y="739"/>
                  </a:lnTo>
                  <a:lnTo>
                    <a:pt x="2859" y="739"/>
                  </a:lnTo>
                  <a:lnTo>
                    <a:pt x="2864" y="736"/>
                  </a:lnTo>
                  <a:lnTo>
                    <a:pt x="2870" y="734"/>
                  </a:lnTo>
                  <a:lnTo>
                    <a:pt x="2870" y="736"/>
                  </a:lnTo>
                  <a:lnTo>
                    <a:pt x="2875" y="739"/>
                  </a:lnTo>
                  <a:lnTo>
                    <a:pt x="2880" y="739"/>
                  </a:lnTo>
                  <a:lnTo>
                    <a:pt x="2886" y="739"/>
                  </a:lnTo>
                  <a:lnTo>
                    <a:pt x="2891" y="739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0" name="Rectangle 140"/>
            <p:cNvSpPr>
              <a:spLocks noChangeArrowheads="1"/>
            </p:cNvSpPr>
            <p:nvPr/>
          </p:nvSpPr>
          <p:spPr bwMode="auto">
            <a:xfrm rot="16200000">
              <a:off x="812644" y="2856499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1899.8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31" name="Line 143"/>
            <p:cNvSpPr>
              <a:spLocks noChangeShapeType="1"/>
            </p:cNvSpPr>
            <p:nvPr/>
          </p:nvSpPr>
          <p:spPr bwMode="auto">
            <a:xfrm flipV="1">
              <a:off x="1636476" y="3526662"/>
              <a:ext cx="0" cy="24764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2" name="Line 145"/>
            <p:cNvSpPr>
              <a:spLocks noChangeShapeType="1"/>
            </p:cNvSpPr>
            <p:nvPr/>
          </p:nvSpPr>
          <p:spPr bwMode="auto">
            <a:xfrm flipV="1">
              <a:off x="2346014" y="3658420"/>
              <a:ext cx="0" cy="22383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" name="Line 147"/>
            <p:cNvSpPr>
              <a:spLocks noChangeShapeType="1"/>
            </p:cNvSpPr>
            <p:nvPr/>
          </p:nvSpPr>
          <p:spPr bwMode="auto">
            <a:xfrm flipV="1">
              <a:off x="3065074" y="3925111"/>
              <a:ext cx="0" cy="22224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4" name="Rectangle 148"/>
            <p:cNvSpPr>
              <a:spLocks noChangeArrowheads="1"/>
            </p:cNvSpPr>
            <p:nvPr/>
          </p:nvSpPr>
          <p:spPr bwMode="auto">
            <a:xfrm rot="16200000">
              <a:off x="1228524" y="3862940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2118.8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35" name="Line 149"/>
            <p:cNvSpPr>
              <a:spLocks noChangeShapeType="1"/>
            </p:cNvSpPr>
            <p:nvPr/>
          </p:nvSpPr>
          <p:spPr bwMode="auto">
            <a:xfrm flipV="1">
              <a:off x="1349170" y="4104493"/>
              <a:ext cx="0" cy="6032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6" name="Rectangle 150"/>
            <p:cNvSpPr>
              <a:spLocks noChangeArrowheads="1"/>
            </p:cNvSpPr>
            <p:nvPr/>
          </p:nvSpPr>
          <p:spPr bwMode="auto">
            <a:xfrm rot="16200000">
              <a:off x="3652379" y="3721656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3360.3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37" name="Line 151"/>
            <p:cNvSpPr>
              <a:spLocks noChangeShapeType="1"/>
            </p:cNvSpPr>
            <p:nvPr/>
          </p:nvSpPr>
          <p:spPr bwMode="auto">
            <a:xfrm flipV="1">
              <a:off x="3774612" y="3955273"/>
              <a:ext cx="0" cy="21748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8" name="Rectangle 152"/>
            <p:cNvSpPr>
              <a:spLocks noChangeArrowheads="1"/>
            </p:cNvSpPr>
            <p:nvPr/>
          </p:nvSpPr>
          <p:spPr bwMode="auto">
            <a:xfrm rot="16200000">
              <a:off x="1861866" y="3856590"/>
              <a:ext cx="32066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2468.461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39" name="Line 153"/>
            <p:cNvSpPr>
              <a:spLocks noChangeShapeType="1"/>
            </p:cNvSpPr>
            <p:nvPr/>
          </p:nvSpPr>
          <p:spPr bwMode="auto">
            <a:xfrm flipV="1">
              <a:off x="2033309" y="4142591"/>
              <a:ext cx="0" cy="6032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0" name="Rectangle 158"/>
            <p:cNvSpPr>
              <a:spLocks noChangeArrowheads="1"/>
            </p:cNvSpPr>
            <p:nvPr/>
          </p:nvSpPr>
          <p:spPr bwMode="auto">
            <a:xfrm rot="16200000">
              <a:off x="4355566" y="3769280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3725.4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41" name="Line 159"/>
            <p:cNvSpPr>
              <a:spLocks noChangeShapeType="1"/>
            </p:cNvSpPr>
            <p:nvPr/>
          </p:nvSpPr>
          <p:spPr bwMode="auto">
            <a:xfrm flipV="1">
              <a:off x="4484148" y="4014008"/>
              <a:ext cx="0" cy="21906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2" name="Rectangle 162"/>
            <p:cNvSpPr>
              <a:spLocks noChangeArrowheads="1"/>
            </p:cNvSpPr>
            <p:nvPr/>
          </p:nvSpPr>
          <p:spPr bwMode="auto">
            <a:xfrm rot="16200000">
              <a:off x="3214276" y="3943899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3141.2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43" name="Line 163"/>
            <p:cNvSpPr>
              <a:spLocks noChangeShapeType="1"/>
            </p:cNvSpPr>
            <p:nvPr/>
          </p:nvSpPr>
          <p:spPr bwMode="auto">
            <a:xfrm flipV="1">
              <a:off x="3344444" y="4190215"/>
              <a:ext cx="0" cy="4286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" name="Rectangle 164"/>
            <p:cNvSpPr>
              <a:spLocks noChangeArrowheads="1"/>
            </p:cNvSpPr>
            <p:nvPr/>
          </p:nvSpPr>
          <p:spPr bwMode="auto">
            <a:xfrm rot="16200000">
              <a:off x="5074628" y="3820078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4090.5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45" name="Line 165"/>
            <p:cNvSpPr>
              <a:spLocks noChangeShapeType="1"/>
            </p:cNvSpPr>
            <p:nvPr/>
          </p:nvSpPr>
          <p:spPr bwMode="auto">
            <a:xfrm flipV="1">
              <a:off x="5203209" y="4066394"/>
              <a:ext cx="0" cy="17144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" name="Line 166"/>
            <p:cNvSpPr>
              <a:spLocks noChangeShapeType="1"/>
            </p:cNvSpPr>
            <p:nvPr/>
          </p:nvSpPr>
          <p:spPr bwMode="auto">
            <a:xfrm>
              <a:off x="774556" y="4280699"/>
              <a:ext cx="4285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7" name="Rectangle 167"/>
            <p:cNvSpPr>
              <a:spLocks noChangeArrowheads="1"/>
            </p:cNvSpPr>
            <p:nvPr/>
          </p:nvSpPr>
          <p:spPr bwMode="auto">
            <a:xfrm>
              <a:off x="698364" y="4237838"/>
              <a:ext cx="42857" cy="9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48" name="Line 168"/>
            <p:cNvSpPr>
              <a:spLocks noChangeShapeType="1"/>
            </p:cNvSpPr>
            <p:nvPr/>
          </p:nvSpPr>
          <p:spPr bwMode="auto">
            <a:xfrm>
              <a:off x="792016" y="4087030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9" name="Line 169"/>
            <p:cNvSpPr>
              <a:spLocks noChangeShapeType="1"/>
            </p:cNvSpPr>
            <p:nvPr/>
          </p:nvSpPr>
          <p:spPr bwMode="auto">
            <a:xfrm>
              <a:off x="774556" y="3894950"/>
              <a:ext cx="4285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0" name="Rectangle 170"/>
            <p:cNvSpPr>
              <a:spLocks noChangeArrowheads="1"/>
            </p:cNvSpPr>
            <p:nvPr/>
          </p:nvSpPr>
          <p:spPr bwMode="auto">
            <a:xfrm>
              <a:off x="698364" y="3852088"/>
              <a:ext cx="42857" cy="9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51" name="Line 171"/>
            <p:cNvSpPr>
              <a:spLocks noChangeShapeType="1"/>
            </p:cNvSpPr>
            <p:nvPr/>
          </p:nvSpPr>
          <p:spPr bwMode="auto">
            <a:xfrm>
              <a:off x="792016" y="3701281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2" name="Line 172"/>
            <p:cNvSpPr>
              <a:spLocks noChangeShapeType="1"/>
            </p:cNvSpPr>
            <p:nvPr/>
          </p:nvSpPr>
          <p:spPr bwMode="auto">
            <a:xfrm>
              <a:off x="774556" y="3509200"/>
              <a:ext cx="4285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" name="Rectangle 173"/>
            <p:cNvSpPr>
              <a:spLocks noChangeArrowheads="1"/>
            </p:cNvSpPr>
            <p:nvPr/>
          </p:nvSpPr>
          <p:spPr bwMode="auto">
            <a:xfrm>
              <a:off x="698364" y="3466339"/>
              <a:ext cx="42857" cy="9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4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54" name="Line 174"/>
            <p:cNvSpPr>
              <a:spLocks noChangeShapeType="1"/>
            </p:cNvSpPr>
            <p:nvPr/>
          </p:nvSpPr>
          <p:spPr bwMode="auto">
            <a:xfrm>
              <a:off x="792016" y="3315531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5" name="Line 175"/>
            <p:cNvSpPr>
              <a:spLocks noChangeShapeType="1"/>
            </p:cNvSpPr>
            <p:nvPr/>
          </p:nvSpPr>
          <p:spPr bwMode="auto">
            <a:xfrm>
              <a:off x="774556" y="3123451"/>
              <a:ext cx="4285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6" name="Rectangle 176"/>
            <p:cNvSpPr>
              <a:spLocks noChangeArrowheads="1"/>
            </p:cNvSpPr>
            <p:nvPr/>
          </p:nvSpPr>
          <p:spPr bwMode="auto">
            <a:xfrm>
              <a:off x="698364" y="3080589"/>
              <a:ext cx="42857" cy="9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6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57" name="Line 177"/>
            <p:cNvSpPr>
              <a:spLocks noChangeShapeType="1"/>
            </p:cNvSpPr>
            <p:nvPr/>
          </p:nvSpPr>
          <p:spPr bwMode="auto">
            <a:xfrm>
              <a:off x="792016" y="2931370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8" name="Rectangle 178"/>
            <p:cNvSpPr>
              <a:spLocks noChangeArrowheads="1"/>
            </p:cNvSpPr>
            <p:nvPr/>
          </p:nvSpPr>
          <p:spPr bwMode="auto">
            <a:xfrm>
              <a:off x="715825" y="2755164"/>
              <a:ext cx="42858" cy="9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4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59" name="Rectangle 179"/>
            <p:cNvSpPr>
              <a:spLocks noChangeArrowheads="1"/>
            </p:cNvSpPr>
            <p:nvPr/>
          </p:nvSpPr>
          <p:spPr bwMode="auto">
            <a:xfrm>
              <a:off x="585663" y="2767863"/>
              <a:ext cx="12381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x10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60" name="Rectangle 180"/>
            <p:cNvSpPr>
              <a:spLocks noChangeArrowheads="1"/>
            </p:cNvSpPr>
            <p:nvPr/>
          </p:nvSpPr>
          <p:spPr bwMode="auto">
            <a:xfrm rot="16200000">
              <a:off x="341993" y="3397024"/>
              <a:ext cx="41749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Intens. [a.u.]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61" name="Line 181"/>
            <p:cNvSpPr>
              <a:spLocks noChangeShapeType="1"/>
            </p:cNvSpPr>
            <p:nvPr/>
          </p:nvSpPr>
          <p:spPr bwMode="auto">
            <a:xfrm>
              <a:off x="825351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2" name="Line 182"/>
            <p:cNvSpPr>
              <a:spLocks noChangeShapeType="1"/>
            </p:cNvSpPr>
            <p:nvPr/>
          </p:nvSpPr>
          <p:spPr bwMode="auto">
            <a:xfrm>
              <a:off x="926940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3" name="Line 183"/>
            <p:cNvSpPr>
              <a:spLocks noChangeShapeType="1"/>
            </p:cNvSpPr>
            <p:nvPr/>
          </p:nvSpPr>
          <p:spPr bwMode="auto">
            <a:xfrm>
              <a:off x="1019005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" name="Line 184"/>
            <p:cNvSpPr>
              <a:spLocks noChangeShapeType="1"/>
            </p:cNvSpPr>
            <p:nvPr/>
          </p:nvSpPr>
          <p:spPr bwMode="auto">
            <a:xfrm>
              <a:off x="1120594" y="4310861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" name="Line 185"/>
            <p:cNvSpPr>
              <a:spLocks noChangeShapeType="1"/>
            </p:cNvSpPr>
            <p:nvPr/>
          </p:nvSpPr>
          <p:spPr bwMode="auto">
            <a:xfrm>
              <a:off x="1214246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6" name="Line 186"/>
            <p:cNvSpPr>
              <a:spLocks noChangeShapeType="1"/>
            </p:cNvSpPr>
            <p:nvPr/>
          </p:nvSpPr>
          <p:spPr bwMode="auto">
            <a:xfrm>
              <a:off x="1315836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7" name="Line 187"/>
            <p:cNvSpPr>
              <a:spLocks noChangeShapeType="1"/>
            </p:cNvSpPr>
            <p:nvPr/>
          </p:nvSpPr>
          <p:spPr bwMode="auto">
            <a:xfrm>
              <a:off x="1407901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8" name="Line 188"/>
            <p:cNvSpPr>
              <a:spLocks noChangeShapeType="1"/>
            </p:cNvSpPr>
            <p:nvPr/>
          </p:nvSpPr>
          <p:spPr bwMode="auto">
            <a:xfrm>
              <a:off x="1509490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9" name="Line 189"/>
            <p:cNvSpPr>
              <a:spLocks noChangeShapeType="1"/>
            </p:cNvSpPr>
            <p:nvPr/>
          </p:nvSpPr>
          <p:spPr bwMode="auto">
            <a:xfrm>
              <a:off x="1603143" y="4310861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0" name="Line 190"/>
            <p:cNvSpPr>
              <a:spLocks noChangeShapeType="1"/>
            </p:cNvSpPr>
            <p:nvPr/>
          </p:nvSpPr>
          <p:spPr bwMode="auto">
            <a:xfrm>
              <a:off x="1704732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1" name="Line 191"/>
            <p:cNvSpPr>
              <a:spLocks noChangeShapeType="1"/>
            </p:cNvSpPr>
            <p:nvPr/>
          </p:nvSpPr>
          <p:spPr bwMode="auto">
            <a:xfrm>
              <a:off x="1806321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2" name="Line 192"/>
            <p:cNvSpPr>
              <a:spLocks noChangeShapeType="1"/>
            </p:cNvSpPr>
            <p:nvPr/>
          </p:nvSpPr>
          <p:spPr bwMode="auto">
            <a:xfrm>
              <a:off x="1898387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3" name="Line 193"/>
            <p:cNvSpPr>
              <a:spLocks noChangeShapeType="1"/>
            </p:cNvSpPr>
            <p:nvPr/>
          </p:nvSpPr>
          <p:spPr bwMode="auto">
            <a:xfrm>
              <a:off x="1999976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4" name="Line 194"/>
            <p:cNvSpPr>
              <a:spLocks noChangeShapeType="1"/>
            </p:cNvSpPr>
            <p:nvPr/>
          </p:nvSpPr>
          <p:spPr bwMode="auto">
            <a:xfrm>
              <a:off x="2093628" y="4310861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5" name="Line 195"/>
            <p:cNvSpPr>
              <a:spLocks noChangeShapeType="1"/>
            </p:cNvSpPr>
            <p:nvPr/>
          </p:nvSpPr>
          <p:spPr bwMode="auto">
            <a:xfrm>
              <a:off x="2193630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6" name="Line 196"/>
            <p:cNvSpPr>
              <a:spLocks noChangeShapeType="1"/>
            </p:cNvSpPr>
            <p:nvPr/>
          </p:nvSpPr>
          <p:spPr bwMode="auto">
            <a:xfrm>
              <a:off x="2287282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7" name="Line 197"/>
            <p:cNvSpPr>
              <a:spLocks noChangeShapeType="1"/>
            </p:cNvSpPr>
            <p:nvPr/>
          </p:nvSpPr>
          <p:spPr bwMode="auto">
            <a:xfrm>
              <a:off x="2388871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8" name="Line 198"/>
            <p:cNvSpPr>
              <a:spLocks noChangeShapeType="1"/>
            </p:cNvSpPr>
            <p:nvPr/>
          </p:nvSpPr>
          <p:spPr bwMode="auto">
            <a:xfrm>
              <a:off x="2480936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9" name="Line 199"/>
            <p:cNvSpPr>
              <a:spLocks noChangeShapeType="1"/>
            </p:cNvSpPr>
            <p:nvPr/>
          </p:nvSpPr>
          <p:spPr bwMode="auto">
            <a:xfrm>
              <a:off x="2582526" y="4310861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0" name="Line 200"/>
            <p:cNvSpPr>
              <a:spLocks noChangeShapeType="1"/>
            </p:cNvSpPr>
            <p:nvPr/>
          </p:nvSpPr>
          <p:spPr bwMode="auto">
            <a:xfrm>
              <a:off x="2684115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1" name="Line 201"/>
            <p:cNvSpPr>
              <a:spLocks noChangeShapeType="1"/>
            </p:cNvSpPr>
            <p:nvPr/>
          </p:nvSpPr>
          <p:spPr bwMode="auto">
            <a:xfrm>
              <a:off x="2777768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2" name="Line 202"/>
            <p:cNvSpPr>
              <a:spLocks noChangeShapeType="1"/>
            </p:cNvSpPr>
            <p:nvPr/>
          </p:nvSpPr>
          <p:spPr bwMode="auto">
            <a:xfrm>
              <a:off x="2879357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3" name="Line 203"/>
            <p:cNvSpPr>
              <a:spLocks noChangeShapeType="1"/>
            </p:cNvSpPr>
            <p:nvPr/>
          </p:nvSpPr>
          <p:spPr bwMode="auto">
            <a:xfrm>
              <a:off x="2971422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" name="Line 204"/>
            <p:cNvSpPr>
              <a:spLocks noChangeShapeType="1"/>
            </p:cNvSpPr>
            <p:nvPr/>
          </p:nvSpPr>
          <p:spPr bwMode="auto">
            <a:xfrm>
              <a:off x="3073011" y="4310861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" name="Line 205"/>
            <p:cNvSpPr>
              <a:spLocks noChangeShapeType="1"/>
            </p:cNvSpPr>
            <p:nvPr/>
          </p:nvSpPr>
          <p:spPr bwMode="auto">
            <a:xfrm>
              <a:off x="3166663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6" name="Line 206"/>
            <p:cNvSpPr>
              <a:spLocks noChangeShapeType="1"/>
            </p:cNvSpPr>
            <p:nvPr/>
          </p:nvSpPr>
          <p:spPr bwMode="auto">
            <a:xfrm>
              <a:off x="3268253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7" name="Line 207"/>
            <p:cNvSpPr>
              <a:spLocks noChangeShapeType="1"/>
            </p:cNvSpPr>
            <p:nvPr/>
          </p:nvSpPr>
          <p:spPr bwMode="auto">
            <a:xfrm>
              <a:off x="3360318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8" name="Line 208"/>
            <p:cNvSpPr>
              <a:spLocks noChangeShapeType="1"/>
            </p:cNvSpPr>
            <p:nvPr/>
          </p:nvSpPr>
          <p:spPr bwMode="auto">
            <a:xfrm>
              <a:off x="3461907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9" name="Line 209"/>
            <p:cNvSpPr>
              <a:spLocks noChangeShapeType="1"/>
            </p:cNvSpPr>
            <p:nvPr/>
          </p:nvSpPr>
          <p:spPr bwMode="auto">
            <a:xfrm>
              <a:off x="3555560" y="4310861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0" name="Line 210"/>
            <p:cNvSpPr>
              <a:spLocks noChangeShapeType="1"/>
            </p:cNvSpPr>
            <p:nvPr/>
          </p:nvSpPr>
          <p:spPr bwMode="auto">
            <a:xfrm>
              <a:off x="3657149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1" name="Line 211"/>
            <p:cNvSpPr>
              <a:spLocks noChangeShapeType="1"/>
            </p:cNvSpPr>
            <p:nvPr/>
          </p:nvSpPr>
          <p:spPr bwMode="auto">
            <a:xfrm>
              <a:off x="3757150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2" name="Line 212"/>
            <p:cNvSpPr>
              <a:spLocks noChangeShapeType="1"/>
            </p:cNvSpPr>
            <p:nvPr/>
          </p:nvSpPr>
          <p:spPr bwMode="auto">
            <a:xfrm>
              <a:off x="3850804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3" name="Line 213"/>
            <p:cNvSpPr>
              <a:spLocks noChangeShapeType="1"/>
            </p:cNvSpPr>
            <p:nvPr/>
          </p:nvSpPr>
          <p:spPr bwMode="auto">
            <a:xfrm>
              <a:off x="3952393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4" name="Line 214"/>
            <p:cNvSpPr>
              <a:spLocks noChangeShapeType="1"/>
            </p:cNvSpPr>
            <p:nvPr/>
          </p:nvSpPr>
          <p:spPr bwMode="auto">
            <a:xfrm>
              <a:off x="4044458" y="4310861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5" name="Line 215"/>
            <p:cNvSpPr>
              <a:spLocks noChangeShapeType="1"/>
            </p:cNvSpPr>
            <p:nvPr/>
          </p:nvSpPr>
          <p:spPr bwMode="auto">
            <a:xfrm>
              <a:off x="4146047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6" name="Line 216"/>
            <p:cNvSpPr>
              <a:spLocks noChangeShapeType="1"/>
            </p:cNvSpPr>
            <p:nvPr/>
          </p:nvSpPr>
          <p:spPr bwMode="auto">
            <a:xfrm>
              <a:off x="4239699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7" name="Line 217"/>
            <p:cNvSpPr>
              <a:spLocks noChangeShapeType="1"/>
            </p:cNvSpPr>
            <p:nvPr/>
          </p:nvSpPr>
          <p:spPr bwMode="auto">
            <a:xfrm>
              <a:off x="4341288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8" name="Line 218"/>
            <p:cNvSpPr>
              <a:spLocks noChangeShapeType="1"/>
            </p:cNvSpPr>
            <p:nvPr/>
          </p:nvSpPr>
          <p:spPr bwMode="auto">
            <a:xfrm>
              <a:off x="4433353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9" name="Line 219"/>
            <p:cNvSpPr>
              <a:spLocks noChangeShapeType="1"/>
            </p:cNvSpPr>
            <p:nvPr/>
          </p:nvSpPr>
          <p:spPr bwMode="auto">
            <a:xfrm>
              <a:off x="4534943" y="4310861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0" name="Line 220"/>
            <p:cNvSpPr>
              <a:spLocks noChangeShapeType="1"/>
            </p:cNvSpPr>
            <p:nvPr/>
          </p:nvSpPr>
          <p:spPr bwMode="auto">
            <a:xfrm>
              <a:off x="4636532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1" name="Line 221"/>
            <p:cNvSpPr>
              <a:spLocks noChangeShapeType="1"/>
            </p:cNvSpPr>
            <p:nvPr/>
          </p:nvSpPr>
          <p:spPr bwMode="auto">
            <a:xfrm>
              <a:off x="4730185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2" name="Line 222"/>
            <p:cNvSpPr>
              <a:spLocks noChangeShapeType="1"/>
            </p:cNvSpPr>
            <p:nvPr/>
          </p:nvSpPr>
          <p:spPr bwMode="auto">
            <a:xfrm>
              <a:off x="4831774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3" name="Line 223"/>
            <p:cNvSpPr>
              <a:spLocks noChangeShapeType="1"/>
            </p:cNvSpPr>
            <p:nvPr/>
          </p:nvSpPr>
          <p:spPr bwMode="auto">
            <a:xfrm>
              <a:off x="4923839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4" name="Line 224"/>
            <p:cNvSpPr>
              <a:spLocks noChangeShapeType="1"/>
            </p:cNvSpPr>
            <p:nvPr/>
          </p:nvSpPr>
          <p:spPr bwMode="auto">
            <a:xfrm>
              <a:off x="5025428" y="4310861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" name="Line 225"/>
            <p:cNvSpPr>
              <a:spLocks noChangeShapeType="1"/>
            </p:cNvSpPr>
            <p:nvPr/>
          </p:nvSpPr>
          <p:spPr bwMode="auto">
            <a:xfrm>
              <a:off x="5119080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" name="Line 226"/>
            <p:cNvSpPr>
              <a:spLocks noChangeShapeType="1"/>
            </p:cNvSpPr>
            <p:nvPr/>
          </p:nvSpPr>
          <p:spPr bwMode="auto">
            <a:xfrm>
              <a:off x="5220670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7" name="Line 227"/>
            <p:cNvSpPr>
              <a:spLocks noChangeShapeType="1"/>
            </p:cNvSpPr>
            <p:nvPr/>
          </p:nvSpPr>
          <p:spPr bwMode="auto">
            <a:xfrm>
              <a:off x="5312735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8" name="Line 228"/>
            <p:cNvSpPr>
              <a:spLocks noChangeShapeType="1"/>
            </p:cNvSpPr>
            <p:nvPr/>
          </p:nvSpPr>
          <p:spPr bwMode="auto">
            <a:xfrm>
              <a:off x="5414324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209" name="Group 229"/>
            <p:cNvGrpSpPr>
              <a:grpSpLocks/>
            </p:cNvGrpSpPr>
            <p:nvPr/>
          </p:nvGrpSpPr>
          <p:grpSpPr bwMode="auto">
            <a:xfrm>
              <a:off x="822176" y="2785325"/>
              <a:ext cx="4609609" cy="1522361"/>
              <a:chOff x="704" y="1108"/>
              <a:chExt cx="2904" cy="959"/>
            </a:xfrm>
          </p:grpSpPr>
          <p:sp>
            <p:nvSpPr>
              <p:cNvPr id="1462" name="Line 230"/>
              <p:cNvSpPr>
                <a:spLocks noChangeShapeType="1"/>
              </p:cNvSpPr>
              <p:nvPr/>
            </p:nvSpPr>
            <p:spPr bwMode="auto">
              <a:xfrm>
                <a:off x="705" y="2067"/>
                <a:ext cx="29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3" name="Line 231"/>
              <p:cNvSpPr>
                <a:spLocks noChangeShapeType="1"/>
              </p:cNvSpPr>
              <p:nvPr/>
            </p:nvSpPr>
            <p:spPr bwMode="auto">
              <a:xfrm>
                <a:off x="704" y="1108"/>
                <a:ext cx="0" cy="9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210" name="Freeform 447"/>
            <p:cNvSpPr>
              <a:spLocks/>
            </p:cNvSpPr>
            <p:nvPr/>
          </p:nvSpPr>
          <p:spPr bwMode="auto">
            <a:xfrm>
              <a:off x="808957" y="1219905"/>
              <a:ext cx="4592148" cy="1179472"/>
            </a:xfrm>
            <a:custGeom>
              <a:avLst/>
              <a:gdLst>
                <a:gd name="T0" fmla="*/ 2147483647 w 2893"/>
                <a:gd name="T1" fmla="*/ 2147483647 h 743"/>
                <a:gd name="T2" fmla="*/ 2147483647 w 2893"/>
                <a:gd name="T3" fmla="*/ 2147483647 h 743"/>
                <a:gd name="T4" fmla="*/ 2147483647 w 2893"/>
                <a:gd name="T5" fmla="*/ 2147483647 h 743"/>
                <a:gd name="T6" fmla="*/ 2147483647 w 2893"/>
                <a:gd name="T7" fmla="*/ 2147483647 h 743"/>
                <a:gd name="T8" fmla="*/ 2147483647 w 2893"/>
                <a:gd name="T9" fmla="*/ 2147483647 h 743"/>
                <a:gd name="T10" fmla="*/ 2147483647 w 2893"/>
                <a:gd name="T11" fmla="*/ 2147483647 h 743"/>
                <a:gd name="T12" fmla="*/ 2147483647 w 2893"/>
                <a:gd name="T13" fmla="*/ 2147483647 h 743"/>
                <a:gd name="T14" fmla="*/ 2147483647 w 2893"/>
                <a:gd name="T15" fmla="*/ 2147483647 h 743"/>
                <a:gd name="T16" fmla="*/ 2147483647 w 2893"/>
                <a:gd name="T17" fmla="*/ 2147483647 h 743"/>
                <a:gd name="T18" fmla="*/ 2147483647 w 2893"/>
                <a:gd name="T19" fmla="*/ 2147483647 h 743"/>
                <a:gd name="T20" fmla="*/ 2147483647 w 2893"/>
                <a:gd name="T21" fmla="*/ 2147483647 h 743"/>
                <a:gd name="T22" fmla="*/ 2147483647 w 2893"/>
                <a:gd name="T23" fmla="*/ 2147483647 h 743"/>
                <a:gd name="T24" fmla="*/ 2147483647 w 2893"/>
                <a:gd name="T25" fmla="*/ 2147483647 h 743"/>
                <a:gd name="T26" fmla="*/ 2147483647 w 2893"/>
                <a:gd name="T27" fmla="*/ 2147483647 h 743"/>
                <a:gd name="T28" fmla="*/ 2147483647 w 2893"/>
                <a:gd name="T29" fmla="*/ 2147483647 h 743"/>
                <a:gd name="T30" fmla="*/ 2147483647 w 2893"/>
                <a:gd name="T31" fmla="*/ 2147483647 h 743"/>
                <a:gd name="T32" fmla="*/ 2147483647 w 2893"/>
                <a:gd name="T33" fmla="*/ 2147483647 h 743"/>
                <a:gd name="T34" fmla="*/ 2147483647 w 2893"/>
                <a:gd name="T35" fmla="*/ 2147483647 h 743"/>
                <a:gd name="T36" fmla="*/ 2147483647 w 2893"/>
                <a:gd name="T37" fmla="*/ 2147483647 h 743"/>
                <a:gd name="T38" fmla="*/ 2147483647 w 2893"/>
                <a:gd name="T39" fmla="*/ 2147483647 h 743"/>
                <a:gd name="T40" fmla="*/ 2147483647 w 2893"/>
                <a:gd name="T41" fmla="*/ 2147483647 h 743"/>
                <a:gd name="T42" fmla="*/ 2147483647 w 2893"/>
                <a:gd name="T43" fmla="*/ 2147483647 h 743"/>
                <a:gd name="T44" fmla="*/ 2147483647 w 2893"/>
                <a:gd name="T45" fmla="*/ 2147483647 h 743"/>
                <a:gd name="T46" fmla="*/ 2147483647 w 2893"/>
                <a:gd name="T47" fmla="*/ 2147483647 h 743"/>
                <a:gd name="T48" fmla="*/ 2147483647 w 2893"/>
                <a:gd name="T49" fmla="*/ 2147483647 h 743"/>
                <a:gd name="T50" fmla="*/ 2147483647 w 2893"/>
                <a:gd name="T51" fmla="*/ 2147483647 h 743"/>
                <a:gd name="T52" fmla="*/ 2147483647 w 2893"/>
                <a:gd name="T53" fmla="*/ 2147483647 h 743"/>
                <a:gd name="T54" fmla="*/ 2147483647 w 2893"/>
                <a:gd name="T55" fmla="*/ 2147483647 h 743"/>
                <a:gd name="T56" fmla="*/ 2147483647 w 2893"/>
                <a:gd name="T57" fmla="*/ 2147483647 h 743"/>
                <a:gd name="T58" fmla="*/ 2147483647 w 2893"/>
                <a:gd name="T59" fmla="*/ 2147483647 h 743"/>
                <a:gd name="T60" fmla="*/ 2147483647 w 2893"/>
                <a:gd name="T61" fmla="*/ 2147483647 h 743"/>
                <a:gd name="T62" fmla="*/ 2147483647 w 2893"/>
                <a:gd name="T63" fmla="*/ 2147483647 h 743"/>
                <a:gd name="T64" fmla="*/ 2147483647 w 2893"/>
                <a:gd name="T65" fmla="*/ 2147483647 h 743"/>
                <a:gd name="T66" fmla="*/ 2147483647 w 2893"/>
                <a:gd name="T67" fmla="*/ 2147483647 h 743"/>
                <a:gd name="T68" fmla="*/ 2147483647 w 2893"/>
                <a:gd name="T69" fmla="*/ 2147483647 h 743"/>
                <a:gd name="T70" fmla="*/ 2147483647 w 2893"/>
                <a:gd name="T71" fmla="*/ 2147483647 h 743"/>
                <a:gd name="T72" fmla="*/ 2147483647 w 2893"/>
                <a:gd name="T73" fmla="*/ 2147483647 h 743"/>
                <a:gd name="T74" fmla="*/ 2147483647 w 2893"/>
                <a:gd name="T75" fmla="*/ 2147483647 h 743"/>
                <a:gd name="T76" fmla="*/ 2147483647 w 2893"/>
                <a:gd name="T77" fmla="*/ 2147483647 h 743"/>
                <a:gd name="T78" fmla="*/ 2147483647 w 2893"/>
                <a:gd name="T79" fmla="*/ 2147483647 h 743"/>
                <a:gd name="T80" fmla="*/ 2147483647 w 2893"/>
                <a:gd name="T81" fmla="*/ 2147483647 h 743"/>
                <a:gd name="T82" fmla="*/ 2147483647 w 2893"/>
                <a:gd name="T83" fmla="*/ 2147483647 h 743"/>
                <a:gd name="T84" fmla="*/ 2147483647 w 2893"/>
                <a:gd name="T85" fmla="*/ 2147483647 h 743"/>
                <a:gd name="T86" fmla="*/ 2147483647 w 2893"/>
                <a:gd name="T87" fmla="*/ 2147483647 h 743"/>
                <a:gd name="T88" fmla="*/ 2147483647 w 2893"/>
                <a:gd name="T89" fmla="*/ 2147483647 h 743"/>
                <a:gd name="T90" fmla="*/ 2147483647 w 2893"/>
                <a:gd name="T91" fmla="*/ 2147483647 h 743"/>
                <a:gd name="T92" fmla="*/ 2147483647 w 2893"/>
                <a:gd name="T93" fmla="*/ 2147483647 h 743"/>
                <a:gd name="T94" fmla="*/ 2147483647 w 2893"/>
                <a:gd name="T95" fmla="*/ 2147483647 h 743"/>
                <a:gd name="T96" fmla="*/ 2147483647 w 2893"/>
                <a:gd name="T97" fmla="*/ 2147483647 h 743"/>
                <a:gd name="T98" fmla="*/ 2147483647 w 2893"/>
                <a:gd name="T99" fmla="*/ 2147483647 h 743"/>
                <a:gd name="T100" fmla="*/ 2147483647 w 2893"/>
                <a:gd name="T101" fmla="*/ 2147483647 h 743"/>
                <a:gd name="T102" fmla="*/ 2147483647 w 2893"/>
                <a:gd name="T103" fmla="*/ 2147483647 h 743"/>
                <a:gd name="T104" fmla="*/ 2147483647 w 2893"/>
                <a:gd name="T105" fmla="*/ 2147483647 h 743"/>
                <a:gd name="T106" fmla="*/ 2147483647 w 2893"/>
                <a:gd name="T107" fmla="*/ 2147483647 h 743"/>
                <a:gd name="T108" fmla="*/ 2147483647 w 2893"/>
                <a:gd name="T109" fmla="*/ 2147483647 h 743"/>
                <a:gd name="T110" fmla="*/ 2147483647 w 2893"/>
                <a:gd name="T111" fmla="*/ 2147483647 h 743"/>
                <a:gd name="T112" fmla="*/ 2147483647 w 2893"/>
                <a:gd name="T113" fmla="*/ 2147483647 h 743"/>
                <a:gd name="T114" fmla="*/ 2147483647 w 2893"/>
                <a:gd name="T115" fmla="*/ 2147483647 h 743"/>
                <a:gd name="T116" fmla="*/ 2147483647 w 2893"/>
                <a:gd name="T117" fmla="*/ 2147483647 h 743"/>
                <a:gd name="T118" fmla="*/ 2147483647 w 2893"/>
                <a:gd name="T119" fmla="*/ 2147483647 h 74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893" h="743">
                  <a:moveTo>
                    <a:pt x="0" y="737"/>
                  </a:moveTo>
                  <a:lnTo>
                    <a:pt x="0" y="740"/>
                  </a:lnTo>
                  <a:lnTo>
                    <a:pt x="5" y="740"/>
                  </a:lnTo>
                  <a:lnTo>
                    <a:pt x="11" y="737"/>
                  </a:lnTo>
                  <a:lnTo>
                    <a:pt x="16" y="737"/>
                  </a:lnTo>
                  <a:lnTo>
                    <a:pt x="21" y="737"/>
                  </a:lnTo>
                  <a:lnTo>
                    <a:pt x="27" y="737"/>
                  </a:lnTo>
                  <a:lnTo>
                    <a:pt x="32" y="740"/>
                  </a:lnTo>
                  <a:lnTo>
                    <a:pt x="32" y="737"/>
                  </a:lnTo>
                  <a:lnTo>
                    <a:pt x="37" y="737"/>
                  </a:lnTo>
                  <a:lnTo>
                    <a:pt x="43" y="735"/>
                  </a:lnTo>
                  <a:lnTo>
                    <a:pt x="48" y="737"/>
                  </a:lnTo>
                  <a:lnTo>
                    <a:pt x="53" y="737"/>
                  </a:lnTo>
                  <a:lnTo>
                    <a:pt x="53" y="735"/>
                  </a:lnTo>
                  <a:lnTo>
                    <a:pt x="59" y="646"/>
                  </a:lnTo>
                  <a:lnTo>
                    <a:pt x="59" y="0"/>
                  </a:lnTo>
                  <a:lnTo>
                    <a:pt x="64" y="242"/>
                  </a:lnTo>
                  <a:lnTo>
                    <a:pt x="69" y="670"/>
                  </a:lnTo>
                  <a:lnTo>
                    <a:pt x="69" y="732"/>
                  </a:lnTo>
                  <a:lnTo>
                    <a:pt x="75" y="735"/>
                  </a:lnTo>
                  <a:lnTo>
                    <a:pt x="75" y="732"/>
                  </a:lnTo>
                  <a:lnTo>
                    <a:pt x="80" y="721"/>
                  </a:lnTo>
                  <a:lnTo>
                    <a:pt x="80" y="719"/>
                  </a:lnTo>
                  <a:lnTo>
                    <a:pt x="85" y="729"/>
                  </a:lnTo>
                  <a:lnTo>
                    <a:pt x="91" y="740"/>
                  </a:lnTo>
                  <a:lnTo>
                    <a:pt x="91" y="737"/>
                  </a:lnTo>
                  <a:lnTo>
                    <a:pt x="96" y="737"/>
                  </a:lnTo>
                  <a:lnTo>
                    <a:pt x="96" y="740"/>
                  </a:lnTo>
                  <a:lnTo>
                    <a:pt x="101" y="737"/>
                  </a:lnTo>
                  <a:lnTo>
                    <a:pt x="101" y="740"/>
                  </a:lnTo>
                  <a:lnTo>
                    <a:pt x="107" y="740"/>
                  </a:lnTo>
                  <a:lnTo>
                    <a:pt x="107" y="737"/>
                  </a:lnTo>
                  <a:lnTo>
                    <a:pt x="112" y="729"/>
                  </a:lnTo>
                  <a:lnTo>
                    <a:pt x="117" y="729"/>
                  </a:lnTo>
                  <a:lnTo>
                    <a:pt x="117" y="737"/>
                  </a:lnTo>
                  <a:lnTo>
                    <a:pt x="123" y="740"/>
                  </a:lnTo>
                  <a:lnTo>
                    <a:pt x="128" y="735"/>
                  </a:lnTo>
                  <a:lnTo>
                    <a:pt x="128" y="729"/>
                  </a:lnTo>
                  <a:lnTo>
                    <a:pt x="133" y="727"/>
                  </a:lnTo>
                  <a:lnTo>
                    <a:pt x="133" y="737"/>
                  </a:lnTo>
                  <a:lnTo>
                    <a:pt x="139" y="737"/>
                  </a:lnTo>
                  <a:lnTo>
                    <a:pt x="144" y="740"/>
                  </a:lnTo>
                  <a:lnTo>
                    <a:pt x="149" y="737"/>
                  </a:lnTo>
                  <a:lnTo>
                    <a:pt x="155" y="740"/>
                  </a:lnTo>
                  <a:lnTo>
                    <a:pt x="160" y="740"/>
                  </a:lnTo>
                  <a:lnTo>
                    <a:pt x="160" y="737"/>
                  </a:lnTo>
                  <a:lnTo>
                    <a:pt x="165" y="737"/>
                  </a:lnTo>
                  <a:lnTo>
                    <a:pt x="171" y="737"/>
                  </a:lnTo>
                  <a:lnTo>
                    <a:pt x="171" y="735"/>
                  </a:lnTo>
                  <a:lnTo>
                    <a:pt x="176" y="740"/>
                  </a:lnTo>
                  <a:lnTo>
                    <a:pt x="176" y="737"/>
                  </a:lnTo>
                  <a:lnTo>
                    <a:pt x="181" y="737"/>
                  </a:lnTo>
                  <a:lnTo>
                    <a:pt x="187" y="740"/>
                  </a:lnTo>
                  <a:lnTo>
                    <a:pt x="192" y="740"/>
                  </a:lnTo>
                  <a:lnTo>
                    <a:pt x="197" y="740"/>
                  </a:lnTo>
                  <a:lnTo>
                    <a:pt x="197" y="737"/>
                  </a:lnTo>
                  <a:lnTo>
                    <a:pt x="202" y="740"/>
                  </a:lnTo>
                  <a:lnTo>
                    <a:pt x="208" y="740"/>
                  </a:lnTo>
                  <a:lnTo>
                    <a:pt x="213" y="740"/>
                  </a:lnTo>
                  <a:lnTo>
                    <a:pt x="218" y="740"/>
                  </a:lnTo>
                  <a:lnTo>
                    <a:pt x="224" y="737"/>
                  </a:lnTo>
                  <a:lnTo>
                    <a:pt x="229" y="740"/>
                  </a:lnTo>
                  <a:lnTo>
                    <a:pt x="234" y="740"/>
                  </a:lnTo>
                  <a:lnTo>
                    <a:pt x="234" y="737"/>
                  </a:lnTo>
                  <a:lnTo>
                    <a:pt x="240" y="681"/>
                  </a:lnTo>
                  <a:lnTo>
                    <a:pt x="245" y="681"/>
                  </a:lnTo>
                  <a:lnTo>
                    <a:pt x="245" y="713"/>
                  </a:lnTo>
                  <a:lnTo>
                    <a:pt x="250" y="737"/>
                  </a:lnTo>
                  <a:lnTo>
                    <a:pt x="250" y="740"/>
                  </a:lnTo>
                  <a:lnTo>
                    <a:pt x="256" y="737"/>
                  </a:lnTo>
                  <a:lnTo>
                    <a:pt x="256" y="740"/>
                  </a:lnTo>
                  <a:lnTo>
                    <a:pt x="261" y="737"/>
                  </a:lnTo>
                  <a:lnTo>
                    <a:pt x="261" y="740"/>
                  </a:lnTo>
                  <a:lnTo>
                    <a:pt x="266" y="737"/>
                  </a:lnTo>
                  <a:lnTo>
                    <a:pt x="272" y="740"/>
                  </a:lnTo>
                  <a:lnTo>
                    <a:pt x="277" y="735"/>
                  </a:lnTo>
                  <a:lnTo>
                    <a:pt x="282" y="737"/>
                  </a:lnTo>
                  <a:lnTo>
                    <a:pt x="282" y="740"/>
                  </a:lnTo>
                  <a:lnTo>
                    <a:pt x="288" y="740"/>
                  </a:lnTo>
                  <a:lnTo>
                    <a:pt x="293" y="737"/>
                  </a:lnTo>
                  <a:lnTo>
                    <a:pt x="298" y="740"/>
                  </a:lnTo>
                  <a:lnTo>
                    <a:pt x="304" y="740"/>
                  </a:lnTo>
                  <a:lnTo>
                    <a:pt x="309" y="737"/>
                  </a:lnTo>
                  <a:lnTo>
                    <a:pt x="309" y="727"/>
                  </a:lnTo>
                  <a:lnTo>
                    <a:pt x="314" y="727"/>
                  </a:lnTo>
                  <a:lnTo>
                    <a:pt x="320" y="737"/>
                  </a:lnTo>
                  <a:lnTo>
                    <a:pt x="320" y="735"/>
                  </a:lnTo>
                  <a:lnTo>
                    <a:pt x="325" y="737"/>
                  </a:lnTo>
                  <a:lnTo>
                    <a:pt x="330" y="729"/>
                  </a:lnTo>
                  <a:lnTo>
                    <a:pt x="330" y="724"/>
                  </a:lnTo>
                  <a:lnTo>
                    <a:pt x="336" y="729"/>
                  </a:lnTo>
                  <a:lnTo>
                    <a:pt x="336" y="737"/>
                  </a:lnTo>
                  <a:lnTo>
                    <a:pt x="341" y="740"/>
                  </a:lnTo>
                  <a:lnTo>
                    <a:pt x="346" y="740"/>
                  </a:lnTo>
                  <a:lnTo>
                    <a:pt x="346" y="737"/>
                  </a:lnTo>
                  <a:lnTo>
                    <a:pt x="352" y="740"/>
                  </a:lnTo>
                  <a:lnTo>
                    <a:pt x="357" y="740"/>
                  </a:lnTo>
                  <a:lnTo>
                    <a:pt x="362" y="740"/>
                  </a:lnTo>
                  <a:lnTo>
                    <a:pt x="362" y="737"/>
                  </a:lnTo>
                  <a:lnTo>
                    <a:pt x="368" y="740"/>
                  </a:lnTo>
                  <a:lnTo>
                    <a:pt x="373" y="740"/>
                  </a:lnTo>
                  <a:lnTo>
                    <a:pt x="378" y="740"/>
                  </a:lnTo>
                  <a:lnTo>
                    <a:pt x="384" y="740"/>
                  </a:lnTo>
                  <a:lnTo>
                    <a:pt x="389" y="740"/>
                  </a:lnTo>
                  <a:lnTo>
                    <a:pt x="394" y="740"/>
                  </a:lnTo>
                  <a:lnTo>
                    <a:pt x="400" y="737"/>
                  </a:lnTo>
                  <a:lnTo>
                    <a:pt x="405" y="740"/>
                  </a:lnTo>
                  <a:lnTo>
                    <a:pt x="410" y="740"/>
                  </a:lnTo>
                  <a:lnTo>
                    <a:pt x="416" y="737"/>
                  </a:lnTo>
                  <a:lnTo>
                    <a:pt x="421" y="735"/>
                  </a:lnTo>
                  <a:lnTo>
                    <a:pt x="421" y="729"/>
                  </a:lnTo>
                  <a:lnTo>
                    <a:pt x="426" y="732"/>
                  </a:lnTo>
                  <a:lnTo>
                    <a:pt x="426" y="740"/>
                  </a:lnTo>
                  <a:lnTo>
                    <a:pt x="432" y="740"/>
                  </a:lnTo>
                  <a:lnTo>
                    <a:pt x="437" y="740"/>
                  </a:lnTo>
                  <a:lnTo>
                    <a:pt x="442" y="740"/>
                  </a:lnTo>
                  <a:lnTo>
                    <a:pt x="448" y="740"/>
                  </a:lnTo>
                  <a:lnTo>
                    <a:pt x="453" y="740"/>
                  </a:lnTo>
                  <a:lnTo>
                    <a:pt x="458" y="740"/>
                  </a:lnTo>
                  <a:lnTo>
                    <a:pt x="464" y="740"/>
                  </a:lnTo>
                  <a:lnTo>
                    <a:pt x="469" y="740"/>
                  </a:lnTo>
                  <a:lnTo>
                    <a:pt x="474" y="740"/>
                  </a:lnTo>
                  <a:lnTo>
                    <a:pt x="480" y="737"/>
                  </a:lnTo>
                  <a:lnTo>
                    <a:pt x="485" y="740"/>
                  </a:lnTo>
                  <a:lnTo>
                    <a:pt x="490" y="740"/>
                  </a:lnTo>
                  <a:lnTo>
                    <a:pt x="496" y="737"/>
                  </a:lnTo>
                  <a:lnTo>
                    <a:pt x="496" y="740"/>
                  </a:lnTo>
                  <a:lnTo>
                    <a:pt x="501" y="740"/>
                  </a:lnTo>
                  <a:lnTo>
                    <a:pt x="501" y="737"/>
                  </a:lnTo>
                  <a:lnTo>
                    <a:pt x="506" y="737"/>
                  </a:lnTo>
                  <a:lnTo>
                    <a:pt x="506" y="684"/>
                  </a:lnTo>
                  <a:lnTo>
                    <a:pt x="512" y="519"/>
                  </a:lnTo>
                  <a:lnTo>
                    <a:pt x="512" y="560"/>
                  </a:lnTo>
                  <a:lnTo>
                    <a:pt x="517" y="689"/>
                  </a:lnTo>
                  <a:lnTo>
                    <a:pt x="522" y="735"/>
                  </a:lnTo>
                  <a:lnTo>
                    <a:pt x="527" y="737"/>
                  </a:lnTo>
                  <a:lnTo>
                    <a:pt x="533" y="737"/>
                  </a:lnTo>
                  <a:lnTo>
                    <a:pt x="533" y="740"/>
                  </a:lnTo>
                  <a:lnTo>
                    <a:pt x="538" y="740"/>
                  </a:lnTo>
                  <a:lnTo>
                    <a:pt x="543" y="740"/>
                  </a:lnTo>
                  <a:lnTo>
                    <a:pt x="549" y="740"/>
                  </a:lnTo>
                  <a:lnTo>
                    <a:pt x="554" y="740"/>
                  </a:lnTo>
                  <a:lnTo>
                    <a:pt x="559" y="740"/>
                  </a:lnTo>
                  <a:lnTo>
                    <a:pt x="559" y="737"/>
                  </a:lnTo>
                  <a:lnTo>
                    <a:pt x="565" y="737"/>
                  </a:lnTo>
                  <a:lnTo>
                    <a:pt x="570" y="740"/>
                  </a:lnTo>
                  <a:lnTo>
                    <a:pt x="575" y="740"/>
                  </a:lnTo>
                  <a:lnTo>
                    <a:pt x="581" y="740"/>
                  </a:lnTo>
                  <a:lnTo>
                    <a:pt x="586" y="740"/>
                  </a:lnTo>
                  <a:lnTo>
                    <a:pt x="591" y="740"/>
                  </a:lnTo>
                  <a:lnTo>
                    <a:pt x="597" y="740"/>
                  </a:lnTo>
                  <a:lnTo>
                    <a:pt x="597" y="737"/>
                  </a:lnTo>
                  <a:lnTo>
                    <a:pt x="602" y="740"/>
                  </a:lnTo>
                  <a:lnTo>
                    <a:pt x="607" y="740"/>
                  </a:lnTo>
                  <a:lnTo>
                    <a:pt x="613" y="740"/>
                  </a:lnTo>
                  <a:lnTo>
                    <a:pt x="618" y="740"/>
                  </a:lnTo>
                  <a:lnTo>
                    <a:pt x="623" y="740"/>
                  </a:lnTo>
                  <a:lnTo>
                    <a:pt x="629" y="740"/>
                  </a:lnTo>
                  <a:lnTo>
                    <a:pt x="634" y="740"/>
                  </a:lnTo>
                  <a:lnTo>
                    <a:pt x="639" y="740"/>
                  </a:lnTo>
                  <a:lnTo>
                    <a:pt x="645" y="740"/>
                  </a:lnTo>
                  <a:lnTo>
                    <a:pt x="650" y="740"/>
                  </a:lnTo>
                  <a:lnTo>
                    <a:pt x="655" y="740"/>
                  </a:lnTo>
                  <a:lnTo>
                    <a:pt x="661" y="740"/>
                  </a:lnTo>
                  <a:lnTo>
                    <a:pt x="666" y="740"/>
                  </a:lnTo>
                  <a:lnTo>
                    <a:pt x="671" y="740"/>
                  </a:lnTo>
                  <a:lnTo>
                    <a:pt x="677" y="740"/>
                  </a:lnTo>
                  <a:lnTo>
                    <a:pt x="682" y="737"/>
                  </a:lnTo>
                  <a:lnTo>
                    <a:pt x="682" y="740"/>
                  </a:lnTo>
                  <a:lnTo>
                    <a:pt x="687" y="740"/>
                  </a:lnTo>
                  <a:lnTo>
                    <a:pt x="687" y="713"/>
                  </a:lnTo>
                  <a:lnTo>
                    <a:pt x="693" y="705"/>
                  </a:lnTo>
                  <a:lnTo>
                    <a:pt x="698" y="721"/>
                  </a:lnTo>
                  <a:lnTo>
                    <a:pt x="698" y="735"/>
                  </a:lnTo>
                  <a:lnTo>
                    <a:pt x="703" y="740"/>
                  </a:lnTo>
                  <a:lnTo>
                    <a:pt x="709" y="740"/>
                  </a:lnTo>
                  <a:lnTo>
                    <a:pt x="714" y="740"/>
                  </a:lnTo>
                  <a:lnTo>
                    <a:pt x="719" y="740"/>
                  </a:lnTo>
                  <a:lnTo>
                    <a:pt x="725" y="740"/>
                  </a:lnTo>
                  <a:lnTo>
                    <a:pt x="730" y="740"/>
                  </a:lnTo>
                  <a:lnTo>
                    <a:pt x="735" y="740"/>
                  </a:lnTo>
                  <a:lnTo>
                    <a:pt x="741" y="740"/>
                  </a:lnTo>
                  <a:lnTo>
                    <a:pt x="746" y="740"/>
                  </a:lnTo>
                  <a:lnTo>
                    <a:pt x="751" y="740"/>
                  </a:lnTo>
                  <a:lnTo>
                    <a:pt x="751" y="743"/>
                  </a:lnTo>
                  <a:lnTo>
                    <a:pt x="757" y="740"/>
                  </a:lnTo>
                  <a:lnTo>
                    <a:pt x="757" y="737"/>
                  </a:lnTo>
                  <a:lnTo>
                    <a:pt x="762" y="732"/>
                  </a:lnTo>
                  <a:lnTo>
                    <a:pt x="767" y="732"/>
                  </a:lnTo>
                  <a:lnTo>
                    <a:pt x="767" y="737"/>
                  </a:lnTo>
                  <a:lnTo>
                    <a:pt x="773" y="737"/>
                  </a:lnTo>
                  <a:lnTo>
                    <a:pt x="773" y="740"/>
                  </a:lnTo>
                  <a:lnTo>
                    <a:pt x="778" y="740"/>
                  </a:lnTo>
                  <a:lnTo>
                    <a:pt x="783" y="737"/>
                  </a:lnTo>
                  <a:lnTo>
                    <a:pt x="783" y="740"/>
                  </a:lnTo>
                  <a:lnTo>
                    <a:pt x="789" y="740"/>
                  </a:lnTo>
                  <a:lnTo>
                    <a:pt x="794" y="740"/>
                  </a:lnTo>
                  <a:lnTo>
                    <a:pt x="799" y="740"/>
                  </a:lnTo>
                  <a:lnTo>
                    <a:pt x="805" y="740"/>
                  </a:lnTo>
                  <a:lnTo>
                    <a:pt x="810" y="740"/>
                  </a:lnTo>
                  <a:lnTo>
                    <a:pt x="815" y="740"/>
                  </a:lnTo>
                  <a:lnTo>
                    <a:pt x="821" y="740"/>
                  </a:lnTo>
                  <a:lnTo>
                    <a:pt x="826" y="740"/>
                  </a:lnTo>
                  <a:lnTo>
                    <a:pt x="831" y="740"/>
                  </a:lnTo>
                  <a:lnTo>
                    <a:pt x="837" y="740"/>
                  </a:lnTo>
                  <a:lnTo>
                    <a:pt x="842" y="740"/>
                  </a:lnTo>
                  <a:lnTo>
                    <a:pt x="847" y="740"/>
                  </a:lnTo>
                  <a:lnTo>
                    <a:pt x="852" y="740"/>
                  </a:lnTo>
                  <a:lnTo>
                    <a:pt x="858" y="740"/>
                  </a:lnTo>
                  <a:lnTo>
                    <a:pt x="863" y="740"/>
                  </a:lnTo>
                  <a:lnTo>
                    <a:pt x="868" y="737"/>
                  </a:lnTo>
                  <a:lnTo>
                    <a:pt x="874" y="732"/>
                  </a:lnTo>
                  <a:lnTo>
                    <a:pt x="874" y="735"/>
                  </a:lnTo>
                  <a:lnTo>
                    <a:pt x="879" y="737"/>
                  </a:lnTo>
                  <a:lnTo>
                    <a:pt x="879" y="740"/>
                  </a:lnTo>
                  <a:lnTo>
                    <a:pt x="884" y="737"/>
                  </a:lnTo>
                  <a:lnTo>
                    <a:pt x="884" y="740"/>
                  </a:lnTo>
                  <a:lnTo>
                    <a:pt x="890" y="740"/>
                  </a:lnTo>
                  <a:lnTo>
                    <a:pt x="895" y="740"/>
                  </a:lnTo>
                  <a:lnTo>
                    <a:pt x="900" y="740"/>
                  </a:lnTo>
                  <a:lnTo>
                    <a:pt x="906" y="740"/>
                  </a:lnTo>
                  <a:lnTo>
                    <a:pt x="911" y="740"/>
                  </a:lnTo>
                  <a:lnTo>
                    <a:pt x="916" y="740"/>
                  </a:lnTo>
                  <a:lnTo>
                    <a:pt x="922" y="740"/>
                  </a:lnTo>
                  <a:lnTo>
                    <a:pt x="927" y="740"/>
                  </a:lnTo>
                  <a:lnTo>
                    <a:pt x="932" y="740"/>
                  </a:lnTo>
                  <a:lnTo>
                    <a:pt x="938" y="740"/>
                  </a:lnTo>
                  <a:lnTo>
                    <a:pt x="943" y="737"/>
                  </a:lnTo>
                  <a:lnTo>
                    <a:pt x="948" y="740"/>
                  </a:lnTo>
                  <a:lnTo>
                    <a:pt x="954" y="740"/>
                  </a:lnTo>
                  <a:lnTo>
                    <a:pt x="959" y="716"/>
                  </a:lnTo>
                  <a:lnTo>
                    <a:pt x="959" y="657"/>
                  </a:lnTo>
                  <a:lnTo>
                    <a:pt x="964" y="665"/>
                  </a:lnTo>
                  <a:lnTo>
                    <a:pt x="970" y="721"/>
                  </a:lnTo>
                  <a:lnTo>
                    <a:pt x="970" y="735"/>
                  </a:lnTo>
                  <a:lnTo>
                    <a:pt x="975" y="740"/>
                  </a:lnTo>
                  <a:lnTo>
                    <a:pt x="980" y="740"/>
                  </a:lnTo>
                  <a:lnTo>
                    <a:pt x="980" y="737"/>
                  </a:lnTo>
                  <a:lnTo>
                    <a:pt x="986" y="740"/>
                  </a:lnTo>
                  <a:lnTo>
                    <a:pt x="991" y="740"/>
                  </a:lnTo>
                  <a:lnTo>
                    <a:pt x="996" y="740"/>
                  </a:lnTo>
                  <a:lnTo>
                    <a:pt x="1002" y="740"/>
                  </a:lnTo>
                  <a:lnTo>
                    <a:pt x="1007" y="740"/>
                  </a:lnTo>
                  <a:lnTo>
                    <a:pt x="1012" y="740"/>
                  </a:lnTo>
                  <a:lnTo>
                    <a:pt x="1018" y="740"/>
                  </a:lnTo>
                  <a:lnTo>
                    <a:pt x="1023" y="740"/>
                  </a:lnTo>
                  <a:lnTo>
                    <a:pt x="1028" y="740"/>
                  </a:lnTo>
                  <a:lnTo>
                    <a:pt x="1034" y="740"/>
                  </a:lnTo>
                  <a:lnTo>
                    <a:pt x="1039" y="740"/>
                  </a:lnTo>
                  <a:lnTo>
                    <a:pt x="1044" y="740"/>
                  </a:lnTo>
                  <a:lnTo>
                    <a:pt x="1050" y="740"/>
                  </a:lnTo>
                  <a:lnTo>
                    <a:pt x="1055" y="740"/>
                  </a:lnTo>
                  <a:lnTo>
                    <a:pt x="1060" y="740"/>
                  </a:lnTo>
                  <a:lnTo>
                    <a:pt x="1066" y="740"/>
                  </a:lnTo>
                  <a:lnTo>
                    <a:pt x="1071" y="740"/>
                  </a:lnTo>
                  <a:lnTo>
                    <a:pt x="1076" y="740"/>
                  </a:lnTo>
                  <a:lnTo>
                    <a:pt x="1082" y="740"/>
                  </a:lnTo>
                  <a:lnTo>
                    <a:pt x="1087" y="740"/>
                  </a:lnTo>
                  <a:lnTo>
                    <a:pt x="1092" y="740"/>
                  </a:lnTo>
                  <a:lnTo>
                    <a:pt x="1098" y="740"/>
                  </a:lnTo>
                  <a:lnTo>
                    <a:pt x="1103" y="740"/>
                  </a:lnTo>
                  <a:lnTo>
                    <a:pt x="1108" y="740"/>
                  </a:lnTo>
                  <a:lnTo>
                    <a:pt x="1114" y="740"/>
                  </a:lnTo>
                  <a:lnTo>
                    <a:pt x="1119" y="740"/>
                  </a:lnTo>
                  <a:lnTo>
                    <a:pt x="1124" y="740"/>
                  </a:lnTo>
                  <a:lnTo>
                    <a:pt x="1130" y="740"/>
                  </a:lnTo>
                  <a:lnTo>
                    <a:pt x="1135" y="740"/>
                  </a:lnTo>
                  <a:lnTo>
                    <a:pt x="1135" y="735"/>
                  </a:lnTo>
                  <a:lnTo>
                    <a:pt x="1140" y="710"/>
                  </a:lnTo>
                  <a:lnTo>
                    <a:pt x="1146" y="710"/>
                  </a:lnTo>
                  <a:lnTo>
                    <a:pt x="1146" y="729"/>
                  </a:lnTo>
                  <a:lnTo>
                    <a:pt x="1151" y="740"/>
                  </a:lnTo>
                  <a:lnTo>
                    <a:pt x="1156" y="740"/>
                  </a:lnTo>
                  <a:lnTo>
                    <a:pt x="1161" y="740"/>
                  </a:lnTo>
                  <a:lnTo>
                    <a:pt x="1167" y="740"/>
                  </a:lnTo>
                  <a:lnTo>
                    <a:pt x="1172" y="740"/>
                  </a:lnTo>
                  <a:lnTo>
                    <a:pt x="1177" y="740"/>
                  </a:lnTo>
                  <a:lnTo>
                    <a:pt x="1183" y="740"/>
                  </a:lnTo>
                  <a:lnTo>
                    <a:pt x="1188" y="740"/>
                  </a:lnTo>
                  <a:lnTo>
                    <a:pt x="1193" y="740"/>
                  </a:lnTo>
                  <a:lnTo>
                    <a:pt x="1199" y="740"/>
                  </a:lnTo>
                  <a:lnTo>
                    <a:pt x="1204" y="743"/>
                  </a:lnTo>
                  <a:lnTo>
                    <a:pt x="1204" y="740"/>
                  </a:lnTo>
                  <a:lnTo>
                    <a:pt x="1209" y="740"/>
                  </a:lnTo>
                  <a:lnTo>
                    <a:pt x="1209" y="737"/>
                  </a:lnTo>
                  <a:lnTo>
                    <a:pt x="1215" y="737"/>
                  </a:lnTo>
                  <a:lnTo>
                    <a:pt x="1220" y="740"/>
                  </a:lnTo>
                  <a:lnTo>
                    <a:pt x="1225" y="740"/>
                  </a:lnTo>
                  <a:lnTo>
                    <a:pt x="1231" y="740"/>
                  </a:lnTo>
                  <a:lnTo>
                    <a:pt x="1236" y="740"/>
                  </a:lnTo>
                  <a:lnTo>
                    <a:pt x="1241" y="740"/>
                  </a:lnTo>
                  <a:lnTo>
                    <a:pt x="1247" y="740"/>
                  </a:lnTo>
                  <a:lnTo>
                    <a:pt x="1252" y="740"/>
                  </a:lnTo>
                  <a:lnTo>
                    <a:pt x="1257" y="740"/>
                  </a:lnTo>
                  <a:lnTo>
                    <a:pt x="1263" y="740"/>
                  </a:lnTo>
                  <a:lnTo>
                    <a:pt x="1268" y="740"/>
                  </a:lnTo>
                  <a:lnTo>
                    <a:pt x="1273" y="740"/>
                  </a:lnTo>
                  <a:lnTo>
                    <a:pt x="1279" y="740"/>
                  </a:lnTo>
                  <a:lnTo>
                    <a:pt x="1284" y="740"/>
                  </a:lnTo>
                  <a:lnTo>
                    <a:pt x="1289" y="740"/>
                  </a:lnTo>
                  <a:lnTo>
                    <a:pt x="1295" y="740"/>
                  </a:lnTo>
                  <a:lnTo>
                    <a:pt x="1300" y="740"/>
                  </a:lnTo>
                  <a:lnTo>
                    <a:pt x="1305" y="740"/>
                  </a:lnTo>
                  <a:lnTo>
                    <a:pt x="1311" y="740"/>
                  </a:lnTo>
                  <a:lnTo>
                    <a:pt x="1316" y="740"/>
                  </a:lnTo>
                  <a:lnTo>
                    <a:pt x="1321" y="735"/>
                  </a:lnTo>
                  <a:lnTo>
                    <a:pt x="1327" y="737"/>
                  </a:lnTo>
                  <a:lnTo>
                    <a:pt x="1327" y="740"/>
                  </a:lnTo>
                  <a:lnTo>
                    <a:pt x="1332" y="740"/>
                  </a:lnTo>
                  <a:lnTo>
                    <a:pt x="1337" y="740"/>
                  </a:lnTo>
                  <a:lnTo>
                    <a:pt x="1343" y="740"/>
                  </a:lnTo>
                  <a:lnTo>
                    <a:pt x="1348" y="740"/>
                  </a:lnTo>
                  <a:lnTo>
                    <a:pt x="1353" y="740"/>
                  </a:lnTo>
                  <a:lnTo>
                    <a:pt x="1359" y="740"/>
                  </a:lnTo>
                  <a:lnTo>
                    <a:pt x="1364" y="740"/>
                  </a:lnTo>
                  <a:lnTo>
                    <a:pt x="1369" y="740"/>
                  </a:lnTo>
                  <a:lnTo>
                    <a:pt x="1375" y="740"/>
                  </a:lnTo>
                  <a:lnTo>
                    <a:pt x="1380" y="740"/>
                  </a:lnTo>
                  <a:lnTo>
                    <a:pt x="1380" y="743"/>
                  </a:lnTo>
                  <a:lnTo>
                    <a:pt x="1385" y="740"/>
                  </a:lnTo>
                  <a:lnTo>
                    <a:pt x="1391" y="740"/>
                  </a:lnTo>
                  <a:lnTo>
                    <a:pt x="1396" y="740"/>
                  </a:lnTo>
                  <a:lnTo>
                    <a:pt x="1401" y="740"/>
                  </a:lnTo>
                  <a:lnTo>
                    <a:pt x="1407" y="740"/>
                  </a:lnTo>
                  <a:lnTo>
                    <a:pt x="1407" y="719"/>
                  </a:lnTo>
                  <a:lnTo>
                    <a:pt x="1412" y="705"/>
                  </a:lnTo>
                  <a:lnTo>
                    <a:pt x="1417" y="713"/>
                  </a:lnTo>
                  <a:lnTo>
                    <a:pt x="1417" y="735"/>
                  </a:lnTo>
                  <a:lnTo>
                    <a:pt x="1423" y="737"/>
                  </a:lnTo>
                  <a:lnTo>
                    <a:pt x="1423" y="740"/>
                  </a:lnTo>
                  <a:lnTo>
                    <a:pt x="1428" y="740"/>
                  </a:lnTo>
                  <a:lnTo>
                    <a:pt x="1433" y="740"/>
                  </a:lnTo>
                  <a:lnTo>
                    <a:pt x="1439" y="740"/>
                  </a:lnTo>
                  <a:lnTo>
                    <a:pt x="1444" y="740"/>
                  </a:lnTo>
                  <a:lnTo>
                    <a:pt x="1449" y="740"/>
                  </a:lnTo>
                  <a:lnTo>
                    <a:pt x="1455" y="740"/>
                  </a:lnTo>
                  <a:lnTo>
                    <a:pt x="1460" y="740"/>
                  </a:lnTo>
                  <a:lnTo>
                    <a:pt x="1465" y="740"/>
                  </a:lnTo>
                  <a:lnTo>
                    <a:pt x="1471" y="740"/>
                  </a:lnTo>
                  <a:lnTo>
                    <a:pt x="1476" y="740"/>
                  </a:lnTo>
                  <a:lnTo>
                    <a:pt x="1481" y="740"/>
                  </a:lnTo>
                  <a:lnTo>
                    <a:pt x="1486" y="740"/>
                  </a:lnTo>
                  <a:lnTo>
                    <a:pt x="1492" y="740"/>
                  </a:lnTo>
                  <a:lnTo>
                    <a:pt x="1497" y="740"/>
                  </a:lnTo>
                  <a:lnTo>
                    <a:pt x="1502" y="740"/>
                  </a:lnTo>
                  <a:lnTo>
                    <a:pt x="1508" y="740"/>
                  </a:lnTo>
                  <a:lnTo>
                    <a:pt x="1513" y="740"/>
                  </a:lnTo>
                  <a:lnTo>
                    <a:pt x="1518" y="740"/>
                  </a:lnTo>
                  <a:lnTo>
                    <a:pt x="1518" y="743"/>
                  </a:lnTo>
                  <a:lnTo>
                    <a:pt x="1524" y="740"/>
                  </a:lnTo>
                  <a:lnTo>
                    <a:pt x="1529" y="740"/>
                  </a:lnTo>
                  <a:lnTo>
                    <a:pt x="1534" y="740"/>
                  </a:lnTo>
                  <a:lnTo>
                    <a:pt x="1540" y="740"/>
                  </a:lnTo>
                  <a:lnTo>
                    <a:pt x="1545" y="743"/>
                  </a:lnTo>
                  <a:lnTo>
                    <a:pt x="1545" y="740"/>
                  </a:lnTo>
                  <a:lnTo>
                    <a:pt x="1550" y="740"/>
                  </a:lnTo>
                  <a:lnTo>
                    <a:pt x="1556" y="740"/>
                  </a:lnTo>
                  <a:lnTo>
                    <a:pt x="1561" y="740"/>
                  </a:lnTo>
                  <a:lnTo>
                    <a:pt x="1566" y="740"/>
                  </a:lnTo>
                  <a:lnTo>
                    <a:pt x="1572" y="740"/>
                  </a:lnTo>
                  <a:lnTo>
                    <a:pt x="1577" y="740"/>
                  </a:lnTo>
                  <a:lnTo>
                    <a:pt x="1582" y="740"/>
                  </a:lnTo>
                  <a:lnTo>
                    <a:pt x="1588" y="743"/>
                  </a:lnTo>
                  <a:lnTo>
                    <a:pt x="1588" y="735"/>
                  </a:lnTo>
                  <a:lnTo>
                    <a:pt x="1593" y="724"/>
                  </a:lnTo>
                  <a:lnTo>
                    <a:pt x="1593" y="727"/>
                  </a:lnTo>
                  <a:lnTo>
                    <a:pt x="1598" y="737"/>
                  </a:lnTo>
                  <a:lnTo>
                    <a:pt x="1598" y="740"/>
                  </a:lnTo>
                  <a:lnTo>
                    <a:pt x="1604" y="740"/>
                  </a:lnTo>
                  <a:lnTo>
                    <a:pt x="1609" y="740"/>
                  </a:lnTo>
                  <a:lnTo>
                    <a:pt x="1614" y="740"/>
                  </a:lnTo>
                  <a:lnTo>
                    <a:pt x="1620" y="740"/>
                  </a:lnTo>
                  <a:lnTo>
                    <a:pt x="1625" y="740"/>
                  </a:lnTo>
                  <a:lnTo>
                    <a:pt x="1630" y="740"/>
                  </a:lnTo>
                  <a:lnTo>
                    <a:pt x="1630" y="743"/>
                  </a:lnTo>
                  <a:lnTo>
                    <a:pt x="1636" y="743"/>
                  </a:lnTo>
                  <a:lnTo>
                    <a:pt x="1641" y="740"/>
                  </a:lnTo>
                  <a:lnTo>
                    <a:pt x="1646" y="740"/>
                  </a:lnTo>
                  <a:lnTo>
                    <a:pt x="1646" y="743"/>
                  </a:lnTo>
                  <a:lnTo>
                    <a:pt x="1652" y="740"/>
                  </a:lnTo>
                  <a:lnTo>
                    <a:pt x="1652" y="743"/>
                  </a:lnTo>
                  <a:lnTo>
                    <a:pt x="1657" y="740"/>
                  </a:lnTo>
                  <a:lnTo>
                    <a:pt x="1662" y="740"/>
                  </a:lnTo>
                  <a:lnTo>
                    <a:pt x="1668" y="740"/>
                  </a:lnTo>
                  <a:lnTo>
                    <a:pt x="1673" y="740"/>
                  </a:lnTo>
                  <a:lnTo>
                    <a:pt x="1678" y="740"/>
                  </a:lnTo>
                  <a:lnTo>
                    <a:pt x="1684" y="740"/>
                  </a:lnTo>
                  <a:lnTo>
                    <a:pt x="1689" y="740"/>
                  </a:lnTo>
                  <a:lnTo>
                    <a:pt x="1694" y="743"/>
                  </a:lnTo>
                  <a:lnTo>
                    <a:pt x="1694" y="740"/>
                  </a:lnTo>
                  <a:lnTo>
                    <a:pt x="1700" y="740"/>
                  </a:lnTo>
                  <a:lnTo>
                    <a:pt x="1700" y="743"/>
                  </a:lnTo>
                  <a:lnTo>
                    <a:pt x="1705" y="743"/>
                  </a:lnTo>
                  <a:lnTo>
                    <a:pt x="1710" y="740"/>
                  </a:lnTo>
                  <a:lnTo>
                    <a:pt x="1716" y="740"/>
                  </a:lnTo>
                  <a:lnTo>
                    <a:pt x="1721" y="740"/>
                  </a:lnTo>
                  <a:lnTo>
                    <a:pt x="1726" y="740"/>
                  </a:lnTo>
                  <a:lnTo>
                    <a:pt x="1726" y="743"/>
                  </a:lnTo>
                  <a:lnTo>
                    <a:pt x="1732" y="740"/>
                  </a:lnTo>
                  <a:lnTo>
                    <a:pt x="1737" y="740"/>
                  </a:lnTo>
                  <a:lnTo>
                    <a:pt x="1737" y="743"/>
                  </a:lnTo>
                  <a:lnTo>
                    <a:pt x="1742" y="740"/>
                  </a:lnTo>
                  <a:lnTo>
                    <a:pt x="1748" y="740"/>
                  </a:lnTo>
                  <a:lnTo>
                    <a:pt x="1753" y="740"/>
                  </a:lnTo>
                  <a:lnTo>
                    <a:pt x="1758" y="740"/>
                  </a:lnTo>
                  <a:lnTo>
                    <a:pt x="1764" y="740"/>
                  </a:lnTo>
                  <a:lnTo>
                    <a:pt x="1769" y="737"/>
                  </a:lnTo>
                  <a:lnTo>
                    <a:pt x="1774" y="735"/>
                  </a:lnTo>
                  <a:lnTo>
                    <a:pt x="1780" y="740"/>
                  </a:lnTo>
                  <a:lnTo>
                    <a:pt x="1785" y="743"/>
                  </a:lnTo>
                  <a:lnTo>
                    <a:pt x="1785" y="740"/>
                  </a:lnTo>
                  <a:lnTo>
                    <a:pt x="1790" y="743"/>
                  </a:lnTo>
                  <a:lnTo>
                    <a:pt x="1790" y="740"/>
                  </a:lnTo>
                  <a:lnTo>
                    <a:pt x="1795" y="743"/>
                  </a:lnTo>
                  <a:lnTo>
                    <a:pt x="1795" y="740"/>
                  </a:lnTo>
                  <a:lnTo>
                    <a:pt x="1801" y="740"/>
                  </a:lnTo>
                  <a:lnTo>
                    <a:pt x="1806" y="743"/>
                  </a:lnTo>
                  <a:lnTo>
                    <a:pt x="1806" y="740"/>
                  </a:lnTo>
                  <a:lnTo>
                    <a:pt x="1811" y="743"/>
                  </a:lnTo>
                  <a:lnTo>
                    <a:pt x="1817" y="743"/>
                  </a:lnTo>
                  <a:lnTo>
                    <a:pt x="1817" y="740"/>
                  </a:lnTo>
                  <a:lnTo>
                    <a:pt x="1822" y="743"/>
                  </a:lnTo>
                  <a:lnTo>
                    <a:pt x="1822" y="740"/>
                  </a:lnTo>
                  <a:lnTo>
                    <a:pt x="1827" y="740"/>
                  </a:lnTo>
                  <a:lnTo>
                    <a:pt x="1833" y="740"/>
                  </a:lnTo>
                  <a:lnTo>
                    <a:pt x="1838" y="743"/>
                  </a:lnTo>
                  <a:lnTo>
                    <a:pt x="1838" y="740"/>
                  </a:lnTo>
                  <a:lnTo>
                    <a:pt x="1843" y="740"/>
                  </a:lnTo>
                  <a:lnTo>
                    <a:pt x="1849" y="740"/>
                  </a:lnTo>
                  <a:lnTo>
                    <a:pt x="1854" y="740"/>
                  </a:lnTo>
                  <a:lnTo>
                    <a:pt x="1859" y="740"/>
                  </a:lnTo>
                  <a:lnTo>
                    <a:pt x="1859" y="727"/>
                  </a:lnTo>
                  <a:lnTo>
                    <a:pt x="1865" y="727"/>
                  </a:lnTo>
                  <a:lnTo>
                    <a:pt x="1865" y="729"/>
                  </a:lnTo>
                  <a:lnTo>
                    <a:pt x="1870" y="740"/>
                  </a:lnTo>
                  <a:lnTo>
                    <a:pt x="1875" y="740"/>
                  </a:lnTo>
                  <a:lnTo>
                    <a:pt x="1881" y="740"/>
                  </a:lnTo>
                  <a:lnTo>
                    <a:pt x="1886" y="740"/>
                  </a:lnTo>
                  <a:lnTo>
                    <a:pt x="1891" y="740"/>
                  </a:lnTo>
                  <a:lnTo>
                    <a:pt x="1897" y="740"/>
                  </a:lnTo>
                  <a:lnTo>
                    <a:pt x="1902" y="743"/>
                  </a:lnTo>
                  <a:lnTo>
                    <a:pt x="1907" y="740"/>
                  </a:lnTo>
                  <a:lnTo>
                    <a:pt x="1907" y="743"/>
                  </a:lnTo>
                  <a:lnTo>
                    <a:pt x="1913" y="740"/>
                  </a:lnTo>
                  <a:lnTo>
                    <a:pt x="1918" y="740"/>
                  </a:lnTo>
                  <a:lnTo>
                    <a:pt x="1918" y="743"/>
                  </a:lnTo>
                  <a:lnTo>
                    <a:pt x="1923" y="743"/>
                  </a:lnTo>
                  <a:lnTo>
                    <a:pt x="1923" y="740"/>
                  </a:lnTo>
                  <a:lnTo>
                    <a:pt x="1929" y="740"/>
                  </a:lnTo>
                  <a:lnTo>
                    <a:pt x="1934" y="740"/>
                  </a:lnTo>
                  <a:lnTo>
                    <a:pt x="1934" y="743"/>
                  </a:lnTo>
                  <a:lnTo>
                    <a:pt x="1939" y="743"/>
                  </a:lnTo>
                  <a:lnTo>
                    <a:pt x="1939" y="740"/>
                  </a:lnTo>
                  <a:lnTo>
                    <a:pt x="1945" y="740"/>
                  </a:lnTo>
                  <a:lnTo>
                    <a:pt x="1950" y="740"/>
                  </a:lnTo>
                  <a:lnTo>
                    <a:pt x="1955" y="740"/>
                  </a:lnTo>
                  <a:lnTo>
                    <a:pt x="1961" y="740"/>
                  </a:lnTo>
                  <a:lnTo>
                    <a:pt x="1961" y="743"/>
                  </a:lnTo>
                  <a:lnTo>
                    <a:pt x="1966" y="740"/>
                  </a:lnTo>
                  <a:lnTo>
                    <a:pt x="1971" y="740"/>
                  </a:lnTo>
                  <a:lnTo>
                    <a:pt x="1977" y="740"/>
                  </a:lnTo>
                  <a:lnTo>
                    <a:pt x="1982" y="740"/>
                  </a:lnTo>
                  <a:lnTo>
                    <a:pt x="1987" y="743"/>
                  </a:lnTo>
                  <a:lnTo>
                    <a:pt x="1993" y="743"/>
                  </a:lnTo>
                  <a:lnTo>
                    <a:pt x="1993" y="740"/>
                  </a:lnTo>
                  <a:lnTo>
                    <a:pt x="1998" y="743"/>
                  </a:lnTo>
                  <a:lnTo>
                    <a:pt x="2003" y="740"/>
                  </a:lnTo>
                  <a:lnTo>
                    <a:pt x="2009" y="743"/>
                  </a:lnTo>
                  <a:lnTo>
                    <a:pt x="2014" y="743"/>
                  </a:lnTo>
                  <a:lnTo>
                    <a:pt x="2019" y="740"/>
                  </a:lnTo>
                  <a:lnTo>
                    <a:pt x="2025" y="740"/>
                  </a:lnTo>
                  <a:lnTo>
                    <a:pt x="2030" y="740"/>
                  </a:lnTo>
                  <a:lnTo>
                    <a:pt x="2035" y="743"/>
                  </a:lnTo>
                  <a:lnTo>
                    <a:pt x="2035" y="740"/>
                  </a:lnTo>
                  <a:lnTo>
                    <a:pt x="2041" y="735"/>
                  </a:lnTo>
                  <a:lnTo>
                    <a:pt x="2046" y="732"/>
                  </a:lnTo>
                  <a:lnTo>
                    <a:pt x="2046" y="737"/>
                  </a:lnTo>
                  <a:lnTo>
                    <a:pt x="2051" y="740"/>
                  </a:lnTo>
                  <a:lnTo>
                    <a:pt x="2057" y="740"/>
                  </a:lnTo>
                  <a:lnTo>
                    <a:pt x="2062" y="740"/>
                  </a:lnTo>
                  <a:lnTo>
                    <a:pt x="2062" y="743"/>
                  </a:lnTo>
                  <a:lnTo>
                    <a:pt x="2067" y="743"/>
                  </a:lnTo>
                  <a:lnTo>
                    <a:pt x="2073" y="743"/>
                  </a:lnTo>
                  <a:lnTo>
                    <a:pt x="2073" y="740"/>
                  </a:lnTo>
                  <a:lnTo>
                    <a:pt x="2078" y="740"/>
                  </a:lnTo>
                  <a:lnTo>
                    <a:pt x="2083" y="743"/>
                  </a:lnTo>
                  <a:lnTo>
                    <a:pt x="2089" y="743"/>
                  </a:lnTo>
                  <a:lnTo>
                    <a:pt x="2089" y="740"/>
                  </a:lnTo>
                  <a:lnTo>
                    <a:pt x="2094" y="740"/>
                  </a:lnTo>
                  <a:lnTo>
                    <a:pt x="2099" y="743"/>
                  </a:lnTo>
                  <a:lnTo>
                    <a:pt x="2105" y="743"/>
                  </a:lnTo>
                  <a:lnTo>
                    <a:pt x="2105" y="740"/>
                  </a:lnTo>
                  <a:lnTo>
                    <a:pt x="2110" y="740"/>
                  </a:lnTo>
                  <a:lnTo>
                    <a:pt x="2115" y="740"/>
                  </a:lnTo>
                  <a:lnTo>
                    <a:pt x="2120" y="740"/>
                  </a:lnTo>
                  <a:lnTo>
                    <a:pt x="2126" y="740"/>
                  </a:lnTo>
                  <a:lnTo>
                    <a:pt x="2126" y="743"/>
                  </a:lnTo>
                  <a:lnTo>
                    <a:pt x="2131" y="740"/>
                  </a:lnTo>
                  <a:lnTo>
                    <a:pt x="2136" y="740"/>
                  </a:lnTo>
                  <a:lnTo>
                    <a:pt x="2142" y="740"/>
                  </a:lnTo>
                  <a:lnTo>
                    <a:pt x="2147" y="740"/>
                  </a:lnTo>
                  <a:lnTo>
                    <a:pt x="2152" y="740"/>
                  </a:lnTo>
                  <a:lnTo>
                    <a:pt x="2152" y="743"/>
                  </a:lnTo>
                  <a:lnTo>
                    <a:pt x="2158" y="743"/>
                  </a:lnTo>
                  <a:lnTo>
                    <a:pt x="2158" y="740"/>
                  </a:lnTo>
                  <a:lnTo>
                    <a:pt x="2163" y="743"/>
                  </a:lnTo>
                  <a:lnTo>
                    <a:pt x="2168" y="743"/>
                  </a:lnTo>
                  <a:lnTo>
                    <a:pt x="2174" y="743"/>
                  </a:lnTo>
                  <a:lnTo>
                    <a:pt x="2179" y="743"/>
                  </a:lnTo>
                  <a:lnTo>
                    <a:pt x="2179" y="740"/>
                  </a:lnTo>
                  <a:lnTo>
                    <a:pt x="2184" y="740"/>
                  </a:lnTo>
                  <a:lnTo>
                    <a:pt x="2190" y="743"/>
                  </a:lnTo>
                  <a:lnTo>
                    <a:pt x="2195" y="743"/>
                  </a:lnTo>
                  <a:lnTo>
                    <a:pt x="2200" y="740"/>
                  </a:lnTo>
                  <a:lnTo>
                    <a:pt x="2206" y="740"/>
                  </a:lnTo>
                  <a:lnTo>
                    <a:pt x="2211" y="740"/>
                  </a:lnTo>
                  <a:lnTo>
                    <a:pt x="2211" y="743"/>
                  </a:lnTo>
                  <a:lnTo>
                    <a:pt x="2216" y="740"/>
                  </a:lnTo>
                  <a:lnTo>
                    <a:pt x="2222" y="737"/>
                  </a:lnTo>
                  <a:lnTo>
                    <a:pt x="2227" y="740"/>
                  </a:lnTo>
                  <a:lnTo>
                    <a:pt x="2232" y="740"/>
                  </a:lnTo>
                  <a:lnTo>
                    <a:pt x="2232" y="743"/>
                  </a:lnTo>
                  <a:lnTo>
                    <a:pt x="2238" y="740"/>
                  </a:lnTo>
                  <a:lnTo>
                    <a:pt x="2238" y="743"/>
                  </a:lnTo>
                  <a:lnTo>
                    <a:pt x="2243" y="743"/>
                  </a:lnTo>
                  <a:lnTo>
                    <a:pt x="2248" y="740"/>
                  </a:lnTo>
                  <a:lnTo>
                    <a:pt x="2248" y="743"/>
                  </a:lnTo>
                  <a:lnTo>
                    <a:pt x="2254" y="743"/>
                  </a:lnTo>
                  <a:lnTo>
                    <a:pt x="2254" y="740"/>
                  </a:lnTo>
                  <a:lnTo>
                    <a:pt x="2259" y="743"/>
                  </a:lnTo>
                  <a:lnTo>
                    <a:pt x="2264" y="743"/>
                  </a:lnTo>
                  <a:lnTo>
                    <a:pt x="2270" y="743"/>
                  </a:lnTo>
                  <a:lnTo>
                    <a:pt x="2270" y="740"/>
                  </a:lnTo>
                  <a:lnTo>
                    <a:pt x="2275" y="743"/>
                  </a:lnTo>
                  <a:lnTo>
                    <a:pt x="2280" y="743"/>
                  </a:lnTo>
                  <a:lnTo>
                    <a:pt x="2286" y="743"/>
                  </a:lnTo>
                  <a:lnTo>
                    <a:pt x="2286" y="740"/>
                  </a:lnTo>
                  <a:lnTo>
                    <a:pt x="2291" y="740"/>
                  </a:lnTo>
                  <a:lnTo>
                    <a:pt x="2296" y="740"/>
                  </a:lnTo>
                  <a:lnTo>
                    <a:pt x="2302" y="740"/>
                  </a:lnTo>
                  <a:lnTo>
                    <a:pt x="2307" y="740"/>
                  </a:lnTo>
                  <a:lnTo>
                    <a:pt x="2307" y="737"/>
                  </a:lnTo>
                  <a:lnTo>
                    <a:pt x="2312" y="735"/>
                  </a:lnTo>
                  <a:lnTo>
                    <a:pt x="2318" y="735"/>
                  </a:lnTo>
                  <a:lnTo>
                    <a:pt x="2318" y="740"/>
                  </a:lnTo>
                  <a:lnTo>
                    <a:pt x="2323" y="740"/>
                  </a:lnTo>
                  <a:lnTo>
                    <a:pt x="2323" y="743"/>
                  </a:lnTo>
                  <a:lnTo>
                    <a:pt x="2328" y="743"/>
                  </a:lnTo>
                  <a:lnTo>
                    <a:pt x="2328" y="740"/>
                  </a:lnTo>
                  <a:lnTo>
                    <a:pt x="2334" y="743"/>
                  </a:lnTo>
                  <a:lnTo>
                    <a:pt x="2339" y="743"/>
                  </a:lnTo>
                  <a:lnTo>
                    <a:pt x="2344" y="740"/>
                  </a:lnTo>
                  <a:lnTo>
                    <a:pt x="2344" y="743"/>
                  </a:lnTo>
                  <a:lnTo>
                    <a:pt x="2350" y="743"/>
                  </a:lnTo>
                  <a:lnTo>
                    <a:pt x="2355" y="743"/>
                  </a:lnTo>
                  <a:lnTo>
                    <a:pt x="2355" y="740"/>
                  </a:lnTo>
                  <a:lnTo>
                    <a:pt x="2360" y="740"/>
                  </a:lnTo>
                  <a:lnTo>
                    <a:pt x="2366" y="743"/>
                  </a:lnTo>
                  <a:lnTo>
                    <a:pt x="2371" y="743"/>
                  </a:lnTo>
                  <a:lnTo>
                    <a:pt x="2376" y="740"/>
                  </a:lnTo>
                  <a:lnTo>
                    <a:pt x="2382" y="740"/>
                  </a:lnTo>
                  <a:lnTo>
                    <a:pt x="2387" y="743"/>
                  </a:lnTo>
                  <a:lnTo>
                    <a:pt x="2392" y="743"/>
                  </a:lnTo>
                  <a:lnTo>
                    <a:pt x="2392" y="740"/>
                  </a:lnTo>
                  <a:lnTo>
                    <a:pt x="2398" y="743"/>
                  </a:lnTo>
                  <a:lnTo>
                    <a:pt x="2398" y="740"/>
                  </a:lnTo>
                  <a:lnTo>
                    <a:pt x="2403" y="740"/>
                  </a:lnTo>
                  <a:lnTo>
                    <a:pt x="2408" y="740"/>
                  </a:lnTo>
                  <a:lnTo>
                    <a:pt x="2414" y="743"/>
                  </a:lnTo>
                  <a:lnTo>
                    <a:pt x="2419" y="743"/>
                  </a:lnTo>
                  <a:lnTo>
                    <a:pt x="2419" y="740"/>
                  </a:lnTo>
                  <a:lnTo>
                    <a:pt x="2424" y="743"/>
                  </a:lnTo>
                  <a:lnTo>
                    <a:pt x="2430" y="743"/>
                  </a:lnTo>
                  <a:lnTo>
                    <a:pt x="2435" y="740"/>
                  </a:lnTo>
                  <a:lnTo>
                    <a:pt x="2435" y="743"/>
                  </a:lnTo>
                  <a:lnTo>
                    <a:pt x="2440" y="743"/>
                  </a:lnTo>
                  <a:lnTo>
                    <a:pt x="2445" y="743"/>
                  </a:lnTo>
                  <a:lnTo>
                    <a:pt x="2451" y="743"/>
                  </a:lnTo>
                  <a:lnTo>
                    <a:pt x="2456" y="743"/>
                  </a:lnTo>
                  <a:lnTo>
                    <a:pt x="2461" y="743"/>
                  </a:lnTo>
                  <a:lnTo>
                    <a:pt x="2467" y="743"/>
                  </a:lnTo>
                  <a:lnTo>
                    <a:pt x="2472" y="743"/>
                  </a:lnTo>
                  <a:lnTo>
                    <a:pt x="2472" y="740"/>
                  </a:lnTo>
                  <a:lnTo>
                    <a:pt x="2477" y="743"/>
                  </a:lnTo>
                  <a:lnTo>
                    <a:pt x="2477" y="740"/>
                  </a:lnTo>
                  <a:lnTo>
                    <a:pt x="2483" y="743"/>
                  </a:lnTo>
                  <a:lnTo>
                    <a:pt x="2488" y="740"/>
                  </a:lnTo>
                  <a:lnTo>
                    <a:pt x="2493" y="737"/>
                  </a:lnTo>
                  <a:lnTo>
                    <a:pt x="2499" y="740"/>
                  </a:lnTo>
                  <a:lnTo>
                    <a:pt x="2504" y="743"/>
                  </a:lnTo>
                  <a:lnTo>
                    <a:pt x="2509" y="743"/>
                  </a:lnTo>
                  <a:lnTo>
                    <a:pt x="2515" y="743"/>
                  </a:lnTo>
                  <a:lnTo>
                    <a:pt x="2520" y="743"/>
                  </a:lnTo>
                  <a:lnTo>
                    <a:pt x="2525" y="743"/>
                  </a:lnTo>
                  <a:lnTo>
                    <a:pt x="2525" y="740"/>
                  </a:lnTo>
                  <a:lnTo>
                    <a:pt x="2531" y="743"/>
                  </a:lnTo>
                  <a:lnTo>
                    <a:pt x="2531" y="740"/>
                  </a:lnTo>
                  <a:lnTo>
                    <a:pt x="2536" y="743"/>
                  </a:lnTo>
                  <a:lnTo>
                    <a:pt x="2541" y="743"/>
                  </a:lnTo>
                  <a:lnTo>
                    <a:pt x="2541" y="740"/>
                  </a:lnTo>
                  <a:lnTo>
                    <a:pt x="2547" y="743"/>
                  </a:lnTo>
                  <a:lnTo>
                    <a:pt x="2552" y="743"/>
                  </a:lnTo>
                  <a:lnTo>
                    <a:pt x="2557" y="743"/>
                  </a:lnTo>
                  <a:lnTo>
                    <a:pt x="2563" y="740"/>
                  </a:lnTo>
                  <a:lnTo>
                    <a:pt x="2568" y="740"/>
                  </a:lnTo>
                  <a:lnTo>
                    <a:pt x="2568" y="743"/>
                  </a:lnTo>
                  <a:lnTo>
                    <a:pt x="2573" y="743"/>
                  </a:lnTo>
                  <a:lnTo>
                    <a:pt x="2579" y="740"/>
                  </a:lnTo>
                  <a:lnTo>
                    <a:pt x="2584" y="743"/>
                  </a:lnTo>
                  <a:lnTo>
                    <a:pt x="2589" y="740"/>
                  </a:lnTo>
                  <a:lnTo>
                    <a:pt x="2589" y="743"/>
                  </a:lnTo>
                  <a:lnTo>
                    <a:pt x="2595" y="743"/>
                  </a:lnTo>
                  <a:lnTo>
                    <a:pt x="2600" y="740"/>
                  </a:lnTo>
                  <a:lnTo>
                    <a:pt x="2600" y="743"/>
                  </a:lnTo>
                  <a:lnTo>
                    <a:pt x="2605" y="743"/>
                  </a:lnTo>
                  <a:lnTo>
                    <a:pt x="2611" y="740"/>
                  </a:lnTo>
                  <a:lnTo>
                    <a:pt x="2611" y="743"/>
                  </a:lnTo>
                  <a:lnTo>
                    <a:pt x="2616" y="743"/>
                  </a:lnTo>
                  <a:lnTo>
                    <a:pt x="2621" y="743"/>
                  </a:lnTo>
                  <a:lnTo>
                    <a:pt x="2627" y="743"/>
                  </a:lnTo>
                  <a:lnTo>
                    <a:pt x="2632" y="743"/>
                  </a:lnTo>
                  <a:lnTo>
                    <a:pt x="2637" y="743"/>
                  </a:lnTo>
                  <a:lnTo>
                    <a:pt x="2643" y="743"/>
                  </a:lnTo>
                  <a:lnTo>
                    <a:pt x="2648" y="743"/>
                  </a:lnTo>
                  <a:lnTo>
                    <a:pt x="2653" y="740"/>
                  </a:lnTo>
                  <a:lnTo>
                    <a:pt x="2653" y="743"/>
                  </a:lnTo>
                  <a:lnTo>
                    <a:pt x="2659" y="743"/>
                  </a:lnTo>
                  <a:lnTo>
                    <a:pt x="2664" y="743"/>
                  </a:lnTo>
                  <a:lnTo>
                    <a:pt x="2664" y="740"/>
                  </a:lnTo>
                  <a:lnTo>
                    <a:pt x="2669" y="740"/>
                  </a:lnTo>
                  <a:lnTo>
                    <a:pt x="2675" y="740"/>
                  </a:lnTo>
                  <a:lnTo>
                    <a:pt x="2680" y="740"/>
                  </a:lnTo>
                  <a:lnTo>
                    <a:pt x="2680" y="743"/>
                  </a:lnTo>
                  <a:lnTo>
                    <a:pt x="2685" y="743"/>
                  </a:lnTo>
                  <a:lnTo>
                    <a:pt x="2691" y="743"/>
                  </a:lnTo>
                  <a:lnTo>
                    <a:pt x="2696" y="743"/>
                  </a:lnTo>
                  <a:lnTo>
                    <a:pt x="2701" y="743"/>
                  </a:lnTo>
                  <a:lnTo>
                    <a:pt x="2707" y="740"/>
                  </a:lnTo>
                  <a:lnTo>
                    <a:pt x="2712" y="740"/>
                  </a:lnTo>
                  <a:lnTo>
                    <a:pt x="2712" y="743"/>
                  </a:lnTo>
                  <a:lnTo>
                    <a:pt x="2717" y="743"/>
                  </a:lnTo>
                  <a:lnTo>
                    <a:pt x="2723" y="743"/>
                  </a:lnTo>
                  <a:lnTo>
                    <a:pt x="2728" y="743"/>
                  </a:lnTo>
                  <a:lnTo>
                    <a:pt x="2733" y="743"/>
                  </a:lnTo>
                  <a:lnTo>
                    <a:pt x="2739" y="743"/>
                  </a:lnTo>
                  <a:lnTo>
                    <a:pt x="2739" y="740"/>
                  </a:lnTo>
                  <a:lnTo>
                    <a:pt x="2744" y="740"/>
                  </a:lnTo>
                  <a:lnTo>
                    <a:pt x="2749" y="740"/>
                  </a:lnTo>
                  <a:lnTo>
                    <a:pt x="2749" y="743"/>
                  </a:lnTo>
                  <a:lnTo>
                    <a:pt x="2754" y="743"/>
                  </a:lnTo>
                  <a:lnTo>
                    <a:pt x="2760" y="740"/>
                  </a:lnTo>
                  <a:lnTo>
                    <a:pt x="2760" y="737"/>
                  </a:lnTo>
                  <a:lnTo>
                    <a:pt x="2765" y="740"/>
                  </a:lnTo>
                  <a:lnTo>
                    <a:pt x="2770" y="740"/>
                  </a:lnTo>
                  <a:lnTo>
                    <a:pt x="2770" y="743"/>
                  </a:lnTo>
                  <a:lnTo>
                    <a:pt x="2776" y="743"/>
                  </a:lnTo>
                  <a:lnTo>
                    <a:pt x="2781" y="740"/>
                  </a:lnTo>
                  <a:lnTo>
                    <a:pt x="2786" y="743"/>
                  </a:lnTo>
                  <a:lnTo>
                    <a:pt x="2792" y="743"/>
                  </a:lnTo>
                  <a:lnTo>
                    <a:pt x="2797" y="743"/>
                  </a:lnTo>
                  <a:lnTo>
                    <a:pt x="2797" y="740"/>
                  </a:lnTo>
                  <a:lnTo>
                    <a:pt x="2802" y="743"/>
                  </a:lnTo>
                  <a:lnTo>
                    <a:pt x="2808" y="743"/>
                  </a:lnTo>
                  <a:lnTo>
                    <a:pt x="2813" y="743"/>
                  </a:lnTo>
                  <a:lnTo>
                    <a:pt x="2818" y="743"/>
                  </a:lnTo>
                  <a:lnTo>
                    <a:pt x="2824" y="743"/>
                  </a:lnTo>
                  <a:lnTo>
                    <a:pt x="2829" y="743"/>
                  </a:lnTo>
                  <a:lnTo>
                    <a:pt x="2834" y="743"/>
                  </a:lnTo>
                  <a:lnTo>
                    <a:pt x="2840" y="743"/>
                  </a:lnTo>
                  <a:lnTo>
                    <a:pt x="2845" y="743"/>
                  </a:lnTo>
                  <a:lnTo>
                    <a:pt x="2850" y="740"/>
                  </a:lnTo>
                  <a:lnTo>
                    <a:pt x="2856" y="740"/>
                  </a:lnTo>
                  <a:lnTo>
                    <a:pt x="2861" y="743"/>
                  </a:lnTo>
                  <a:lnTo>
                    <a:pt x="2861" y="740"/>
                  </a:lnTo>
                  <a:lnTo>
                    <a:pt x="2866" y="743"/>
                  </a:lnTo>
                  <a:lnTo>
                    <a:pt x="2872" y="743"/>
                  </a:lnTo>
                  <a:lnTo>
                    <a:pt x="2872" y="740"/>
                  </a:lnTo>
                  <a:lnTo>
                    <a:pt x="2877" y="743"/>
                  </a:lnTo>
                  <a:lnTo>
                    <a:pt x="2882" y="743"/>
                  </a:lnTo>
                  <a:lnTo>
                    <a:pt x="2888" y="743"/>
                  </a:lnTo>
                  <a:lnTo>
                    <a:pt x="2888" y="740"/>
                  </a:lnTo>
                  <a:lnTo>
                    <a:pt x="2893" y="743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1" name="Rectangle 448"/>
            <p:cNvSpPr>
              <a:spLocks noChangeArrowheads="1"/>
            </p:cNvSpPr>
            <p:nvPr/>
          </p:nvSpPr>
          <p:spPr bwMode="auto">
            <a:xfrm rot="16200000">
              <a:off x="786726" y="976764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1899.8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12" name="Rectangle 449"/>
            <p:cNvSpPr>
              <a:spLocks noChangeArrowheads="1"/>
            </p:cNvSpPr>
            <p:nvPr/>
          </p:nvSpPr>
          <p:spPr bwMode="auto">
            <a:xfrm rot="16200000">
              <a:off x="1499438" y="1749850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2264.9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13" name="Line 450"/>
            <p:cNvSpPr>
              <a:spLocks noChangeShapeType="1"/>
            </p:cNvSpPr>
            <p:nvPr/>
          </p:nvSpPr>
          <p:spPr bwMode="auto">
            <a:xfrm flipV="1">
              <a:off x="1621670" y="1988229"/>
              <a:ext cx="0" cy="22700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4" name="Rectangle 451"/>
            <p:cNvSpPr>
              <a:spLocks noChangeArrowheads="1"/>
            </p:cNvSpPr>
            <p:nvPr/>
          </p:nvSpPr>
          <p:spPr bwMode="auto">
            <a:xfrm rot="16200000">
              <a:off x="2202625" y="1948281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2630.0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15" name="Line 452"/>
            <p:cNvSpPr>
              <a:spLocks noChangeShapeType="1"/>
            </p:cNvSpPr>
            <p:nvPr/>
          </p:nvSpPr>
          <p:spPr bwMode="auto">
            <a:xfrm flipV="1">
              <a:off x="2332794" y="2207296"/>
              <a:ext cx="0" cy="4603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6" name="Rectangle 453"/>
            <p:cNvSpPr>
              <a:spLocks noChangeArrowheads="1"/>
            </p:cNvSpPr>
            <p:nvPr/>
          </p:nvSpPr>
          <p:spPr bwMode="auto">
            <a:xfrm rot="16200000">
              <a:off x="1067684" y="1983205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2045.8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17" name="Line 454"/>
            <p:cNvSpPr>
              <a:spLocks noChangeShapeType="1"/>
            </p:cNvSpPr>
            <p:nvPr/>
          </p:nvSpPr>
          <p:spPr bwMode="auto">
            <a:xfrm flipV="1">
              <a:off x="1189916" y="2245395"/>
              <a:ext cx="0" cy="8572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8" name="Line 456"/>
            <p:cNvSpPr>
              <a:spLocks noChangeShapeType="1"/>
            </p:cNvSpPr>
            <p:nvPr/>
          </p:nvSpPr>
          <p:spPr bwMode="auto">
            <a:xfrm flipV="1">
              <a:off x="1902627" y="2283494"/>
              <a:ext cx="0" cy="7302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9" name="Rectangle 457"/>
            <p:cNvSpPr>
              <a:spLocks noChangeArrowheads="1"/>
            </p:cNvSpPr>
            <p:nvPr/>
          </p:nvSpPr>
          <p:spPr bwMode="auto">
            <a:xfrm rot="16200000">
              <a:off x="2501043" y="2043528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2776.1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20" name="Line 458"/>
            <p:cNvSpPr>
              <a:spLocks noChangeShapeType="1"/>
            </p:cNvSpPr>
            <p:nvPr/>
          </p:nvSpPr>
          <p:spPr bwMode="auto">
            <a:xfrm flipV="1">
              <a:off x="2618514" y="2291430"/>
              <a:ext cx="0" cy="6984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1" name="Rectangle 459"/>
            <p:cNvSpPr>
              <a:spLocks noChangeArrowheads="1"/>
            </p:cNvSpPr>
            <p:nvPr/>
          </p:nvSpPr>
          <p:spPr bwMode="auto">
            <a:xfrm rot="16200000">
              <a:off x="1350228" y="2070515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2191.8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22" name="Line 460"/>
            <p:cNvSpPr>
              <a:spLocks noChangeShapeType="1"/>
            </p:cNvSpPr>
            <p:nvPr/>
          </p:nvSpPr>
          <p:spPr bwMode="auto">
            <a:xfrm flipV="1">
              <a:off x="1477222" y="2321592"/>
              <a:ext cx="0" cy="3968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3" name="Rectangle 461"/>
            <p:cNvSpPr>
              <a:spLocks noChangeArrowheads="1"/>
            </p:cNvSpPr>
            <p:nvPr/>
          </p:nvSpPr>
          <p:spPr bwMode="auto">
            <a:xfrm rot="16200000">
              <a:off x="2920098" y="2022891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2995.2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24" name="Line 462"/>
            <p:cNvSpPr>
              <a:spLocks noChangeShapeType="1"/>
            </p:cNvSpPr>
            <p:nvPr/>
          </p:nvSpPr>
          <p:spPr bwMode="auto">
            <a:xfrm flipV="1">
              <a:off x="3050268" y="2283494"/>
              <a:ext cx="0" cy="8095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" name="Line 464"/>
            <p:cNvSpPr>
              <a:spLocks noChangeShapeType="1"/>
            </p:cNvSpPr>
            <p:nvPr/>
          </p:nvSpPr>
          <p:spPr bwMode="auto">
            <a:xfrm flipV="1">
              <a:off x="3764567" y="2299368"/>
              <a:ext cx="0" cy="4286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" name="Rectangle 465"/>
            <p:cNvSpPr>
              <a:spLocks noChangeArrowheads="1"/>
            </p:cNvSpPr>
            <p:nvPr/>
          </p:nvSpPr>
          <p:spPr bwMode="auto">
            <a:xfrm rot="16200000">
              <a:off x="3213755" y="2059402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3141.2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27" name="Line 466"/>
            <p:cNvSpPr>
              <a:spLocks noChangeShapeType="1"/>
            </p:cNvSpPr>
            <p:nvPr/>
          </p:nvSpPr>
          <p:spPr bwMode="auto">
            <a:xfrm flipV="1">
              <a:off x="3331225" y="2307305"/>
              <a:ext cx="0" cy="6032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8" name="Rectangle 467"/>
            <p:cNvSpPr>
              <a:spLocks noChangeArrowheads="1"/>
            </p:cNvSpPr>
            <p:nvPr/>
          </p:nvSpPr>
          <p:spPr bwMode="auto">
            <a:xfrm rot="16200000">
              <a:off x="3932815" y="2073689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3506.3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29" name="Line 468"/>
            <p:cNvSpPr>
              <a:spLocks noChangeShapeType="1"/>
            </p:cNvSpPr>
            <p:nvPr/>
          </p:nvSpPr>
          <p:spPr bwMode="auto">
            <a:xfrm flipV="1">
              <a:off x="4048698" y="2326354"/>
              <a:ext cx="0" cy="5079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0" name="Rectangle 469"/>
            <p:cNvSpPr>
              <a:spLocks noChangeArrowheads="1"/>
            </p:cNvSpPr>
            <p:nvPr/>
          </p:nvSpPr>
          <p:spPr bwMode="auto">
            <a:xfrm rot="16200000">
              <a:off x="4361395" y="2094326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3725.4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31" name="Line 470"/>
            <p:cNvSpPr>
              <a:spLocks noChangeShapeType="1"/>
            </p:cNvSpPr>
            <p:nvPr/>
          </p:nvSpPr>
          <p:spPr bwMode="auto">
            <a:xfrm flipV="1">
              <a:off x="4478866" y="2331117"/>
              <a:ext cx="0" cy="4603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2" name="Line 471"/>
            <p:cNvSpPr>
              <a:spLocks noChangeShapeType="1"/>
            </p:cNvSpPr>
            <p:nvPr/>
          </p:nvSpPr>
          <p:spPr bwMode="auto">
            <a:xfrm>
              <a:off x="758162" y="2399377"/>
              <a:ext cx="4285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3" name="Rectangle 472"/>
            <p:cNvSpPr>
              <a:spLocks noChangeArrowheads="1"/>
            </p:cNvSpPr>
            <p:nvPr/>
          </p:nvSpPr>
          <p:spPr bwMode="auto">
            <a:xfrm>
              <a:off x="713717" y="2350166"/>
              <a:ext cx="42857" cy="9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34" name="Line 473"/>
            <p:cNvSpPr>
              <a:spLocks noChangeShapeType="1"/>
            </p:cNvSpPr>
            <p:nvPr/>
          </p:nvSpPr>
          <p:spPr bwMode="auto">
            <a:xfrm>
              <a:off x="775622" y="2321592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5" name="Line 474"/>
            <p:cNvSpPr>
              <a:spLocks noChangeShapeType="1"/>
            </p:cNvSpPr>
            <p:nvPr/>
          </p:nvSpPr>
          <p:spPr bwMode="auto">
            <a:xfrm>
              <a:off x="775622" y="2240632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6" name="Line 475"/>
            <p:cNvSpPr>
              <a:spLocks noChangeShapeType="1"/>
            </p:cNvSpPr>
            <p:nvPr/>
          </p:nvSpPr>
          <p:spPr bwMode="auto">
            <a:xfrm>
              <a:off x="775622" y="2164435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7" name="Line 476"/>
            <p:cNvSpPr>
              <a:spLocks noChangeShapeType="1"/>
            </p:cNvSpPr>
            <p:nvPr/>
          </p:nvSpPr>
          <p:spPr bwMode="auto">
            <a:xfrm>
              <a:off x="775622" y="2086650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8" name="Line 477"/>
            <p:cNvSpPr>
              <a:spLocks noChangeShapeType="1"/>
            </p:cNvSpPr>
            <p:nvPr/>
          </p:nvSpPr>
          <p:spPr bwMode="auto">
            <a:xfrm>
              <a:off x="758162" y="2010453"/>
              <a:ext cx="4285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9" name="Rectangle 478"/>
            <p:cNvSpPr>
              <a:spLocks noChangeArrowheads="1"/>
            </p:cNvSpPr>
            <p:nvPr/>
          </p:nvSpPr>
          <p:spPr bwMode="auto">
            <a:xfrm>
              <a:off x="620064" y="1961242"/>
              <a:ext cx="10635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0.5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40" name="Line 479"/>
            <p:cNvSpPr>
              <a:spLocks noChangeShapeType="1"/>
            </p:cNvSpPr>
            <p:nvPr/>
          </p:nvSpPr>
          <p:spPr bwMode="auto">
            <a:xfrm>
              <a:off x="775622" y="1932668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1" name="Line 480"/>
            <p:cNvSpPr>
              <a:spLocks noChangeShapeType="1"/>
            </p:cNvSpPr>
            <p:nvPr/>
          </p:nvSpPr>
          <p:spPr bwMode="auto">
            <a:xfrm>
              <a:off x="775622" y="1856470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2" name="Line 481"/>
            <p:cNvSpPr>
              <a:spLocks noChangeShapeType="1"/>
            </p:cNvSpPr>
            <p:nvPr/>
          </p:nvSpPr>
          <p:spPr bwMode="auto">
            <a:xfrm>
              <a:off x="775622" y="1775511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3" name="Line 482"/>
            <p:cNvSpPr>
              <a:spLocks noChangeShapeType="1"/>
            </p:cNvSpPr>
            <p:nvPr/>
          </p:nvSpPr>
          <p:spPr bwMode="auto">
            <a:xfrm>
              <a:off x="775622" y="1697725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4" name="Line 483"/>
            <p:cNvSpPr>
              <a:spLocks noChangeShapeType="1"/>
            </p:cNvSpPr>
            <p:nvPr/>
          </p:nvSpPr>
          <p:spPr bwMode="auto">
            <a:xfrm>
              <a:off x="758162" y="1621528"/>
              <a:ext cx="4285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5" name="Rectangle 484"/>
            <p:cNvSpPr>
              <a:spLocks noChangeArrowheads="1"/>
            </p:cNvSpPr>
            <p:nvPr/>
          </p:nvSpPr>
          <p:spPr bwMode="auto">
            <a:xfrm>
              <a:off x="618477" y="1572318"/>
              <a:ext cx="10635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1.0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46" name="Line 485"/>
            <p:cNvSpPr>
              <a:spLocks noChangeShapeType="1"/>
            </p:cNvSpPr>
            <p:nvPr/>
          </p:nvSpPr>
          <p:spPr bwMode="auto">
            <a:xfrm>
              <a:off x="775622" y="1543744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7" name="Line 486"/>
            <p:cNvSpPr>
              <a:spLocks noChangeShapeType="1"/>
            </p:cNvSpPr>
            <p:nvPr/>
          </p:nvSpPr>
          <p:spPr bwMode="auto">
            <a:xfrm>
              <a:off x="775622" y="1467546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8" name="Line 487"/>
            <p:cNvSpPr>
              <a:spLocks noChangeShapeType="1"/>
            </p:cNvSpPr>
            <p:nvPr/>
          </p:nvSpPr>
          <p:spPr bwMode="auto">
            <a:xfrm>
              <a:off x="775622" y="1391349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9" name="Line 488"/>
            <p:cNvSpPr>
              <a:spLocks noChangeShapeType="1"/>
            </p:cNvSpPr>
            <p:nvPr/>
          </p:nvSpPr>
          <p:spPr bwMode="auto">
            <a:xfrm>
              <a:off x="775622" y="1308802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0" name="Line 489"/>
            <p:cNvSpPr>
              <a:spLocks noChangeShapeType="1"/>
            </p:cNvSpPr>
            <p:nvPr/>
          </p:nvSpPr>
          <p:spPr bwMode="auto">
            <a:xfrm>
              <a:off x="758162" y="1232604"/>
              <a:ext cx="4285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1" name="Rectangle 490"/>
            <p:cNvSpPr>
              <a:spLocks noChangeArrowheads="1"/>
            </p:cNvSpPr>
            <p:nvPr/>
          </p:nvSpPr>
          <p:spPr bwMode="auto">
            <a:xfrm>
              <a:off x="618477" y="1183393"/>
              <a:ext cx="10635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1.5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52" name="Line 491"/>
            <p:cNvSpPr>
              <a:spLocks noChangeShapeType="1"/>
            </p:cNvSpPr>
            <p:nvPr/>
          </p:nvSpPr>
          <p:spPr bwMode="auto">
            <a:xfrm>
              <a:off x="775622" y="1156407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3" name="Line 492"/>
            <p:cNvSpPr>
              <a:spLocks noChangeShapeType="1"/>
            </p:cNvSpPr>
            <p:nvPr/>
          </p:nvSpPr>
          <p:spPr bwMode="auto">
            <a:xfrm>
              <a:off x="775622" y="1078622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4" name="Line 493"/>
            <p:cNvSpPr>
              <a:spLocks noChangeShapeType="1"/>
            </p:cNvSpPr>
            <p:nvPr/>
          </p:nvSpPr>
          <p:spPr bwMode="auto">
            <a:xfrm>
              <a:off x="775622" y="1002424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5" name="Line 494"/>
            <p:cNvSpPr>
              <a:spLocks noChangeShapeType="1"/>
            </p:cNvSpPr>
            <p:nvPr/>
          </p:nvSpPr>
          <p:spPr bwMode="auto">
            <a:xfrm>
              <a:off x="775622" y="921465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6" name="Rectangle 495"/>
            <p:cNvSpPr>
              <a:spLocks noChangeArrowheads="1"/>
            </p:cNvSpPr>
            <p:nvPr/>
          </p:nvSpPr>
          <p:spPr bwMode="auto">
            <a:xfrm rot="16200000">
              <a:off x="324011" y="1509353"/>
              <a:ext cx="41749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Intens. [a.u.]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57" name="Line 496"/>
            <p:cNvSpPr>
              <a:spLocks noChangeShapeType="1"/>
            </p:cNvSpPr>
            <p:nvPr/>
          </p:nvSpPr>
          <p:spPr bwMode="auto">
            <a:xfrm>
              <a:off x="808957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8" name="Line 497"/>
            <p:cNvSpPr>
              <a:spLocks noChangeShapeType="1"/>
            </p:cNvSpPr>
            <p:nvPr/>
          </p:nvSpPr>
          <p:spPr bwMode="auto">
            <a:xfrm>
              <a:off x="910546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9" name="Line 498"/>
            <p:cNvSpPr>
              <a:spLocks noChangeShapeType="1"/>
            </p:cNvSpPr>
            <p:nvPr/>
          </p:nvSpPr>
          <p:spPr bwMode="auto">
            <a:xfrm>
              <a:off x="1004198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0" name="Line 499"/>
            <p:cNvSpPr>
              <a:spLocks noChangeShapeType="1"/>
            </p:cNvSpPr>
            <p:nvPr/>
          </p:nvSpPr>
          <p:spPr bwMode="auto">
            <a:xfrm>
              <a:off x="1105787" y="2424776"/>
              <a:ext cx="0" cy="206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1" name="Line 500"/>
            <p:cNvSpPr>
              <a:spLocks noChangeShapeType="1"/>
            </p:cNvSpPr>
            <p:nvPr/>
          </p:nvSpPr>
          <p:spPr bwMode="auto">
            <a:xfrm>
              <a:off x="1197852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2" name="Line 501"/>
            <p:cNvSpPr>
              <a:spLocks noChangeShapeType="1"/>
            </p:cNvSpPr>
            <p:nvPr/>
          </p:nvSpPr>
          <p:spPr bwMode="auto">
            <a:xfrm>
              <a:off x="1299441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3" name="Line 502"/>
            <p:cNvSpPr>
              <a:spLocks noChangeShapeType="1"/>
            </p:cNvSpPr>
            <p:nvPr/>
          </p:nvSpPr>
          <p:spPr bwMode="auto">
            <a:xfrm>
              <a:off x="1393094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4" name="Line 503"/>
            <p:cNvSpPr>
              <a:spLocks noChangeShapeType="1"/>
            </p:cNvSpPr>
            <p:nvPr/>
          </p:nvSpPr>
          <p:spPr bwMode="auto">
            <a:xfrm>
              <a:off x="1494684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5" name="Line 504"/>
            <p:cNvSpPr>
              <a:spLocks noChangeShapeType="1"/>
            </p:cNvSpPr>
            <p:nvPr/>
          </p:nvSpPr>
          <p:spPr bwMode="auto">
            <a:xfrm>
              <a:off x="1586749" y="2424776"/>
              <a:ext cx="0" cy="206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6" name="Line 505"/>
            <p:cNvSpPr>
              <a:spLocks noChangeShapeType="1"/>
            </p:cNvSpPr>
            <p:nvPr/>
          </p:nvSpPr>
          <p:spPr bwMode="auto">
            <a:xfrm>
              <a:off x="1688338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7" name="Line 506"/>
            <p:cNvSpPr>
              <a:spLocks noChangeShapeType="1"/>
            </p:cNvSpPr>
            <p:nvPr/>
          </p:nvSpPr>
          <p:spPr bwMode="auto">
            <a:xfrm>
              <a:off x="1789927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8" name="Line 507"/>
            <p:cNvSpPr>
              <a:spLocks noChangeShapeType="1"/>
            </p:cNvSpPr>
            <p:nvPr/>
          </p:nvSpPr>
          <p:spPr bwMode="auto">
            <a:xfrm>
              <a:off x="1883579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9" name="Line 508"/>
            <p:cNvSpPr>
              <a:spLocks noChangeShapeType="1"/>
            </p:cNvSpPr>
            <p:nvPr/>
          </p:nvSpPr>
          <p:spPr bwMode="auto">
            <a:xfrm>
              <a:off x="1985168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0" name="Line 509"/>
            <p:cNvSpPr>
              <a:spLocks noChangeShapeType="1"/>
            </p:cNvSpPr>
            <p:nvPr/>
          </p:nvSpPr>
          <p:spPr bwMode="auto">
            <a:xfrm>
              <a:off x="2077234" y="2424776"/>
              <a:ext cx="0" cy="206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1" name="Line 510"/>
            <p:cNvSpPr>
              <a:spLocks noChangeShapeType="1"/>
            </p:cNvSpPr>
            <p:nvPr/>
          </p:nvSpPr>
          <p:spPr bwMode="auto">
            <a:xfrm>
              <a:off x="2178823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2" name="Line 511"/>
            <p:cNvSpPr>
              <a:spLocks noChangeShapeType="1"/>
            </p:cNvSpPr>
            <p:nvPr/>
          </p:nvSpPr>
          <p:spPr bwMode="auto">
            <a:xfrm>
              <a:off x="2272476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3" name="Line 512"/>
            <p:cNvSpPr>
              <a:spLocks noChangeShapeType="1"/>
            </p:cNvSpPr>
            <p:nvPr/>
          </p:nvSpPr>
          <p:spPr bwMode="auto">
            <a:xfrm>
              <a:off x="2374065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4" name="Line 513"/>
            <p:cNvSpPr>
              <a:spLocks noChangeShapeType="1"/>
            </p:cNvSpPr>
            <p:nvPr/>
          </p:nvSpPr>
          <p:spPr bwMode="auto">
            <a:xfrm>
              <a:off x="2466130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5" name="Line 514"/>
            <p:cNvSpPr>
              <a:spLocks noChangeShapeType="1"/>
            </p:cNvSpPr>
            <p:nvPr/>
          </p:nvSpPr>
          <p:spPr bwMode="auto">
            <a:xfrm>
              <a:off x="2567719" y="2424776"/>
              <a:ext cx="0" cy="206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" name="Line 515"/>
            <p:cNvSpPr>
              <a:spLocks noChangeShapeType="1"/>
            </p:cNvSpPr>
            <p:nvPr/>
          </p:nvSpPr>
          <p:spPr bwMode="auto">
            <a:xfrm>
              <a:off x="2669308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" name="Line 516"/>
            <p:cNvSpPr>
              <a:spLocks noChangeShapeType="1"/>
            </p:cNvSpPr>
            <p:nvPr/>
          </p:nvSpPr>
          <p:spPr bwMode="auto">
            <a:xfrm>
              <a:off x="2762960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8" name="Line 517"/>
            <p:cNvSpPr>
              <a:spLocks noChangeShapeType="1"/>
            </p:cNvSpPr>
            <p:nvPr/>
          </p:nvSpPr>
          <p:spPr bwMode="auto">
            <a:xfrm>
              <a:off x="2864550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9" name="Line 518"/>
            <p:cNvSpPr>
              <a:spLocks noChangeShapeType="1"/>
            </p:cNvSpPr>
            <p:nvPr/>
          </p:nvSpPr>
          <p:spPr bwMode="auto">
            <a:xfrm>
              <a:off x="2956615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0" name="Line 519"/>
            <p:cNvSpPr>
              <a:spLocks noChangeShapeType="1"/>
            </p:cNvSpPr>
            <p:nvPr/>
          </p:nvSpPr>
          <p:spPr bwMode="auto">
            <a:xfrm>
              <a:off x="3058204" y="2424776"/>
              <a:ext cx="0" cy="206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1" name="Line 520"/>
            <p:cNvSpPr>
              <a:spLocks noChangeShapeType="1"/>
            </p:cNvSpPr>
            <p:nvPr/>
          </p:nvSpPr>
          <p:spPr bwMode="auto">
            <a:xfrm>
              <a:off x="3151857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2" name="Line 521"/>
            <p:cNvSpPr>
              <a:spLocks noChangeShapeType="1"/>
            </p:cNvSpPr>
            <p:nvPr/>
          </p:nvSpPr>
          <p:spPr bwMode="auto">
            <a:xfrm>
              <a:off x="3253446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3" name="Line 522"/>
            <p:cNvSpPr>
              <a:spLocks noChangeShapeType="1"/>
            </p:cNvSpPr>
            <p:nvPr/>
          </p:nvSpPr>
          <p:spPr bwMode="auto">
            <a:xfrm>
              <a:off x="3345511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4" name="Line 523"/>
            <p:cNvSpPr>
              <a:spLocks noChangeShapeType="1"/>
            </p:cNvSpPr>
            <p:nvPr/>
          </p:nvSpPr>
          <p:spPr bwMode="auto">
            <a:xfrm>
              <a:off x="3447101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5" name="Line 524"/>
            <p:cNvSpPr>
              <a:spLocks noChangeShapeType="1"/>
            </p:cNvSpPr>
            <p:nvPr/>
          </p:nvSpPr>
          <p:spPr bwMode="auto">
            <a:xfrm>
              <a:off x="3540753" y="2424776"/>
              <a:ext cx="0" cy="206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" name="Line 525"/>
            <p:cNvSpPr>
              <a:spLocks noChangeShapeType="1"/>
            </p:cNvSpPr>
            <p:nvPr/>
          </p:nvSpPr>
          <p:spPr bwMode="auto">
            <a:xfrm>
              <a:off x="3642342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" name="Line 526"/>
            <p:cNvSpPr>
              <a:spLocks noChangeShapeType="1"/>
            </p:cNvSpPr>
            <p:nvPr/>
          </p:nvSpPr>
          <p:spPr bwMode="auto">
            <a:xfrm>
              <a:off x="3743931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8" name="Line 527"/>
            <p:cNvSpPr>
              <a:spLocks noChangeShapeType="1"/>
            </p:cNvSpPr>
            <p:nvPr/>
          </p:nvSpPr>
          <p:spPr bwMode="auto">
            <a:xfrm>
              <a:off x="3835996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9" name="Line 528"/>
            <p:cNvSpPr>
              <a:spLocks noChangeShapeType="1"/>
            </p:cNvSpPr>
            <p:nvPr/>
          </p:nvSpPr>
          <p:spPr bwMode="auto">
            <a:xfrm>
              <a:off x="3937585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0" name="Line 529"/>
            <p:cNvSpPr>
              <a:spLocks noChangeShapeType="1"/>
            </p:cNvSpPr>
            <p:nvPr/>
          </p:nvSpPr>
          <p:spPr bwMode="auto">
            <a:xfrm>
              <a:off x="4031238" y="2424776"/>
              <a:ext cx="0" cy="206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1" name="Line 530"/>
            <p:cNvSpPr>
              <a:spLocks noChangeShapeType="1"/>
            </p:cNvSpPr>
            <p:nvPr/>
          </p:nvSpPr>
          <p:spPr bwMode="auto">
            <a:xfrm>
              <a:off x="4132827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2" name="Line 531"/>
            <p:cNvSpPr>
              <a:spLocks noChangeShapeType="1"/>
            </p:cNvSpPr>
            <p:nvPr/>
          </p:nvSpPr>
          <p:spPr bwMode="auto">
            <a:xfrm>
              <a:off x="4224893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3" name="Line 532"/>
            <p:cNvSpPr>
              <a:spLocks noChangeShapeType="1"/>
            </p:cNvSpPr>
            <p:nvPr/>
          </p:nvSpPr>
          <p:spPr bwMode="auto">
            <a:xfrm>
              <a:off x="4326482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4" name="Line 533"/>
            <p:cNvSpPr>
              <a:spLocks noChangeShapeType="1"/>
            </p:cNvSpPr>
            <p:nvPr/>
          </p:nvSpPr>
          <p:spPr bwMode="auto">
            <a:xfrm>
              <a:off x="4420134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5" name="Line 534"/>
            <p:cNvSpPr>
              <a:spLocks noChangeShapeType="1"/>
            </p:cNvSpPr>
            <p:nvPr/>
          </p:nvSpPr>
          <p:spPr bwMode="auto">
            <a:xfrm>
              <a:off x="4521723" y="2424776"/>
              <a:ext cx="0" cy="206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6" name="Line 535"/>
            <p:cNvSpPr>
              <a:spLocks noChangeShapeType="1"/>
            </p:cNvSpPr>
            <p:nvPr/>
          </p:nvSpPr>
          <p:spPr bwMode="auto">
            <a:xfrm>
              <a:off x="4623312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7" name="Line 536"/>
            <p:cNvSpPr>
              <a:spLocks noChangeShapeType="1"/>
            </p:cNvSpPr>
            <p:nvPr/>
          </p:nvSpPr>
          <p:spPr bwMode="auto">
            <a:xfrm>
              <a:off x="4715377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8" name="Line 537"/>
            <p:cNvSpPr>
              <a:spLocks noChangeShapeType="1"/>
            </p:cNvSpPr>
            <p:nvPr/>
          </p:nvSpPr>
          <p:spPr bwMode="auto">
            <a:xfrm>
              <a:off x="4816967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9" name="Line 538"/>
            <p:cNvSpPr>
              <a:spLocks noChangeShapeType="1"/>
            </p:cNvSpPr>
            <p:nvPr/>
          </p:nvSpPr>
          <p:spPr bwMode="auto">
            <a:xfrm>
              <a:off x="4910620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0" name="Line 539"/>
            <p:cNvSpPr>
              <a:spLocks noChangeShapeType="1"/>
            </p:cNvSpPr>
            <p:nvPr/>
          </p:nvSpPr>
          <p:spPr bwMode="auto">
            <a:xfrm>
              <a:off x="5012209" y="2424776"/>
              <a:ext cx="0" cy="206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1" name="Line 540"/>
            <p:cNvSpPr>
              <a:spLocks noChangeShapeType="1"/>
            </p:cNvSpPr>
            <p:nvPr/>
          </p:nvSpPr>
          <p:spPr bwMode="auto">
            <a:xfrm>
              <a:off x="5105861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2" name="Line 541"/>
            <p:cNvSpPr>
              <a:spLocks noChangeShapeType="1"/>
            </p:cNvSpPr>
            <p:nvPr/>
          </p:nvSpPr>
          <p:spPr bwMode="auto">
            <a:xfrm>
              <a:off x="5205863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3" name="Line 542"/>
            <p:cNvSpPr>
              <a:spLocks noChangeShapeType="1"/>
            </p:cNvSpPr>
            <p:nvPr/>
          </p:nvSpPr>
          <p:spPr bwMode="auto">
            <a:xfrm>
              <a:off x="5299515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4" name="Line 543"/>
            <p:cNvSpPr>
              <a:spLocks noChangeShapeType="1"/>
            </p:cNvSpPr>
            <p:nvPr/>
          </p:nvSpPr>
          <p:spPr bwMode="auto">
            <a:xfrm>
              <a:off x="5401104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5" name="Line 544"/>
            <p:cNvSpPr>
              <a:spLocks noChangeShapeType="1"/>
            </p:cNvSpPr>
            <p:nvPr/>
          </p:nvSpPr>
          <p:spPr bwMode="auto">
            <a:xfrm flipV="1">
              <a:off x="4766172" y="2316829"/>
              <a:ext cx="0" cy="460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6" name="Line 545"/>
            <p:cNvSpPr>
              <a:spLocks noChangeShapeType="1"/>
            </p:cNvSpPr>
            <p:nvPr/>
          </p:nvSpPr>
          <p:spPr bwMode="auto">
            <a:xfrm flipV="1">
              <a:off x="5053479" y="2315242"/>
              <a:ext cx="0" cy="4603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07" name="Group 547"/>
            <p:cNvGrpSpPr>
              <a:grpSpLocks/>
            </p:cNvGrpSpPr>
            <p:nvPr/>
          </p:nvGrpSpPr>
          <p:grpSpPr bwMode="auto">
            <a:xfrm>
              <a:off x="805782" y="899241"/>
              <a:ext cx="4609609" cy="1522360"/>
              <a:chOff x="704" y="1108"/>
              <a:chExt cx="2904" cy="959"/>
            </a:xfrm>
          </p:grpSpPr>
          <p:sp>
            <p:nvSpPr>
              <p:cNvPr id="1460" name="Line 548"/>
              <p:cNvSpPr>
                <a:spLocks noChangeShapeType="1"/>
              </p:cNvSpPr>
              <p:nvPr/>
            </p:nvSpPr>
            <p:spPr bwMode="auto">
              <a:xfrm>
                <a:off x="705" y="2067"/>
                <a:ext cx="29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1" name="Line 549"/>
              <p:cNvSpPr>
                <a:spLocks noChangeShapeType="1"/>
              </p:cNvSpPr>
              <p:nvPr/>
            </p:nvSpPr>
            <p:spPr bwMode="auto">
              <a:xfrm>
                <a:off x="704" y="1108"/>
                <a:ext cx="0" cy="9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308" name="Rectangle 552"/>
            <p:cNvSpPr>
              <a:spLocks noChangeArrowheads="1"/>
            </p:cNvSpPr>
            <p:nvPr/>
          </p:nvSpPr>
          <p:spPr bwMode="auto">
            <a:xfrm>
              <a:off x="724828" y="827805"/>
              <a:ext cx="42858" cy="9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4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09" name="Rectangle 553"/>
            <p:cNvSpPr>
              <a:spLocks noChangeArrowheads="1"/>
            </p:cNvSpPr>
            <p:nvPr/>
          </p:nvSpPr>
          <p:spPr bwMode="auto">
            <a:xfrm>
              <a:off x="594666" y="840505"/>
              <a:ext cx="12381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x10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10" name="Rectangle 555"/>
            <p:cNvSpPr>
              <a:spLocks noChangeArrowheads="1"/>
            </p:cNvSpPr>
            <p:nvPr/>
          </p:nvSpPr>
          <p:spPr bwMode="auto">
            <a:xfrm rot="16200000">
              <a:off x="1788332" y="2014953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2410.9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11" name="Rectangle 562"/>
            <p:cNvSpPr>
              <a:spLocks noChangeArrowheads="1"/>
            </p:cNvSpPr>
            <p:nvPr/>
          </p:nvSpPr>
          <p:spPr bwMode="auto">
            <a:xfrm rot="16200000">
              <a:off x="3635985" y="2051465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3360.3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12" name="Rectangle 565"/>
            <p:cNvSpPr>
              <a:spLocks noChangeArrowheads="1"/>
            </p:cNvSpPr>
            <p:nvPr/>
          </p:nvSpPr>
          <p:spPr bwMode="auto">
            <a:xfrm rot="16200000">
              <a:off x="4651877" y="2076864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3871.5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13" name="Rectangle 570"/>
            <p:cNvSpPr>
              <a:spLocks noChangeArrowheads="1"/>
            </p:cNvSpPr>
            <p:nvPr/>
          </p:nvSpPr>
          <p:spPr bwMode="auto">
            <a:xfrm rot="16200000">
              <a:off x="5070932" y="2081626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4090.5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14" name="Line 571"/>
            <p:cNvSpPr>
              <a:spLocks noChangeShapeType="1"/>
            </p:cNvSpPr>
            <p:nvPr/>
          </p:nvSpPr>
          <p:spPr bwMode="auto">
            <a:xfrm flipV="1">
              <a:off x="5188402" y="2320004"/>
              <a:ext cx="0" cy="428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5" name="Rectangle 572"/>
            <p:cNvSpPr>
              <a:spLocks noChangeArrowheads="1"/>
            </p:cNvSpPr>
            <p:nvPr/>
          </p:nvSpPr>
          <p:spPr bwMode="auto">
            <a:xfrm rot="16200000">
              <a:off x="4942358" y="2081626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4017.6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16" name="Rectangle 573"/>
            <p:cNvSpPr>
              <a:spLocks noChangeArrowheads="1"/>
            </p:cNvSpPr>
            <p:nvPr/>
          </p:nvSpPr>
          <p:spPr bwMode="auto">
            <a:xfrm rot="16200000">
              <a:off x="1512657" y="3269235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2264.9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17" name="Rectangle 574"/>
            <p:cNvSpPr>
              <a:spLocks noChangeArrowheads="1"/>
            </p:cNvSpPr>
            <p:nvPr/>
          </p:nvSpPr>
          <p:spPr bwMode="auto">
            <a:xfrm rot="16200000">
              <a:off x="2222194" y="3424805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2630.0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18" name="Rectangle 575"/>
            <p:cNvSpPr>
              <a:spLocks noChangeArrowheads="1"/>
            </p:cNvSpPr>
            <p:nvPr/>
          </p:nvSpPr>
          <p:spPr bwMode="auto">
            <a:xfrm rot="16200000">
              <a:off x="2952366" y="3681971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2995.2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19" name="Rectangle 579"/>
            <p:cNvSpPr>
              <a:spLocks noChangeArrowheads="1"/>
            </p:cNvSpPr>
            <p:nvPr/>
          </p:nvSpPr>
          <p:spPr bwMode="auto">
            <a:xfrm rot="16200000">
              <a:off x="920582" y="5748826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1954.8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20" name="Rectangle 580"/>
            <p:cNvSpPr>
              <a:spLocks noChangeArrowheads="1"/>
            </p:cNvSpPr>
            <p:nvPr/>
          </p:nvSpPr>
          <p:spPr bwMode="auto">
            <a:xfrm rot="16200000">
              <a:off x="1190428" y="5845659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2102.8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21" name="Rectangle 581"/>
            <p:cNvSpPr>
              <a:spLocks noChangeArrowheads="1"/>
            </p:cNvSpPr>
            <p:nvPr/>
          </p:nvSpPr>
          <p:spPr bwMode="auto">
            <a:xfrm rot="16200000">
              <a:off x="1379321" y="5591668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2191.9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22" name="Rectangle 582"/>
            <p:cNvSpPr>
              <a:spLocks noChangeArrowheads="1"/>
            </p:cNvSpPr>
            <p:nvPr/>
          </p:nvSpPr>
          <p:spPr bwMode="auto">
            <a:xfrm rot="16200000">
              <a:off x="1472973" y="5637704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2248.9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23" name="Rectangle 583"/>
            <p:cNvSpPr>
              <a:spLocks noChangeArrowheads="1"/>
            </p:cNvSpPr>
            <p:nvPr/>
          </p:nvSpPr>
          <p:spPr bwMode="auto">
            <a:xfrm rot="16200000">
              <a:off x="1753931" y="5621830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2395.0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24" name="Rectangle 584"/>
            <p:cNvSpPr>
              <a:spLocks noChangeArrowheads="1"/>
            </p:cNvSpPr>
            <p:nvPr/>
          </p:nvSpPr>
          <p:spPr bwMode="auto">
            <a:xfrm rot="16200000">
              <a:off x="1912665" y="5801211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2467.9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25" name="Rectangle 585"/>
            <p:cNvSpPr>
              <a:spLocks noChangeArrowheads="1"/>
            </p:cNvSpPr>
            <p:nvPr/>
          </p:nvSpPr>
          <p:spPr bwMode="auto">
            <a:xfrm rot="16200000">
              <a:off x="1982507" y="5904395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2483.9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26" name="Rectangle 586"/>
            <p:cNvSpPr>
              <a:spLocks noChangeArrowheads="1"/>
            </p:cNvSpPr>
            <p:nvPr/>
          </p:nvSpPr>
          <p:spPr bwMode="auto">
            <a:xfrm rot="16200000">
              <a:off x="2188860" y="5778987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2614.0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27" name="Rectangle 587"/>
            <p:cNvSpPr>
              <a:spLocks noChangeArrowheads="1"/>
            </p:cNvSpPr>
            <p:nvPr/>
          </p:nvSpPr>
          <p:spPr bwMode="auto">
            <a:xfrm rot="16200000">
              <a:off x="2380927" y="5799624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2703.1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28" name="Rectangle 588"/>
            <p:cNvSpPr>
              <a:spLocks noChangeArrowheads="1"/>
            </p:cNvSpPr>
            <p:nvPr/>
          </p:nvSpPr>
          <p:spPr bwMode="auto">
            <a:xfrm rot="16200000">
              <a:off x="2476166" y="5845659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2760.1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29" name="Rectangle 589"/>
            <p:cNvSpPr>
              <a:spLocks noChangeArrowheads="1"/>
            </p:cNvSpPr>
            <p:nvPr/>
          </p:nvSpPr>
          <p:spPr bwMode="auto">
            <a:xfrm rot="16200000">
              <a:off x="3803175" y="5940906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3433.3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30" name="Line 590"/>
            <p:cNvSpPr>
              <a:spLocks noChangeShapeType="1"/>
            </p:cNvSpPr>
            <p:nvPr/>
          </p:nvSpPr>
          <p:spPr bwMode="auto">
            <a:xfrm flipV="1">
              <a:off x="3923821" y="6187222"/>
              <a:ext cx="0" cy="380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31" name="Group 744"/>
            <p:cNvGrpSpPr>
              <a:grpSpLocks/>
            </p:cNvGrpSpPr>
            <p:nvPr/>
          </p:nvGrpSpPr>
          <p:grpSpPr bwMode="auto">
            <a:xfrm>
              <a:off x="2186760" y="735733"/>
              <a:ext cx="266672" cy="422261"/>
              <a:chOff x="3093" y="172"/>
              <a:chExt cx="168" cy="266"/>
            </a:xfrm>
          </p:grpSpPr>
          <p:sp>
            <p:nvSpPr>
              <p:cNvPr id="1432" name="Rectangle 593"/>
              <p:cNvSpPr>
                <a:spLocks noChangeAspect="1" noChangeArrowheads="1"/>
              </p:cNvSpPr>
              <p:nvPr/>
            </p:nvSpPr>
            <p:spPr bwMode="auto">
              <a:xfrm rot="5400000">
                <a:off x="3166" y="412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33" name="Rectangle 594"/>
              <p:cNvSpPr>
                <a:spLocks noChangeAspect="1" noChangeArrowheads="1"/>
              </p:cNvSpPr>
              <p:nvPr/>
            </p:nvSpPr>
            <p:spPr bwMode="auto">
              <a:xfrm rot="5400000">
                <a:off x="3165" y="367"/>
                <a:ext cx="22" cy="21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34" name="Oval 595"/>
              <p:cNvSpPr>
                <a:spLocks noChangeAspect="1" noChangeArrowheads="1"/>
              </p:cNvSpPr>
              <p:nvPr/>
            </p:nvSpPr>
            <p:spPr bwMode="auto">
              <a:xfrm rot="5400000">
                <a:off x="3164" y="320"/>
                <a:ext cx="24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35" name="Rectangle 596"/>
              <p:cNvSpPr>
                <a:spLocks noChangeAspect="1" noChangeArrowheads="1"/>
              </p:cNvSpPr>
              <p:nvPr/>
            </p:nvSpPr>
            <p:spPr bwMode="auto">
              <a:xfrm rot="5400000">
                <a:off x="3187" y="22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36" name="Oval 597"/>
              <p:cNvSpPr>
                <a:spLocks noChangeAspect="1" noChangeArrowheads="1"/>
              </p:cNvSpPr>
              <p:nvPr/>
            </p:nvSpPr>
            <p:spPr bwMode="auto">
              <a:xfrm rot="5400000">
                <a:off x="3201" y="2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37" name="Oval 598"/>
              <p:cNvSpPr>
                <a:spLocks noChangeAspect="1" noChangeArrowheads="1"/>
              </p:cNvSpPr>
              <p:nvPr/>
            </p:nvSpPr>
            <p:spPr bwMode="auto">
              <a:xfrm rot="5400000">
                <a:off x="3120" y="2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38" name="Line 599"/>
              <p:cNvSpPr>
                <a:spLocks noChangeAspect="1" noChangeShapeType="1"/>
              </p:cNvSpPr>
              <p:nvPr/>
            </p:nvSpPr>
            <p:spPr bwMode="auto">
              <a:xfrm rot="5400000">
                <a:off x="3166" y="356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39" name="Line 600"/>
              <p:cNvSpPr>
                <a:spLocks noChangeAspect="1" noChangeShapeType="1"/>
              </p:cNvSpPr>
              <p:nvPr/>
            </p:nvSpPr>
            <p:spPr bwMode="auto">
              <a:xfrm rot="5400000">
                <a:off x="3166" y="401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440" name="Group 601"/>
              <p:cNvGrpSpPr>
                <a:grpSpLocks noChangeAspect="1"/>
              </p:cNvGrpSpPr>
              <p:nvPr/>
            </p:nvGrpSpPr>
            <p:grpSpPr bwMode="auto">
              <a:xfrm rot="5400000">
                <a:off x="3163" y="278"/>
                <a:ext cx="26" cy="65"/>
                <a:chOff x="3348" y="1388"/>
                <a:chExt cx="196" cy="488"/>
              </a:xfrm>
            </p:grpSpPr>
            <p:sp>
              <p:nvSpPr>
                <p:cNvPr id="1458" name="Line 602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459" name="Line 60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441" name="Rectangle 604"/>
              <p:cNvSpPr>
                <a:spLocks noChangeAspect="1" noChangeArrowheads="1"/>
              </p:cNvSpPr>
              <p:nvPr/>
            </p:nvSpPr>
            <p:spPr bwMode="auto">
              <a:xfrm rot="5400000">
                <a:off x="3235" y="22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42" name="Line 605"/>
              <p:cNvSpPr>
                <a:spLocks noChangeAspect="1" noChangeShapeType="1"/>
              </p:cNvSpPr>
              <p:nvPr/>
            </p:nvSpPr>
            <p:spPr bwMode="auto">
              <a:xfrm>
                <a:off x="3207" y="251"/>
                <a:ext cx="6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3" name="Line 606"/>
              <p:cNvSpPr>
                <a:spLocks noChangeAspect="1" noChangeShapeType="1"/>
              </p:cNvSpPr>
              <p:nvPr/>
            </p:nvSpPr>
            <p:spPr bwMode="auto">
              <a:xfrm flipH="1">
                <a:off x="3225" y="251"/>
                <a:ext cx="9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4" name="Rectangle 607"/>
              <p:cNvSpPr>
                <a:spLocks noChangeAspect="1" noChangeArrowheads="1"/>
              </p:cNvSpPr>
              <p:nvPr/>
            </p:nvSpPr>
            <p:spPr bwMode="auto">
              <a:xfrm rot="5400000">
                <a:off x="3094" y="22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45" name="Rectangle 608"/>
              <p:cNvSpPr>
                <a:spLocks noChangeAspect="1" noChangeArrowheads="1"/>
              </p:cNvSpPr>
              <p:nvPr/>
            </p:nvSpPr>
            <p:spPr bwMode="auto">
              <a:xfrm rot="5400000">
                <a:off x="3142" y="22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46" name="Line 609"/>
              <p:cNvSpPr>
                <a:spLocks noChangeAspect="1" noChangeShapeType="1"/>
              </p:cNvSpPr>
              <p:nvPr/>
            </p:nvSpPr>
            <p:spPr bwMode="auto">
              <a:xfrm>
                <a:off x="3117" y="254"/>
                <a:ext cx="6" cy="19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7" name="Line 610"/>
              <p:cNvSpPr>
                <a:spLocks noChangeAspect="1" noChangeShapeType="1"/>
              </p:cNvSpPr>
              <p:nvPr/>
            </p:nvSpPr>
            <p:spPr bwMode="auto">
              <a:xfrm flipH="1">
                <a:off x="3136" y="251"/>
                <a:ext cx="10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8" name="Line 611"/>
              <p:cNvSpPr>
                <a:spLocks noChangeAspect="1" noChangeShapeType="1"/>
              </p:cNvSpPr>
              <p:nvPr/>
            </p:nvSpPr>
            <p:spPr bwMode="auto">
              <a:xfrm rot="5400000">
                <a:off x="3198" y="407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9" name="AutoShape 612"/>
              <p:cNvSpPr>
                <a:spLocks noChangeAspect="1" noChangeArrowheads="1"/>
              </p:cNvSpPr>
              <p:nvPr/>
            </p:nvSpPr>
            <p:spPr bwMode="auto">
              <a:xfrm rot="-5400000">
                <a:off x="3214" y="412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50" name="Oval 613"/>
              <p:cNvSpPr>
                <a:spLocks noChangeAspect="1" noChangeArrowheads="1"/>
              </p:cNvSpPr>
              <p:nvPr/>
            </p:nvSpPr>
            <p:spPr bwMode="auto">
              <a:xfrm rot="5400000">
                <a:off x="3237" y="172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51" name="Oval 614"/>
              <p:cNvSpPr>
                <a:spLocks noChangeAspect="1" noChangeArrowheads="1"/>
              </p:cNvSpPr>
              <p:nvPr/>
            </p:nvSpPr>
            <p:spPr bwMode="auto">
              <a:xfrm rot="5400000">
                <a:off x="3186" y="172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52" name="Line 615"/>
              <p:cNvSpPr>
                <a:spLocks noChangeAspect="1" noChangeShapeType="1"/>
              </p:cNvSpPr>
              <p:nvPr/>
            </p:nvSpPr>
            <p:spPr bwMode="auto">
              <a:xfrm rot="5400000">
                <a:off x="3236" y="212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3" name="Line 616"/>
              <p:cNvSpPr>
                <a:spLocks noChangeAspect="1" noChangeShapeType="1"/>
              </p:cNvSpPr>
              <p:nvPr/>
            </p:nvSpPr>
            <p:spPr bwMode="auto">
              <a:xfrm rot="5400000">
                <a:off x="3147" y="212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4" name="Line 617"/>
              <p:cNvSpPr>
                <a:spLocks noChangeAspect="1" noChangeShapeType="1"/>
              </p:cNvSpPr>
              <p:nvPr/>
            </p:nvSpPr>
            <p:spPr bwMode="auto">
              <a:xfrm rot="5400000">
                <a:off x="3095" y="212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5" name="Line 618"/>
              <p:cNvSpPr>
                <a:spLocks noChangeAspect="1" noChangeShapeType="1"/>
              </p:cNvSpPr>
              <p:nvPr/>
            </p:nvSpPr>
            <p:spPr bwMode="auto">
              <a:xfrm rot="5400000">
                <a:off x="3185" y="212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6" name="Oval 619"/>
              <p:cNvSpPr>
                <a:spLocks noChangeAspect="1" noChangeArrowheads="1"/>
              </p:cNvSpPr>
              <p:nvPr/>
            </p:nvSpPr>
            <p:spPr bwMode="auto">
              <a:xfrm rot="5400000">
                <a:off x="3144" y="172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57" name="Oval 620"/>
              <p:cNvSpPr>
                <a:spLocks noChangeAspect="1" noChangeArrowheads="1"/>
              </p:cNvSpPr>
              <p:nvPr/>
            </p:nvSpPr>
            <p:spPr bwMode="auto">
              <a:xfrm rot="5400000">
                <a:off x="3093" y="172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32" name="Group 655"/>
            <p:cNvGrpSpPr>
              <a:grpSpLocks/>
            </p:cNvGrpSpPr>
            <p:nvPr/>
          </p:nvGrpSpPr>
          <p:grpSpPr bwMode="auto">
            <a:xfrm>
              <a:off x="2918519" y="657949"/>
              <a:ext cx="260322" cy="761974"/>
              <a:chOff x="1794" y="236"/>
              <a:chExt cx="164" cy="480"/>
            </a:xfrm>
          </p:grpSpPr>
          <p:sp>
            <p:nvSpPr>
              <p:cNvPr id="1405" name="Rectangle 656"/>
              <p:cNvSpPr>
                <a:spLocks noChangeAspect="1" noChangeArrowheads="1"/>
              </p:cNvSpPr>
              <p:nvPr/>
            </p:nvSpPr>
            <p:spPr bwMode="auto">
              <a:xfrm rot="5400000">
                <a:off x="1862" y="690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06" name="Rectangle 657"/>
              <p:cNvSpPr>
                <a:spLocks noChangeAspect="1" noChangeArrowheads="1"/>
              </p:cNvSpPr>
              <p:nvPr/>
            </p:nvSpPr>
            <p:spPr bwMode="auto">
              <a:xfrm rot="5400000">
                <a:off x="1861" y="646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07" name="Oval 658"/>
              <p:cNvSpPr>
                <a:spLocks noChangeAspect="1" noChangeArrowheads="1"/>
              </p:cNvSpPr>
              <p:nvPr/>
            </p:nvSpPr>
            <p:spPr bwMode="auto">
              <a:xfrm rot="5400000">
                <a:off x="1861" y="599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08" name="Rectangle 659"/>
              <p:cNvSpPr>
                <a:spLocks noChangeAspect="1" noChangeArrowheads="1"/>
              </p:cNvSpPr>
              <p:nvPr/>
            </p:nvSpPr>
            <p:spPr bwMode="auto">
              <a:xfrm rot="5400000">
                <a:off x="1900" y="505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09" name="Oval 660"/>
              <p:cNvSpPr>
                <a:spLocks noChangeAspect="1" noChangeArrowheads="1"/>
              </p:cNvSpPr>
              <p:nvPr/>
            </p:nvSpPr>
            <p:spPr bwMode="auto">
              <a:xfrm rot="5400000">
                <a:off x="1898" y="554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10" name="Oval 661"/>
              <p:cNvSpPr>
                <a:spLocks noChangeAspect="1" noChangeArrowheads="1"/>
              </p:cNvSpPr>
              <p:nvPr/>
            </p:nvSpPr>
            <p:spPr bwMode="auto">
              <a:xfrm rot="5400000">
                <a:off x="1824" y="554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11" name="Oval 662"/>
              <p:cNvSpPr>
                <a:spLocks noChangeAspect="1" noChangeArrowheads="1"/>
              </p:cNvSpPr>
              <p:nvPr/>
            </p:nvSpPr>
            <p:spPr bwMode="auto">
              <a:xfrm rot="5400000">
                <a:off x="1898" y="455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12" name="Oval 663"/>
              <p:cNvSpPr>
                <a:spLocks noChangeAspect="1" noChangeArrowheads="1"/>
              </p:cNvSpPr>
              <p:nvPr/>
            </p:nvSpPr>
            <p:spPr bwMode="auto">
              <a:xfrm rot="5400000">
                <a:off x="1824" y="455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13" name="Line 664"/>
              <p:cNvSpPr>
                <a:spLocks noChangeAspect="1" noChangeShapeType="1"/>
              </p:cNvSpPr>
              <p:nvPr/>
            </p:nvSpPr>
            <p:spPr bwMode="auto">
              <a:xfrm rot="5400000">
                <a:off x="1898" y="492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14" name="Line 665"/>
              <p:cNvSpPr>
                <a:spLocks noChangeAspect="1" noChangeShapeType="1"/>
              </p:cNvSpPr>
              <p:nvPr/>
            </p:nvSpPr>
            <p:spPr bwMode="auto">
              <a:xfrm rot="5400000">
                <a:off x="1897" y="541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15" name="Line 666"/>
              <p:cNvSpPr>
                <a:spLocks noChangeAspect="1" noChangeShapeType="1"/>
              </p:cNvSpPr>
              <p:nvPr/>
            </p:nvSpPr>
            <p:spPr bwMode="auto">
              <a:xfrm rot="5400000">
                <a:off x="1824" y="492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416" name="Group 667"/>
              <p:cNvGrpSpPr>
                <a:grpSpLocks noChangeAspect="1"/>
              </p:cNvGrpSpPr>
              <p:nvPr/>
            </p:nvGrpSpPr>
            <p:grpSpPr bwMode="auto">
              <a:xfrm rot="5400000">
                <a:off x="1812" y="519"/>
                <a:ext cx="49" cy="22"/>
                <a:chOff x="3306" y="1255"/>
                <a:chExt cx="365" cy="168"/>
              </a:xfrm>
            </p:grpSpPr>
            <p:sp>
              <p:nvSpPr>
                <p:cNvPr id="1430" name="Rectangle 668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431" name="Line 669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417" name="Line 670"/>
              <p:cNvSpPr>
                <a:spLocks noChangeAspect="1" noChangeShapeType="1"/>
              </p:cNvSpPr>
              <p:nvPr/>
            </p:nvSpPr>
            <p:spPr bwMode="auto">
              <a:xfrm rot="5400000">
                <a:off x="1863" y="635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18" name="Line 671"/>
              <p:cNvSpPr>
                <a:spLocks noChangeAspect="1" noChangeShapeType="1"/>
              </p:cNvSpPr>
              <p:nvPr/>
            </p:nvSpPr>
            <p:spPr bwMode="auto">
              <a:xfrm rot="5400000">
                <a:off x="1864" y="679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419" name="Group 672"/>
              <p:cNvGrpSpPr>
                <a:grpSpLocks noChangeAspect="1"/>
              </p:cNvGrpSpPr>
              <p:nvPr/>
            </p:nvGrpSpPr>
            <p:grpSpPr bwMode="auto">
              <a:xfrm rot="5400000">
                <a:off x="1861" y="558"/>
                <a:ext cx="26" cy="64"/>
                <a:chOff x="3348" y="1388"/>
                <a:chExt cx="196" cy="488"/>
              </a:xfrm>
            </p:grpSpPr>
            <p:sp>
              <p:nvSpPr>
                <p:cNvPr id="1428" name="Line 673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429" name="Line 6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420" name="Line 675"/>
              <p:cNvSpPr>
                <a:spLocks noChangeAspect="1" noChangeShapeType="1"/>
              </p:cNvSpPr>
              <p:nvPr/>
            </p:nvSpPr>
            <p:spPr bwMode="auto">
              <a:xfrm rot="5400000">
                <a:off x="1898" y="685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21" name="AutoShape 676"/>
              <p:cNvSpPr>
                <a:spLocks noChangeAspect="1" noChangeArrowheads="1"/>
              </p:cNvSpPr>
              <p:nvPr/>
            </p:nvSpPr>
            <p:spPr bwMode="auto">
              <a:xfrm rot="-5400000">
                <a:off x="1914" y="690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22" name="Line 677"/>
              <p:cNvSpPr>
                <a:spLocks noChangeAspect="1" noChangeShapeType="1"/>
              </p:cNvSpPr>
              <p:nvPr/>
            </p:nvSpPr>
            <p:spPr bwMode="auto">
              <a:xfrm rot="5400000">
                <a:off x="1878" y="402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423" name="Group 678"/>
              <p:cNvGrpSpPr>
                <a:grpSpLocks noChangeAspect="1"/>
              </p:cNvGrpSpPr>
              <p:nvPr/>
            </p:nvGrpSpPr>
            <p:grpSpPr bwMode="auto">
              <a:xfrm rot="5400000">
                <a:off x="1837" y="362"/>
                <a:ext cx="78" cy="24"/>
                <a:chOff x="193" y="4019"/>
                <a:chExt cx="97" cy="30"/>
              </a:xfrm>
            </p:grpSpPr>
            <p:sp>
              <p:nvSpPr>
                <p:cNvPr id="1425" name="Oval 679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426" name="Rectangle 680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427" name="Line 681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424" name="Text Box 682"/>
              <p:cNvSpPr txBox="1">
                <a:spLocks noChangeArrowheads="1"/>
              </p:cNvSpPr>
              <p:nvPr/>
            </p:nvSpPr>
            <p:spPr bwMode="auto">
              <a:xfrm>
                <a:off x="1794" y="236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3x</a:t>
                </a:r>
              </a:p>
            </p:txBody>
          </p:sp>
        </p:grpSp>
        <p:grpSp>
          <p:nvGrpSpPr>
            <p:cNvPr id="333" name="Group 683"/>
            <p:cNvGrpSpPr>
              <a:grpSpLocks/>
            </p:cNvGrpSpPr>
            <p:nvPr/>
          </p:nvGrpSpPr>
          <p:grpSpPr bwMode="auto">
            <a:xfrm>
              <a:off x="3196302" y="1238954"/>
              <a:ext cx="295244" cy="747687"/>
              <a:chOff x="1219" y="337"/>
              <a:chExt cx="186" cy="471"/>
            </a:xfrm>
          </p:grpSpPr>
          <p:sp>
            <p:nvSpPr>
              <p:cNvPr id="1376" name="Line 684"/>
              <p:cNvSpPr>
                <a:spLocks noChangeAspect="1" noChangeShapeType="1"/>
              </p:cNvSpPr>
              <p:nvPr/>
            </p:nvSpPr>
            <p:spPr bwMode="auto">
              <a:xfrm rot="5400000">
                <a:off x="1366" y="595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77" name="AutoShape 685"/>
              <p:cNvSpPr>
                <a:spLocks noChangeAspect="1" noChangeArrowheads="1"/>
              </p:cNvSpPr>
              <p:nvPr/>
            </p:nvSpPr>
            <p:spPr bwMode="auto">
              <a:xfrm rot="-5400000">
                <a:off x="1379" y="596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78" name="Rectangle 686"/>
              <p:cNvSpPr>
                <a:spLocks noChangeAspect="1" noChangeArrowheads="1"/>
              </p:cNvSpPr>
              <p:nvPr/>
            </p:nvSpPr>
            <p:spPr bwMode="auto">
              <a:xfrm rot="5400000">
                <a:off x="1288" y="782"/>
                <a:ext cx="24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79" name="Rectangle 687"/>
              <p:cNvSpPr>
                <a:spLocks noChangeAspect="1" noChangeArrowheads="1"/>
              </p:cNvSpPr>
              <p:nvPr/>
            </p:nvSpPr>
            <p:spPr bwMode="auto">
              <a:xfrm rot="5400000">
                <a:off x="1288" y="738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80" name="Oval 688"/>
              <p:cNvSpPr>
                <a:spLocks noChangeAspect="1" noChangeArrowheads="1"/>
              </p:cNvSpPr>
              <p:nvPr/>
            </p:nvSpPr>
            <p:spPr bwMode="auto">
              <a:xfrm rot="5400000">
                <a:off x="1287" y="691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81" name="Rectangle 689"/>
              <p:cNvSpPr>
                <a:spLocks noChangeAspect="1" noChangeArrowheads="1"/>
              </p:cNvSpPr>
              <p:nvPr/>
            </p:nvSpPr>
            <p:spPr bwMode="auto">
              <a:xfrm rot="5400000">
                <a:off x="1327" y="597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82" name="Oval 690"/>
              <p:cNvSpPr>
                <a:spLocks noChangeAspect="1" noChangeArrowheads="1"/>
              </p:cNvSpPr>
              <p:nvPr/>
            </p:nvSpPr>
            <p:spPr bwMode="auto">
              <a:xfrm rot="5400000">
                <a:off x="1325" y="64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83" name="Oval 691"/>
              <p:cNvSpPr>
                <a:spLocks noChangeAspect="1" noChangeArrowheads="1"/>
              </p:cNvSpPr>
              <p:nvPr/>
            </p:nvSpPr>
            <p:spPr bwMode="auto">
              <a:xfrm rot="5400000">
                <a:off x="1251" y="64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84" name="Oval 692"/>
              <p:cNvSpPr>
                <a:spLocks noChangeAspect="1" noChangeArrowheads="1"/>
              </p:cNvSpPr>
              <p:nvPr/>
            </p:nvSpPr>
            <p:spPr bwMode="auto">
              <a:xfrm rot="5400000">
                <a:off x="1325" y="54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85" name="Oval 693"/>
              <p:cNvSpPr>
                <a:spLocks noChangeAspect="1" noChangeArrowheads="1"/>
              </p:cNvSpPr>
              <p:nvPr/>
            </p:nvSpPr>
            <p:spPr bwMode="auto">
              <a:xfrm rot="5400000">
                <a:off x="1251" y="54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86" name="Line 694"/>
              <p:cNvSpPr>
                <a:spLocks noChangeAspect="1" noChangeShapeType="1"/>
              </p:cNvSpPr>
              <p:nvPr/>
            </p:nvSpPr>
            <p:spPr bwMode="auto">
              <a:xfrm rot="5400000">
                <a:off x="1325" y="58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87" name="Line 695"/>
              <p:cNvSpPr>
                <a:spLocks noChangeAspect="1" noChangeShapeType="1"/>
              </p:cNvSpPr>
              <p:nvPr/>
            </p:nvSpPr>
            <p:spPr bwMode="auto">
              <a:xfrm rot="5400000">
                <a:off x="1324" y="633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88" name="Line 696"/>
              <p:cNvSpPr>
                <a:spLocks noChangeAspect="1" noChangeShapeType="1"/>
              </p:cNvSpPr>
              <p:nvPr/>
            </p:nvSpPr>
            <p:spPr bwMode="auto">
              <a:xfrm rot="5400000">
                <a:off x="1251" y="58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389" name="Group 697"/>
              <p:cNvGrpSpPr>
                <a:grpSpLocks noChangeAspect="1"/>
              </p:cNvGrpSpPr>
              <p:nvPr/>
            </p:nvGrpSpPr>
            <p:grpSpPr bwMode="auto">
              <a:xfrm rot="5400000">
                <a:off x="1239" y="611"/>
                <a:ext cx="49" cy="22"/>
                <a:chOff x="3306" y="1255"/>
                <a:chExt cx="365" cy="168"/>
              </a:xfrm>
            </p:grpSpPr>
            <p:sp>
              <p:nvSpPr>
                <p:cNvPr id="1403" name="Rectangle 698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404" name="Line 699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390" name="Line 700"/>
              <p:cNvSpPr>
                <a:spLocks noChangeAspect="1" noChangeShapeType="1"/>
              </p:cNvSpPr>
              <p:nvPr/>
            </p:nvSpPr>
            <p:spPr bwMode="auto">
              <a:xfrm rot="5400000">
                <a:off x="1290" y="727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91" name="Line 701"/>
              <p:cNvSpPr>
                <a:spLocks noChangeAspect="1" noChangeShapeType="1"/>
              </p:cNvSpPr>
              <p:nvPr/>
            </p:nvSpPr>
            <p:spPr bwMode="auto">
              <a:xfrm rot="5400000">
                <a:off x="1291" y="771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392" name="Group 702"/>
              <p:cNvGrpSpPr>
                <a:grpSpLocks noChangeAspect="1"/>
              </p:cNvGrpSpPr>
              <p:nvPr/>
            </p:nvGrpSpPr>
            <p:grpSpPr bwMode="auto">
              <a:xfrm rot="5400000">
                <a:off x="1287" y="649"/>
                <a:ext cx="26" cy="65"/>
                <a:chOff x="3348" y="1388"/>
                <a:chExt cx="196" cy="488"/>
              </a:xfrm>
            </p:grpSpPr>
            <p:sp>
              <p:nvSpPr>
                <p:cNvPr id="1401" name="Line 703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402" name="Line 70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393" name="Line 705"/>
              <p:cNvSpPr>
                <a:spLocks noChangeAspect="1" noChangeShapeType="1"/>
              </p:cNvSpPr>
              <p:nvPr/>
            </p:nvSpPr>
            <p:spPr bwMode="auto">
              <a:xfrm rot="5400000">
                <a:off x="1325" y="777"/>
                <a:ext cx="0" cy="3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94" name="AutoShape 706"/>
              <p:cNvSpPr>
                <a:spLocks noChangeAspect="1" noChangeArrowheads="1"/>
              </p:cNvSpPr>
              <p:nvPr/>
            </p:nvSpPr>
            <p:spPr bwMode="auto">
              <a:xfrm rot="-5400000">
                <a:off x="1340" y="781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95" name="Line 707"/>
              <p:cNvSpPr>
                <a:spLocks noChangeAspect="1" noChangeShapeType="1"/>
              </p:cNvSpPr>
              <p:nvPr/>
            </p:nvSpPr>
            <p:spPr bwMode="auto">
              <a:xfrm rot="5400000">
                <a:off x="1304" y="494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396" name="Group 708"/>
              <p:cNvGrpSpPr>
                <a:grpSpLocks noChangeAspect="1"/>
              </p:cNvGrpSpPr>
              <p:nvPr/>
            </p:nvGrpSpPr>
            <p:grpSpPr bwMode="auto">
              <a:xfrm rot="5400000">
                <a:off x="1264" y="458"/>
                <a:ext cx="78" cy="24"/>
                <a:chOff x="193" y="4019"/>
                <a:chExt cx="97" cy="30"/>
              </a:xfrm>
            </p:grpSpPr>
            <p:sp>
              <p:nvSpPr>
                <p:cNvPr id="1398" name="Oval 709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399" name="Rectangle 710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400" name="Line 711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397" name="Text Box 712"/>
              <p:cNvSpPr txBox="1">
                <a:spLocks noChangeArrowheads="1"/>
              </p:cNvSpPr>
              <p:nvPr/>
            </p:nvSpPr>
            <p:spPr bwMode="auto">
              <a:xfrm>
                <a:off x="1219" y="337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3x</a:t>
                </a:r>
              </a:p>
            </p:txBody>
          </p:sp>
        </p:grpSp>
        <p:grpSp>
          <p:nvGrpSpPr>
            <p:cNvPr id="334" name="Group 743"/>
            <p:cNvGrpSpPr>
              <a:grpSpLocks/>
            </p:cNvGrpSpPr>
            <p:nvPr/>
          </p:nvGrpSpPr>
          <p:grpSpPr bwMode="auto">
            <a:xfrm>
              <a:off x="2489940" y="1410398"/>
              <a:ext cx="266672" cy="539732"/>
              <a:chOff x="3446" y="211"/>
              <a:chExt cx="168" cy="340"/>
            </a:xfrm>
          </p:grpSpPr>
          <p:sp>
            <p:nvSpPr>
              <p:cNvPr id="1346" name="Rectangle 713"/>
              <p:cNvSpPr>
                <a:spLocks noChangeAspect="1" noChangeArrowheads="1"/>
              </p:cNvSpPr>
              <p:nvPr/>
            </p:nvSpPr>
            <p:spPr bwMode="auto">
              <a:xfrm rot="5400000">
                <a:off x="3519" y="525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47" name="Rectangle 714"/>
              <p:cNvSpPr>
                <a:spLocks noChangeAspect="1" noChangeArrowheads="1"/>
              </p:cNvSpPr>
              <p:nvPr/>
            </p:nvSpPr>
            <p:spPr bwMode="auto">
              <a:xfrm rot="5400000">
                <a:off x="3518" y="480"/>
                <a:ext cx="22" cy="21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48" name="Oval 715"/>
              <p:cNvSpPr>
                <a:spLocks noChangeAspect="1" noChangeArrowheads="1"/>
              </p:cNvSpPr>
              <p:nvPr/>
            </p:nvSpPr>
            <p:spPr bwMode="auto">
              <a:xfrm rot="5400000">
                <a:off x="3517" y="433"/>
                <a:ext cx="24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49" name="Rectangle 716"/>
              <p:cNvSpPr>
                <a:spLocks noChangeAspect="1" noChangeArrowheads="1"/>
              </p:cNvSpPr>
              <p:nvPr/>
            </p:nvSpPr>
            <p:spPr bwMode="auto">
              <a:xfrm rot="5400000">
                <a:off x="3540" y="339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50" name="Oval 717"/>
              <p:cNvSpPr>
                <a:spLocks noChangeAspect="1" noChangeArrowheads="1"/>
              </p:cNvSpPr>
              <p:nvPr/>
            </p:nvSpPr>
            <p:spPr bwMode="auto">
              <a:xfrm rot="5400000">
                <a:off x="3554" y="388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51" name="Oval 718"/>
              <p:cNvSpPr>
                <a:spLocks noChangeAspect="1" noChangeArrowheads="1"/>
              </p:cNvSpPr>
              <p:nvPr/>
            </p:nvSpPr>
            <p:spPr bwMode="auto">
              <a:xfrm rot="5400000">
                <a:off x="3473" y="388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52" name="Line 719"/>
              <p:cNvSpPr>
                <a:spLocks noChangeAspect="1" noChangeShapeType="1"/>
              </p:cNvSpPr>
              <p:nvPr/>
            </p:nvSpPr>
            <p:spPr bwMode="auto">
              <a:xfrm rot="5400000">
                <a:off x="3519" y="469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53" name="Line 720"/>
              <p:cNvSpPr>
                <a:spLocks noChangeAspect="1" noChangeShapeType="1"/>
              </p:cNvSpPr>
              <p:nvPr/>
            </p:nvSpPr>
            <p:spPr bwMode="auto">
              <a:xfrm rot="5400000">
                <a:off x="3519" y="514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354" name="Group 721"/>
              <p:cNvGrpSpPr>
                <a:grpSpLocks noChangeAspect="1"/>
              </p:cNvGrpSpPr>
              <p:nvPr/>
            </p:nvGrpSpPr>
            <p:grpSpPr bwMode="auto">
              <a:xfrm rot="5400000">
                <a:off x="3516" y="391"/>
                <a:ext cx="26" cy="65"/>
                <a:chOff x="3348" y="1388"/>
                <a:chExt cx="196" cy="488"/>
              </a:xfrm>
            </p:grpSpPr>
            <p:sp>
              <p:nvSpPr>
                <p:cNvPr id="1374" name="Line 722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75" name="Line 72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355" name="Rectangle 724"/>
              <p:cNvSpPr>
                <a:spLocks noChangeAspect="1" noChangeArrowheads="1"/>
              </p:cNvSpPr>
              <p:nvPr/>
            </p:nvSpPr>
            <p:spPr bwMode="auto">
              <a:xfrm rot="5400000">
                <a:off x="3588" y="339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56" name="Line 725"/>
              <p:cNvSpPr>
                <a:spLocks noChangeAspect="1" noChangeShapeType="1"/>
              </p:cNvSpPr>
              <p:nvPr/>
            </p:nvSpPr>
            <p:spPr bwMode="auto">
              <a:xfrm>
                <a:off x="3560" y="364"/>
                <a:ext cx="6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57" name="Line 726"/>
              <p:cNvSpPr>
                <a:spLocks noChangeAspect="1" noChangeShapeType="1"/>
              </p:cNvSpPr>
              <p:nvPr/>
            </p:nvSpPr>
            <p:spPr bwMode="auto">
              <a:xfrm flipH="1">
                <a:off x="3578" y="364"/>
                <a:ext cx="9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58" name="Rectangle 727"/>
              <p:cNvSpPr>
                <a:spLocks noChangeAspect="1" noChangeArrowheads="1"/>
              </p:cNvSpPr>
              <p:nvPr/>
            </p:nvSpPr>
            <p:spPr bwMode="auto">
              <a:xfrm rot="5400000">
                <a:off x="3447" y="339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59" name="Rectangle 728"/>
              <p:cNvSpPr>
                <a:spLocks noChangeAspect="1" noChangeArrowheads="1"/>
              </p:cNvSpPr>
              <p:nvPr/>
            </p:nvSpPr>
            <p:spPr bwMode="auto">
              <a:xfrm rot="5400000">
                <a:off x="3495" y="339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60" name="Line 729"/>
              <p:cNvSpPr>
                <a:spLocks noChangeAspect="1" noChangeShapeType="1"/>
              </p:cNvSpPr>
              <p:nvPr/>
            </p:nvSpPr>
            <p:spPr bwMode="auto">
              <a:xfrm>
                <a:off x="3470" y="367"/>
                <a:ext cx="6" cy="19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61" name="Line 730"/>
              <p:cNvSpPr>
                <a:spLocks noChangeAspect="1" noChangeShapeType="1"/>
              </p:cNvSpPr>
              <p:nvPr/>
            </p:nvSpPr>
            <p:spPr bwMode="auto">
              <a:xfrm flipH="1">
                <a:off x="3489" y="364"/>
                <a:ext cx="10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62" name="Line 731"/>
              <p:cNvSpPr>
                <a:spLocks noChangeAspect="1" noChangeShapeType="1"/>
              </p:cNvSpPr>
              <p:nvPr/>
            </p:nvSpPr>
            <p:spPr bwMode="auto">
              <a:xfrm rot="5400000">
                <a:off x="3551" y="520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63" name="AutoShape 732"/>
              <p:cNvSpPr>
                <a:spLocks noChangeAspect="1" noChangeArrowheads="1"/>
              </p:cNvSpPr>
              <p:nvPr/>
            </p:nvSpPr>
            <p:spPr bwMode="auto">
              <a:xfrm rot="-5400000">
                <a:off x="3567" y="525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64" name="Oval 733"/>
              <p:cNvSpPr>
                <a:spLocks noChangeAspect="1" noChangeArrowheads="1"/>
              </p:cNvSpPr>
              <p:nvPr/>
            </p:nvSpPr>
            <p:spPr bwMode="auto">
              <a:xfrm rot="5400000">
                <a:off x="3590" y="285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65" name="Oval 734"/>
              <p:cNvSpPr>
                <a:spLocks noChangeAspect="1" noChangeArrowheads="1"/>
              </p:cNvSpPr>
              <p:nvPr/>
            </p:nvSpPr>
            <p:spPr bwMode="auto">
              <a:xfrm rot="5400000">
                <a:off x="3539" y="285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66" name="Line 735"/>
              <p:cNvSpPr>
                <a:spLocks noChangeAspect="1" noChangeShapeType="1"/>
              </p:cNvSpPr>
              <p:nvPr/>
            </p:nvSpPr>
            <p:spPr bwMode="auto">
              <a:xfrm rot="5400000">
                <a:off x="3589" y="325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67" name="Line 736"/>
              <p:cNvSpPr>
                <a:spLocks noChangeAspect="1" noChangeShapeType="1"/>
              </p:cNvSpPr>
              <p:nvPr/>
            </p:nvSpPr>
            <p:spPr bwMode="auto">
              <a:xfrm rot="5400000">
                <a:off x="3500" y="325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68" name="Line 737"/>
              <p:cNvSpPr>
                <a:spLocks noChangeAspect="1" noChangeShapeType="1"/>
              </p:cNvSpPr>
              <p:nvPr/>
            </p:nvSpPr>
            <p:spPr bwMode="auto">
              <a:xfrm rot="5400000">
                <a:off x="3448" y="325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69" name="Line 738"/>
              <p:cNvSpPr>
                <a:spLocks noChangeAspect="1" noChangeShapeType="1"/>
              </p:cNvSpPr>
              <p:nvPr/>
            </p:nvSpPr>
            <p:spPr bwMode="auto">
              <a:xfrm rot="5400000">
                <a:off x="3538" y="325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70" name="Oval 739"/>
              <p:cNvSpPr>
                <a:spLocks noChangeAspect="1" noChangeArrowheads="1"/>
              </p:cNvSpPr>
              <p:nvPr/>
            </p:nvSpPr>
            <p:spPr bwMode="auto">
              <a:xfrm rot="5400000">
                <a:off x="3497" y="285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71" name="Oval 740"/>
              <p:cNvSpPr>
                <a:spLocks noChangeAspect="1" noChangeArrowheads="1"/>
              </p:cNvSpPr>
              <p:nvPr/>
            </p:nvSpPr>
            <p:spPr bwMode="auto">
              <a:xfrm rot="5400000">
                <a:off x="3446" y="285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72" name="Line 741"/>
              <p:cNvSpPr>
                <a:spLocks noChangeAspect="1" noChangeShapeType="1"/>
              </p:cNvSpPr>
              <p:nvPr/>
            </p:nvSpPr>
            <p:spPr bwMode="auto">
              <a:xfrm rot="5400000">
                <a:off x="3529" y="178"/>
                <a:ext cx="0" cy="15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73" name="AutoShape 742"/>
              <p:cNvSpPr>
                <a:spLocks noChangeAspect="1" noChangeArrowheads="1"/>
              </p:cNvSpPr>
              <p:nvPr/>
            </p:nvSpPr>
            <p:spPr bwMode="auto">
              <a:xfrm rot="10800000">
                <a:off x="3519" y="211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335" name="Line 745"/>
            <p:cNvSpPr>
              <a:spLocks noChangeShapeType="1"/>
            </p:cNvSpPr>
            <p:nvPr/>
          </p:nvSpPr>
          <p:spPr bwMode="auto">
            <a:xfrm>
              <a:off x="2318508" y="1250066"/>
              <a:ext cx="3175" cy="56195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6" name="Line 746"/>
            <p:cNvSpPr>
              <a:spLocks noChangeShapeType="1"/>
            </p:cNvSpPr>
            <p:nvPr/>
          </p:nvSpPr>
          <p:spPr bwMode="auto">
            <a:xfrm>
              <a:off x="3040744" y="1492945"/>
              <a:ext cx="3175" cy="43813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37" name="Group 747"/>
            <p:cNvGrpSpPr>
              <a:grpSpLocks/>
            </p:cNvGrpSpPr>
            <p:nvPr/>
          </p:nvGrpSpPr>
          <p:grpSpPr bwMode="auto">
            <a:xfrm>
              <a:off x="1813737" y="1370712"/>
              <a:ext cx="217465" cy="509571"/>
              <a:chOff x="3844" y="1602"/>
              <a:chExt cx="137" cy="321"/>
            </a:xfrm>
          </p:grpSpPr>
          <p:sp>
            <p:nvSpPr>
              <p:cNvPr id="1319" name="Line 748"/>
              <p:cNvSpPr>
                <a:spLocks noChangeAspect="1" noChangeShapeType="1"/>
              </p:cNvSpPr>
              <p:nvPr/>
            </p:nvSpPr>
            <p:spPr bwMode="auto">
              <a:xfrm rot="5400000">
                <a:off x="3912" y="1578"/>
                <a:ext cx="0" cy="13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20" name="AutoShape 749"/>
              <p:cNvSpPr>
                <a:spLocks noChangeAspect="1" noChangeArrowheads="1"/>
              </p:cNvSpPr>
              <p:nvPr/>
            </p:nvSpPr>
            <p:spPr bwMode="auto">
              <a:xfrm rot="10800000">
                <a:off x="3897" y="1602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grpSp>
            <p:nvGrpSpPr>
              <p:cNvPr id="1321" name="Group 750"/>
              <p:cNvGrpSpPr>
                <a:grpSpLocks/>
              </p:cNvGrpSpPr>
              <p:nvPr/>
            </p:nvGrpSpPr>
            <p:grpSpPr bwMode="auto">
              <a:xfrm>
                <a:off x="3845" y="1667"/>
                <a:ext cx="136" cy="256"/>
                <a:chOff x="2376" y="1305"/>
                <a:chExt cx="136" cy="256"/>
              </a:xfrm>
            </p:grpSpPr>
            <p:sp>
              <p:nvSpPr>
                <p:cNvPr id="1322" name="Rectangle 75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21" y="1539"/>
                  <a:ext cx="22" cy="22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323" name="Rectangle 75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20" y="1494"/>
                  <a:ext cx="22" cy="21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324" name="Oval 753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18" y="1448"/>
                  <a:ext cx="25" cy="23"/>
                </a:xfrm>
                <a:prstGeom prst="ellipse">
                  <a:avLst/>
                </a:prstGeom>
                <a:solidFill>
                  <a:srgbClr val="33CC33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325" name="Rectangle 75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42" y="1353"/>
                  <a:ext cx="22" cy="22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326" name="Oval 75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56" y="1402"/>
                  <a:ext cx="25" cy="24"/>
                </a:xfrm>
                <a:prstGeom prst="ellipse">
                  <a:avLst/>
                </a:prstGeom>
                <a:solidFill>
                  <a:srgbClr val="33CC33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327" name="Oval 756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375" y="1402"/>
                  <a:ext cx="25" cy="24"/>
                </a:xfrm>
                <a:prstGeom prst="ellipse">
                  <a:avLst/>
                </a:prstGeom>
                <a:solidFill>
                  <a:srgbClr val="33CC33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328" name="Rectangle 75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376" y="1353"/>
                  <a:ext cx="22" cy="22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329" name="Line 758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422" y="1483"/>
                  <a:ext cx="22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0" name="Line 75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421" y="1528"/>
                  <a:ext cx="23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grpSp>
              <p:nvGrpSpPr>
                <p:cNvPr id="1331" name="Group 760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417" y="1406"/>
                  <a:ext cx="27" cy="65"/>
                  <a:chOff x="3348" y="1388"/>
                  <a:chExt cx="196" cy="488"/>
                </a:xfrm>
              </p:grpSpPr>
              <p:sp>
                <p:nvSpPr>
                  <p:cNvPr id="1344" name="Line 7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48" y="1388"/>
                    <a:ext cx="196" cy="172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CA"/>
                  </a:p>
                </p:txBody>
              </p:sp>
              <p:sp>
                <p:nvSpPr>
                  <p:cNvPr id="1345" name="Line 76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48" y="1704"/>
                    <a:ext cx="196" cy="172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CA"/>
                  </a:p>
                </p:txBody>
              </p:sp>
            </p:grpSp>
            <p:sp>
              <p:nvSpPr>
                <p:cNvPr id="1332" name="Rectangle 763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90" y="1353"/>
                  <a:ext cx="22" cy="22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333" name="Line 764"/>
                <p:cNvSpPr>
                  <a:spLocks noChangeAspect="1" noChangeShapeType="1"/>
                </p:cNvSpPr>
                <p:nvPr/>
              </p:nvSpPr>
              <p:spPr bwMode="auto">
                <a:xfrm>
                  <a:off x="2462" y="1378"/>
                  <a:ext cx="6" cy="2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4" name="Line 76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80" y="1378"/>
                  <a:ext cx="9" cy="2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5" name="Line 766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377" y="1388"/>
                  <a:ext cx="1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6" name="Line 767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377" y="1340"/>
                  <a:ext cx="1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7" name="Line 768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489" y="1340"/>
                  <a:ext cx="1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8" name="Line 76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441" y="1340"/>
                  <a:ext cx="1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9" name="Oval 77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375" y="1306"/>
                  <a:ext cx="25" cy="24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340" name="Oval 77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39" y="1306"/>
                  <a:ext cx="25" cy="24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341" name="Oval 77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87" y="1306"/>
                  <a:ext cx="25" cy="24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342" name="Line 773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464" y="1530"/>
                  <a:ext cx="0" cy="3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3" name="AutoShape 774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473" y="1535"/>
                  <a:ext cx="26" cy="2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338" name="Group 779"/>
            <p:cNvGrpSpPr>
              <a:grpSpLocks/>
            </p:cNvGrpSpPr>
            <p:nvPr/>
          </p:nvGrpSpPr>
          <p:grpSpPr bwMode="auto">
            <a:xfrm>
              <a:off x="1532780" y="1272290"/>
              <a:ext cx="215877" cy="406386"/>
              <a:chOff x="2376" y="1305"/>
              <a:chExt cx="136" cy="256"/>
            </a:xfrm>
          </p:grpSpPr>
          <p:sp>
            <p:nvSpPr>
              <p:cNvPr id="1295" name="Rectangle 780"/>
              <p:cNvSpPr>
                <a:spLocks noChangeAspect="1" noChangeArrowheads="1"/>
              </p:cNvSpPr>
              <p:nvPr/>
            </p:nvSpPr>
            <p:spPr bwMode="auto">
              <a:xfrm rot="5400000">
                <a:off x="2421" y="1539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96" name="Rectangle 781"/>
              <p:cNvSpPr>
                <a:spLocks noChangeAspect="1" noChangeArrowheads="1"/>
              </p:cNvSpPr>
              <p:nvPr/>
            </p:nvSpPr>
            <p:spPr bwMode="auto">
              <a:xfrm rot="5400000">
                <a:off x="2420" y="1494"/>
                <a:ext cx="22" cy="21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97" name="Oval 782"/>
              <p:cNvSpPr>
                <a:spLocks noChangeAspect="1" noChangeArrowheads="1"/>
              </p:cNvSpPr>
              <p:nvPr/>
            </p:nvSpPr>
            <p:spPr bwMode="auto">
              <a:xfrm rot="5400000">
                <a:off x="2418" y="1448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98" name="Rectangle 783"/>
              <p:cNvSpPr>
                <a:spLocks noChangeAspect="1" noChangeArrowheads="1"/>
              </p:cNvSpPr>
              <p:nvPr/>
            </p:nvSpPr>
            <p:spPr bwMode="auto">
              <a:xfrm rot="5400000">
                <a:off x="2442" y="1353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99" name="Oval 784"/>
              <p:cNvSpPr>
                <a:spLocks noChangeAspect="1" noChangeArrowheads="1"/>
              </p:cNvSpPr>
              <p:nvPr/>
            </p:nvSpPr>
            <p:spPr bwMode="auto">
              <a:xfrm rot="5400000">
                <a:off x="2456" y="1402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00" name="Oval 785"/>
              <p:cNvSpPr>
                <a:spLocks noChangeAspect="1" noChangeArrowheads="1"/>
              </p:cNvSpPr>
              <p:nvPr/>
            </p:nvSpPr>
            <p:spPr bwMode="auto">
              <a:xfrm rot="5400000">
                <a:off x="2375" y="1402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01" name="Rectangle 786"/>
              <p:cNvSpPr>
                <a:spLocks noChangeAspect="1" noChangeArrowheads="1"/>
              </p:cNvSpPr>
              <p:nvPr/>
            </p:nvSpPr>
            <p:spPr bwMode="auto">
              <a:xfrm rot="5400000">
                <a:off x="2376" y="1353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02" name="Line 787"/>
              <p:cNvSpPr>
                <a:spLocks noChangeAspect="1" noChangeShapeType="1"/>
              </p:cNvSpPr>
              <p:nvPr/>
            </p:nvSpPr>
            <p:spPr bwMode="auto">
              <a:xfrm rot="5400000">
                <a:off x="2422" y="1483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03" name="Line 788"/>
              <p:cNvSpPr>
                <a:spLocks noChangeAspect="1" noChangeShapeType="1"/>
              </p:cNvSpPr>
              <p:nvPr/>
            </p:nvSpPr>
            <p:spPr bwMode="auto">
              <a:xfrm rot="5400000">
                <a:off x="2421" y="1528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304" name="Group 789"/>
              <p:cNvGrpSpPr>
                <a:grpSpLocks noChangeAspect="1"/>
              </p:cNvGrpSpPr>
              <p:nvPr/>
            </p:nvGrpSpPr>
            <p:grpSpPr bwMode="auto">
              <a:xfrm rot="5400000">
                <a:off x="2417" y="1406"/>
                <a:ext cx="27" cy="65"/>
                <a:chOff x="3348" y="1388"/>
                <a:chExt cx="196" cy="488"/>
              </a:xfrm>
            </p:grpSpPr>
            <p:sp>
              <p:nvSpPr>
                <p:cNvPr id="1317" name="Line 790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18" name="Line 79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305" name="Rectangle 792"/>
              <p:cNvSpPr>
                <a:spLocks noChangeAspect="1" noChangeArrowheads="1"/>
              </p:cNvSpPr>
              <p:nvPr/>
            </p:nvSpPr>
            <p:spPr bwMode="auto">
              <a:xfrm rot="5400000">
                <a:off x="2490" y="1353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06" name="Line 793"/>
              <p:cNvSpPr>
                <a:spLocks noChangeAspect="1" noChangeShapeType="1"/>
              </p:cNvSpPr>
              <p:nvPr/>
            </p:nvSpPr>
            <p:spPr bwMode="auto">
              <a:xfrm>
                <a:off x="2462" y="1378"/>
                <a:ext cx="6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07" name="Line 794"/>
              <p:cNvSpPr>
                <a:spLocks noChangeAspect="1" noChangeShapeType="1"/>
              </p:cNvSpPr>
              <p:nvPr/>
            </p:nvSpPr>
            <p:spPr bwMode="auto">
              <a:xfrm flipH="1">
                <a:off x="2480" y="1378"/>
                <a:ext cx="9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08" name="Line 795"/>
              <p:cNvSpPr>
                <a:spLocks noChangeAspect="1" noChangeShapeType="1"/>
              </p:cNvSpPr>
              <p:nvPr/>
            </p:nvSpPr>
            <p:spPr bwMode="auto">
              <a:xfrm rot="5400000">
                <a:off x="2377" y="1388"/>
                <a:ext cx="1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09" name="Line 796"/>
              <p:cNvSpPr>
                <a:spLocks noChangeAspect="1" noChangeShapeType="1"/>
              </p:cNvSpPr>
              <p:nvPr/>
            </p:nvSpPr>
            <p:spPr bwMode="auto">
              <a:xfrm rot="5400000">
                <a:off x="2377" y="1340"/>
                <a:ext cx="1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10" name="Line 797"/>
              <p:cNvSpPr>
                <a:spLocks noChangeAspect="1" noChangeShapeType="1"/>
              </p:cNvSpPr>
              <p:nvPr/>
            </p:nvSpPr>
            <p:spPr bwMode="auto">
              <a:xfrm rot="5400000">
                <a:off x="2489" y="1340"/>
                <a:ext cx="1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11" name="Line 798"/>
              <p:cNvSpPr>
                <a:spLocks noChangeAspect="1" noChangeShapeType="1"/>
              </p:cNvSpPr>
              <p:nvPr/>
            </p:nvSpPr>
            <p:spPr bwMode="auto">
              <a:xfrm rot="5400000">
                <a:off x="2441" y="1340"/>
                <a:ext cx="1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12" name="Oval 799"/>
              <p:cNvSpPr>
                <a:spLocks noChangeAspect="1" noChangeArrowheads="1"/>
              </p:cNvSpPr>
              <p:nvPr/>
            </p:nvSpPr>
            <p:spPr bwMode="auto">
              <a:xfrm rot="5400000">
                <a:off x="2375" y="130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13" name="Oval 800"/>
              <p:cNvSpPr>
                <a:spLocks noChangeAspect="1" noChangeArrowheads="1"/>
              </p:cNvSpPr>
              <p:nvPr/>
            </p:nvSpPr>
            <p:spPr bwMode="auto">
              <a:xfrm rot="5400000">
                <a:off x="2439" y="130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14" name="Oval 801"/>
              <p:cNvSpPr>
                <a:spLocks noChangeAspect="1" noChangeArrowheads="1"/>
              </p:cNvSpPr>
              <p:nvPr/>
            </p:nvSpPr>
            <p:spPr bwMode="auto">
              <a:xfrm rot="5400000">
                <a:off x="2487" y="130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15" name="Line 802"/>
              <p:cNvSpPr>
                <a:spLocks noChangeAspect="1" noChangeShapeType="1"/>
              </p:cNvSpPr>
              <p:nvPr/>
            </p:nvSpPr>
            <p:spPr bwMode="auto">
              <a:xfrm rot="5400000">
                <a:off x="2464" y="1530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16" name="AutoShape 803"/>
              <p:cNvSpPr>
                <a:spLocks noChangeAspect="1" noChangeArrowheads="1"/>
              </p:cNvSpPr>
              <p:nvPr/>
            </p:nvSpPr>
            <p:spPr bwMode="auto">
              <a:xfrm rot="-5400000">
                <a:off x="2473" y="1535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39" name="Group 804"/>
            <p:cNvGrpSpPr>
              <a:grpSpLocks/>
            </p:cNvGrpSpPr>
            <p:nvPr/>
          </p:nvGrpSpPr>
          <p:grpSpPr bwMode="auto">
            <a:xfrm>
              <a:off x="943879" y="734146"/>
              <a:ext cx="180956" cy="415911"/>
              <a:chOff x="2184" y="796"/>
              <a:chExt cx="114" cy="262"/>
            </a:xfrm>
          </p:grpSpPr>
          <p:sp>
            <p:nvSpPr>
              <p:cNvPr id="1274" name="Rectangle 805"/>
              <p:cNvSpPr>
                <a:spLocks noChangeAspect="1" noChangeArrowheads="1"/>
              </p:cNvSpPr>
              <p:nvPr/>
            </p:nvSpPr>
            <p:spPr bwMode="auto">
              <a:xfrm rot="5400000">
                <a:off x="2220" y="1032"/>
                <a:ext cx="24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75" name="Rectangle 806"/>
              <p:cNvSpPr>
                <a:spLocks noChangeAspect="1" noChangeArrowheads="1"/>
              </p:cNvSpPr>
              <p:nvPr/>
            </p:nvSpPr>
            <p:spPr bwMode="auto">
              <a:xfrm rot="5400000">
                <a:off x="2220" y="988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76" name="Oval 807"/>
              <p:cNvSpPr>
                <a:spLocks noChangeAspect="1" noChangeArrowheads="1"/>
              </p:cNvSpPr>
              <p:nvPr/>
            </p:nvSpPr>
            <p:spPr bwMode="auto">
              <a:xfrm rot="5400000">
                <a:off x="2219" y="941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77" name="Rectangle 808"/>
              <p:cNvSpPr>
                <a:spLocks noChangeAspect="1" noChangeArrowheads="1"/>
              </p:cNvSpPr>
              <p:nvPr/>
            </p:nvSpPr>
            <p:spPr bwMode="auto">
              <a:xfrm rot="5400000">
                <a:off x="2259" y="847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78" name="Oval 809"/>
              <p:cNvSpPr>
                <a:spLocks noChangeAspect="1" noChangeArrowheads="1"/>
              </p:cNvSpPr>
              <p:nvPr/>
            </p:nvSpPr>
            <p:spPr bwMode="auto">
              <a:xfrm rot="5400000">
                <a:off x="2257" y="89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79" name="Oval 810"/>
              <p:cNvSpPr>
                <a:spLocks noChangeAspect="1" noChangeArrowheads="1"/>
              </p:cNvSpPr>
              <p:nvPr/>
            </p:nvSpPr>
            <p:spPr bwMode="auto">
              <a:xfrm rot="5400000">
                <a:off x="2183" y="89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80" name="Oval 811"/>
              <p:cNvSpPr>
                <a:spLocks noChangeAspect="1" noChangeArrowheads="1"/>
              </p:cNvSpPr>
              <p:nvPr/>
            </p:nvSpPr>
            <p:spPr bwMode="auto">
              <a:xfrm rot="5400000">
                <a:off x="2257" y="79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81" name="Oval 812"/>
              <p:cNvSpPr>
                <a:spLocks noChangeAspect="1" noChangeArrowheads="1"/>
              </p:cNvSpPr>
              <p:nvPr/>
            </p:nvSpPr>
            <p:spPr bwMode="auto">
              <a:xfrm rot="5400000">
                <a:off x="2183" y="79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82" name="Line 813"/>
              <p:cNvSpPr>
                <a:spLocks noChangeAspect="1" noChangeShapeType="1"/>
              </p:cNvSpPr>
              <p:nvPr/>
            </p:nvSpPr>
            <p:spPr bwMode="auto">
              <a:xfrm rot="5400000">
                <a:off x="2257" y="83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83" name="Line 814"/>
              <p:cNvSpPr>
                <a:spLocks noChangeAspect="1" noChangeShapeType="1"/>
              </p:cNvSpPr>
              <p:nvPr/>
            </p:nvSpPr>
            <p:spPr bwMode="auto">
              <a:xfrm rot="5400000">
                <a:off x="2256" y="883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84" name="Line 815"/>
              <p:cNvSpPr>
                <a:spLocks noChangeAspect="1" noChangeShapeType="1"/>
              </p:cNvSpPr>
              <p:nvPr/>
            </p:nvSpPr>
            <p:spPr bwMode="auto">
              <a:xfrm rot="5400000">
                <a:off x="2183" y="83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285" name="Group 816"/>
              <p:cNvGrpSpPr>
                <a:grpSpLocks noChangeAspect="1"/>
              </p:cNvGrpSpPr>
              <p:nvPr/>
            </p:nvGrpSpPr>
            <p:grpSpPr bwMode="auto">
              <a:xfrm rot="5400000">
                <a:off x="2171" y="861"/>
                <a:ext cx="49" cy="22"/>
                <a:chOff x="3306" y="1255"/>
                <a:chExt cx="365" cy="168"/>
              </a:xfrm>
            </p:grpSpPr>
            <p:sp>
              <p:nvSpPr>
                <p:cNvPr id="1293" name="Rectangle 817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294" name="Line 818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286" name="Line 819"/>
              <p:cNvSpPr>
                <a:spLocks noChangeAspect="1" noChangeShapeType="1"/>
              </p:cNvSpPr>
              <p:nvPr/>
            </p:nvSpPr>
            <p:spPr bwMode="auto">
              <a:xfrm rot="5400000">
                <a:off x="2222" y="977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87" name="Line 820"/>
              <p:cNvSpPr>
                <a:spLocks noChangeAspect="1" noChangeShapeType="1"/>
              </p:cNvSpPr>
              <p:nvPr/>
            </p:nvSpPr>
            <p:spPr bwMode="auto">
              <a:xfrm rot="5400000">
                <a:off x="2223" y="1021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288" name="Group 821"/>
              <p:cNvGrpSpPr>
                <a:grpSpLocks noChangeAspect="1"/>
              </p:cNvGrpSpPr>
              <p:nvPr/>
            </p:nvGrpSpPr>
            <p:grpSpPr bwMode="auto">
              <a:xfrm rot="5400000">
                <a:off x="2219" y="899"/>
                <a:ext cx="26" cy="65"/>
                <a:chOff x="3348" y="1388"/>
                <a:chExt cx="196" cy="488"/>
              </a:xfrm>
            </p:grpSpPr>
            <p:sp>
              <p:nvSpPr>
                <p:cNvPr id="1291" name="Line 822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292" name="Line 82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289" name="Line 824"/>
              <p:cNvSpPr>
                <a:spLocks noChangeAspect="1" noChangeShapeType="1"/>
              </p:cNvSpPr>
              <p:nvPr/>
            </p:nvSpPr>
            <p:spPr bwMode="auto">
              <a:xfrm rot="5400000">
                <a:off x="2257" y="1027"/>
                <a:ext cx="0" cy="3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90" name="AutoShape 825"/>
              <p:cNvSpPr>
                <a:spLocks noChangeAspect="1" noChangeArrowheads="1"/>
              </p:cNvSpPr>
              <p:nvPr/>
            </p:nvSpPr>
            <p:spPr bwMode="auto">
              <a:xfrm rot="-5400000">
                <a:off x="2272" y="1031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40" name="Group 875"/>
            <p:cNvGrpSpPr>
              <a:grpSpLocks/>
            </p:cNvGrpSpPr>
            <p:nvPr/>
          </p:nvGrpSpPr>
          <p:grpSpPr bwMode="auto">
            <a:xfrm>
              <a:off x="1321664" y="730971"/>
              <a:ext cx="314292" cy="430197"/>
              <a:chOff x="2280" y="602"/>
              <a:chExt cx="198" cy="271"/>
            </a:xfrm>
          </p:grpSpPr>
          <p:sp>
            <p:nvSpPr>
              <p:cNvPr id="1249" name="Rectangle 876"/>
              <p:cNvSpPr>
                <a:spLocks noChangeAspect="1" noChangeArrowheads="1"/>
              </p:cNvSpPr>
              <p:nvPr/>
            </p:nvSpPr>
            <p:spPr bwMode="auto">
              <a:xfrm rot="5400000">
                <a:off x="2364" y="793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50" name="Oval 877"/>
              <p:cNvSpPr>
                <a:spLocks noChangeAspect="1" noChangeArrowheads="1"/>
              </p:cNvSpPr>
              <p:nvPr/>
            </p:nvSpPr>
            <p:spPr bwMode="auto">
              <a:xfrm rot="5400000">
                <a:off x="2366" y="747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51" name="Rectangle 878"/>
              <p:cNvSpPr>
                <a:spLocks noChangeAspect="1" noChangeArrowheads="1"/>
              </p:cNvSpPr>
              <p:nvPr/>
            </p:nvSpPr>
            <p:spPr bwMode="auto">
              <a:xfrm rot="5400000">
                <a:off x="2404" y="652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52" name="Oval 879"/>
              <p:cNvSpPr>
                <a:spLocks noChangeAspect="1" noChangeArrowheads="1"/>
              </p:cNvSpPr>
              <p:nvPr/>
            </p:nvSpPr>
            <p:spPr bwMode="auto">
              <a:xfrm rot="5400000">
                <a:off x="2403" y="701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53" name="Oval 880"/>
              <p:cNvSpPr>
                <a:spLocks noChangeAspect="1" noChangeArrowheads="1"/>
              </p:cNvSpPr>
              <p:nvPr/>
            </p:nvSpPr>
            <p:spPr bwMode="auto">
              <a:xfrm rot="5400000">
                <a:off x="2329" y="701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54" name="Oval 881"/>
              <p:cNvSpPr>
                <a:spLocks noChangeAspect="1" noChangeArrowheads="1"/>
              </p:cNvSpPr>
              <p:nvPr/>
            </p:nvSpPr>
            <p:spPr bwMode="auto">
              <a:xfrm rot="5400000">
                <a:off x="2403" y="603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55" name="Line 882"/>
              <p:cNvSpPr>
                <a:spLocks noChangeAspect="1" noChangeShapeType="1"/>
              </p:cNvSpPr>
              <p:nvPr/>
            </p:nvSpPr>
            <p:spPr bwMode="auto">
              <a:xfrm rot="5400000">
                <a:off x="2404" y="688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256" name="Group 883"/>
              <p:cNvGrpSpPr>
                <a:grpSpLocks noChangeAspect="1"/>
              </p:cNvGrpSpPr>
              <p:nvPr/>
            </p:nvGrpSpPr>
            <p:grpSpPr bwMode="auto">
              <a:xfrm rot="5400000">
                <a:off x="2317" y="666"/>
                <a:ext cx="49" cy="22"/>
                <a:chOff x="3306" y="1255"/>
                <a:chExt cx="365" cy="168"/>
              </a:xfrm>
            </p:grpSpPr>
            <p:sp>
              <p:nvSpPr>
                <p:cNvPr id="1272" name="Rectangle 884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273" name="Line 885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257" name="Line 886"/>
              <p:cNvSpPr>
                <a:spLocks noChangeAspect="1" noChangeShapeType="1"/>
              </p:cNvSpPr>
              <p:nvPr/>
            </p:nvSpPr>
            <p:spPr bwMode="auto">
              <a:xfrm rot="5400000">
                <a:off x="2370" y="782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58" name="Line 887"/>
              <p:cNvSpPr>
                <a:spLocks noChangeAspect="1" noChangeShapeType="1"/>
              </p:cNvSpPr>
              <p:nvPr/>
            </p:nvSpPr>
            <p:spPr bwMode="auto">
              <a:xfrm rot="5400000">
                <a:off x="2370" y="830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259" name="Group 888"/>
              <p:cNvGrpSpPr>
                <a:grpSpLocks noChangeAspect="1"/>
              </p:cNvGrpSpPr>
              <p:nvPr/>
            </p:nvGrpSpPr>
            <p:grpSpPr bwMode="auto">
              <a:xfrm rot="5400000">
                <a:off x="2365" y="705"/>
                <a:ext cx="27" cy="65"/>
                <a:chOff x="3348" y="1388"/>
                <a:chExt cx="196" cy="488"/>
              </a:xfrm>
            </p:grpSpPr>
            <p:sp>
              <p:nvSpPr>
                <p:cNvPr id="1270" name="Line 889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271" name="Line 89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260" name="Rectangle 891"/>
              <p:cNvSpPr>
                <a:spLocks noChangeAspect="1" noChangeArrowheads="1"/>
              </p:cNvSpPr>
              <p:nvPr/>
            </p:nvSpPr>
            <p:spPr bwMode="auto">
              <a:xfrm rot="5400000">
                <a:off x="2364" y="844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61" name="Line 892"/>
              <p:cNvSpPr>
                <a:spLocks noChangeAspect="1" noChangeShapeType="1"/>
              </p:cNvSpPr>
              <p:nvPr/>
            </p:nvSpPr>
            <p:spPr bwMode="auto">
              <a:xfrm rot="5400000">
                <a:off x="2405" y="842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62" name="AutoShape 893"/>
              <p:cNvSpPr>
                <a:spLocks noChangeAspect="1" noChangeArrowheads="1"/>
              </p:cNvSpPr>
              <p:nvPr/>
            </p:nvSpPr>
            <p:spPr bwMode="auto">
              <a:xfrm rot="-5400000">
                <a:off x="2413" y="846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63" name="Oval 894"/>
              <p:cNvSpPr>
                <a:spLocks noChangeAspect="1" noChangeArrowheads="1"/>
              </p:cNvSpPr>
              <p:nvPr/>
            </p:nvSpPr>
            <p:spPr bwMode="auto">
              <a:xfrm rot="5400000">
                <a:off x="2329" y="604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64" name="Line 895"/>
              <p:cNvSpPr>
                <a:spLocks noChangeAspect="1" noChangeShapeType="1"/>
              </p:cNvSpPr>
              <p:nvPr/>
            </p:nvSpPr>
            <p:spPr bwMode="auto">
              <a:xfrm rot="5400000">
                <a:off x="2404" y="640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65" name="Line 896"/>
              <p:cNvSpPr>
                <a:spLocks noChangeAspect="1" noChangeShapeType="1"/>
              </p:cNvSpPr>
              <p:nvPr/>
            </p:nvSpPr>
            <p:spPr bwMode="auto">
              <a:xfrm rot="5400000">
                <a:off x="2329" y="640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66" name="AutoShape 897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2280" y="652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67" name="Line 898"/>
              <p:cNvSpPr>
                <a:spLocks noChangeAspect="1" noChangeShapeType="1"/>
              </p:cNvSpPr>
              <p:nvPr/>
            </p:nvSpPr>
            <p:spPr bwMode="auto">
              <a:xfrm rot="5400000">
                <a:off x="2317" y="647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68" name="Line 899"/>
              <p:cNvSpPr>
                <a:spLocks noChangeAspect="1" noChangeShapeType="1"/>
              </p:cNvSpPr>
              <p:nvPr/>
            </p:nvSpPr>
            <p:spPr bwMode="auto">
              <a:xfrm rot="5400000">
                <a:off x="2440" y="647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69" name="AutoShape 900"/>
              <p:cNvSpPr>
                <a:spLocks noChangeAspect="1" noChangeArrowheads="1"/>
              </p:cNvSpPr>
              <p:nvPr/>
            </p:nvSpPr>
            <p:spPr bwMode="auto">
              <a:xfrm rot="-5400000">
                <a:off x="2452" y="652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341" name="Line 901"/>
            <p:cNvSpPr>
              <a:spLocks noChangeShapeType="1"/>
            </p:cNvSpPr>
            <p:nvPr/>
          </p:nvSpPr>
          <p:spPr bwMode="auto">
            <a:xfrm>
              <a:off x="1478810" y="1199267"/>
              <a:ext cx="0" cy="81436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42" name="Group 902"/>
            <p:cNvGrpSpPr>
              <a:grpSpLocks/>
            </p:cNvGrpSpPr>
            <p:nvPr/>
          </p:nvGrpSpPr>
          <p:grpSpPr bwMode="auto">
            <a:xfrm>
              <a:off x="1118486" y="1481833"/>
              <a:ext cx="242862" cy="415911"/>
              <a:chOff x="2277" y="796"/>
              <a:chExt cx="153" cy="262"/>
            </a:xfrm>
          </p:grpSpPr>
          <p:sp>
            <p:nvSpPr>
              <p:cNvPr id="1226" name="Line 903"/>
              <p:cNvSpPr>
                <a:spLocks noChangeAspect="1" noChangeShapeType="1"/>
              </p:cNvSpPr>
              <p:nvPr/>
            </p:nvSpPr>
            <p:spPr bwMode="auto">
              <a:xfrm rot="5400000">
                <a:off x="2391" y="845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27" name="AutoShape 904"/>
              <p:cNvSpPr>
                <a:spLocks noChangeAspect="1" noChangeArrowheads="1"/>
              </p:cNvSpPr>
              <p:nvPr/>
            </p:nvSpPr>
            <p:spPr bwMode="auto">
              <a:xfrm rot="-5400000">
                <a:off x="2404" y="846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28" name="Rectangle 905"/>
              <p:cNvSpPr>
                <a:spLocks noChangeAspect="1" noChangeArrowheads="1"/>
              </p:cNvSpPr>
              <p:nvPr/>
            </p:nvSpPr>
            <p:spPr bwMode="auto">
              <a:xfrm rot="5400000">
                <a:off x="2313" y="1032"/>
                <a:ext cx="24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29" name="Rectangle 906"/>
              <p:cNvSpPr>
                <a:spLocks noChangeAspect="1" noChangeArrowheads="1"/>
              </p:cNvSpPr>
              <p:nvPr/>
            </p:nvSpPr>
            <p:spPr bwMode="auto">
              <a:xfrm rot="5400000">
                <a:off x="2313" y="988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30" name="Oval 907"/>
              <p:cNvSpPr>
                <a:spLocks noChangeAspect="1" noChangeArrowheads="1"/>
              </p:cNvSpPr>
              <p:nvPr/>
            </p:nvSpPr>
            <p:spPr bwMode="auto">
              <a:xfrm rot="5400000">
                <a:off x="2312" y="941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31" name="Rectangle 908"/>
              <p:cNvSpPr>
                <a:spLocks noChangeAspect="1" noChangeArrowheads="1"/>
              </p:cNvSpPr>
              <p:nvPr/>
            </p:nvSpPr>
            <p:spPr bwMode="auto">
              <a:xfrm rot="5400000">
                <a:off x="2352" y="847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32" name="Oval 909"/>
              <p:cNvSpPr>
                <a:spLocks noChangeAspect="1" noChangeArrowheads="1"/>
              </p:cNvSpPr>
              <p:nvPr/>
            </p:nvSpPr>
            <p:spPr bwMode="auto">
              <a:xfrm rot="5400000">
                <a:off x="2350" y="89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33" name="Oval 910"/>
              <p:cNvSpPr>
                <a:spLocks noChangeAspect="1" noChangeArrowheads="1"/>
              </p:cNvSpPr>
              <p:nvPr/>
            </p:nvSpPr>
            <p:spPr bwMode="auto">
              <a:xfrm rot="5400000">
                <a:off x="2276" y="89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34" name="Oval 911"/>
              <p:cNvSpPr>
                <a:spLocks noChangeAspect="1" noChangeArrowheads="1"/>
              </p:cNvSpPr>
              <p:nvPr/>
            </p:nvSpPr>
            <p:spPr bwMode="auto">
              <a:xfrm rot="5400000">
                <a:off x="2350" y="79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35" name="Oval 912"/>
              <p:cNvSpPr>
                <a:spLocks noChangeAspect="1" noChangeArrowheads="1"/>
              </p:cNvSpPr>
              <p:nvPr/>
            </p:nvSpPr>
            <p:spPr bwMode="auto">
              <a:xfrm rot="5400000">
                <a:off x="2276" y="79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36" name="Line 913"/>
              <p:cNvSpPr>
                <a:spLocks noChangeAspect="1" noChangeShapeType="1"/>
              </p:cNvSpPr>
              <p:nvPr/>
            </p:nvSpPr>
            <p:spPr bwMode="auto">
              <a:xfrm rot="5400000">
                <a:off x="2350" y="83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37" name="Line 914"/>
              <p:cNvSpPr>
                <a:spLocks noChangeAspect="1" noChangeShapeType="1"/>
              </p:cNvSpPr>
              <p:nvPr/>
            </p:nvSpPr>
            <p:spPr bwMode="auto">
              <a:xfrm rot="5400000">
                <a:off x="2349" y="883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38" name="Line 915"/>
              <p:cNvSpPr>
                <a:spLocks noChangeAspect="1" noChangeShapeType="1"/>
              </p:cNvSpPr>
              <p:nvPr/>
            </p:nvSpPr>
            <p:spPr bwMode="auto">
              <a:xfrm rot="5400000">
                <a:off x="2276" y="83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239" name="Group 916"/>
              <p:cNvGrpSpPr>
                <a:grpSpLocks noChangeAspect="1"/>
              </p:cNvGrpSpPr>
              <p:nvPr/>
            </p:nvGrpSpPr>
            <p:grpSpPr bwMode="auto">
              <a:xfrm rot="5400000">
                <a:off x="2264" y="861"/>
                <a:ext cx="49" cy="22"/>
                <a:chOff x="3306" y="1255"/>
                <a:chExt cx="365" cy="168"/>
              </a:xfrm>
            </p:grpSpPr>
            <p:sp>
              <p:nvSpPr>
                <p:cNvPr id="1247" name="Rectangle 917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248" name="Line 918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240" name="Line 919"/>
              <p:cNvSpPr>
                <a:spLocks noChangeAspect="1" noChangeShapeType="1"/>
              </p:cNvSpPr>
              <p:nvPr/>
            </p:nvSpPr>
            <p:spPr bwMode="auto">
              <a:xfrm rot="5400000">
                <a:off x="2315" y="977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41" name="Line 920"/>
              <p:cNvSpPr>
                <a:spLocks noChangeAspect="1" noChangeShapeType="1"/>
              </p:cNvSpPr>
              <p:nvPr/>
            </p:nvSpPr>
            <p:spPr bwMode="auto">
              <a:xfrm rot="5400000">
                <a:off x="2316" y="1021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242" name="Group 921"/>
              <p:cNvGrpSpPr>
                <a:grpSpLocks noChangeAspect="1"/>
              </p:cNvGrpSpPr>
              <p:nvPr/>
            </p:nvGrpSpPr>
            <p:grpSpPr bwMode="auto">
              <a:xfrm rot="5400000">
                <a:off x="2312" y="899"/>
                <a:ext cx="26" cy="65"/>
                <a:chOff x="3348" y="1388"/>
                <a:chExt cx="196" cy="488"/>
              </a:xfrm>
            </p:grpSpPr>
            <p:sp>
              <p:nvSpPr>
                <p:cNvPr id="1245" name="Line 922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246" name="Line 92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243" name="Line 924"/>
              <p:cNvSpPr>
                <a:spLocks noChangeAspect="1" noChangeShapeType="1"/>
              </p:cNvSpPr>
              <p:nvPr/>
            </p:nvSpPr>
            <p:spPr bwMode="auto">
              <a:xfrm rot="5400000">
                <a:off x="2350" y="1027"/>
                <a:ext cx="0" cy="3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44" name="AutoShape 925"/>
              <p:cNvSpPr>
                <a:spLocks noChangeAspect="1" noChangeArrowheads="1"/>
              </p:cNvSpPr>
              <p:nvPr/>
            </p:nvSpPr>
            <p:spPr bwMode="auto">
              <a:xfrm rot="-5400000">
                <a:off x="2365" y="1031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43" name="Group 1009"/>
            <p:cNvGrpSpPr>
              <a:grpSpLocks/>
            </p:cNvGrpSpPr>
            <p:nvPr/>
          </p:nvGrpSpPr>
          <p:grpSpPr bwMode="auto">
            <a:xfrm>
              <a:off x="3620119" y="653186"/>
              <a:ext cx="260322" cy="763562"/>
              <a:chOff x="1946" y="256"/>
              <a:chExt cx="164" cy="481"/>
            </a:xfrm>
          </p:grpSpPr>
          <p:sp>
            <p:nvSpPr>
              <p:cNvPr id="1199" name="Rectangle 1010"/>
              <p:cNvSpPr>
                <a:spLocks noChangeAspect="1" noChangeArrowheads="1"/>
              </p:cNvSpPr>
              <p:nvPr/>
            </p:nvSpPr>
            <p:spPr bwMode="auto">
              <a:xfrm rot="5400000">
                <a:off x="2018" y="711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00" name="Rectangle 1011"/>
              <p:cNvSpPr>
                <a:spLocks noChangeAspect="1" noChangeArrowheads="1"/>
              </p:cNvSpPr>
              <p:nvPr/>
            </p:nvSpPr>
            <p:spPr bwMode="auto">
              <a:xfrm rot="5400000">
                <a:off x="2017" y="667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01" name="Oval 1012"/>
              <p:cNvSpPr>
                <a:spLocks noChangeAspect="1" noChangeArrowheads="1"/>
              </p:cNvSpPr>
              <p:nvPr/>
            </p:nvSpPr>
            <p:spPr bwMode="auto">
              <a:xfrm rot="5400000">
                <a:off x="2017" y="620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02" name="Rectangle 1013"/>
              <p:cNvSpPr>
                <a:spLocks noChangeAspect="1" noChangeArrowheads="1"/>
              </p:cNvSpPr>
              <p:nvPr/>
            </p:nvSpPr>
            <p:spPr bwMode="auto">
              <a:xfrm rot="5400000">
                <a:off x="2056" y="52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03" name="Oval 1014"/>
              <p:cNvSpPr>
                <a:spLocks noChangeAspect="1" noChangeArrowheads="1"/>
              </p:cNvSpPr>
              <p:nvPr/>
            </p:nvSpPr>
            <p:spPr bwMode="auto">
              <a:xfrm rot="5400000">
                <a:off x="2054" y="5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04" name="Oval 1015"/>
              <p:cNvSpPr>
                <a:spLocks noChangeAspect="1" noChangeArrowheads="1"/>
              </p:cNvSpPr>
              <p:nvPr/>
            </p:nvSpPr>
            <p:spPr bwMode="auto">
              <a:xfrm rot="5400000">
                <a:off x="1980" y="5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05" name="Oval 1016"/>
              <p:cNvSpPr>
                <a:spLocks noChangeAspect="1" noChangeArrowheads="1"/>
              </p:cNvSpPr>
              <p:nvPr/>
            </p:nvSpPr>
            <p:spPr bwMode="auto">
              <a:xfrm rot="5400000">
                <a:off x="2054" y="47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06" name="Oval 1017"/>
              <p:cNvSpPr>
                <a:spLocks noChangeAspect="1" noChangeArrowheads="1"/>
              </p:cNvSpPr>
              <p:nvPr/>
            </p:nvSpPr>
            <p:spPr bwMode="auto">
              <a:xfrm rot="5400000">
                <a:off x="1980" y="47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07" name="Line 1018"/>
              <p:cNvSpPr>
                <a:spLocks noChangeAspect="1" noChangeShapeType="1"/>
              </p:cNvSpPr>
              <p:nvPr/>
            </p:nvSpPr>
            <p:spPr bwMode="auto">
              <a:xfrm rot="5400000">
                <a:off x="2054" y="51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8" name="Line 1019"/>
              <p:cNvSpPr>
                <a:spLocks noChangeAspect="1" noChangeShapeType="1"/>
              </p:cNvSpPr>
              <p:nvPr/>
            </p:nvSpPr>
            <p:spPr bwMode="auto">
              <a:xfrm rot="5400000">
                <a:off x="2053" y="562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" name="Line 1020"/>
              <p:cNvSpPr>
                <a:spLocks noChangeAspect="1" noChangeShapeType="1"/>
              </p:cNvSpPr>
              <p:nvPr/>
            </p:nvSpPr>
            <p:spPr bwMode="auto">
              <a:xfrm rot="5400000">
                <a:off x="1980" y="51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210" name="Group 1021"/>
              <p:cNvGrpSpPr>
                <a:grpSpLocks noChangeAspect="1"/>
              </p:cNvGrpSpPr>
              <p:nvPr/>
            </p:nvGrpSpPr>
            <p:grpSpPr bwMode="auto">
              <a:xfrm rot="5400000">
                <a:off x="1968" y="540"/>
                <a:ext cx="49" cy="22"/>
                <a:chOff x="3306" y="1255"/>
                <a:chExt cx="365" cy="168"/>
              </a:xfrm>
            </p:grpSpPr>
            <p:sp>
              <p:nvSpPr>
                <p:cNvPr id="1224" name="Rectangle 1022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225" name="Line 1023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211" name="Line 1024"/>
              <p:cNvSpPr>
                <a:spLocks noChangeAspect="1" noChangeShapeType="1"/>
              </p:cNvSpPr>
              <p:nvPr/>
            </p:nvSpPr>
            <p:spPr bwMode="auto">
              <a:xfrm rot="5400000">
                <a:off x="2019" y="656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12" name="Line 1025"/>
              <p:cNvSpPr>
                <a:spLocks noChangeAspect="1" noChangeShapeType="1"/>
              </p:cNvSpPr>
              <p:nvPr/>
            </p:nvSpPr>
            <p:spPr bwMode="auto">
              <a:xfrm rot="5400000">
                <a:off x="2020" y="700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213" name="Group 1026"/>
              <p:cNvGrpSpPr>
                <a:grpSpLocks noChangeAspect="1"/>
              </p:cNvGrpSpPr>
              <p:nvPr/>
            </p:nvGrpSpPr>
            <p:grpSpPr bwMode="auto">
              <a:xfrm rot="5400000">
                <a:off x="2017" y="579"/>
                <a:ext cx="26" cy="64"/>
                <a:chOff x="3348" y="1388"/>
                <a:chExt cx="196" cy="488"/>
              </a:xfrm>
            </p:grpSpPr>
            <p:sp>
              <p:nvSpPr>
                <p:cNvPr id="1222" name="Line 1027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223" name="Line 102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214" name="Line 1029"/>
              <p:cNvSpPr>
                <a:spLocks noChangeAspect="1" noChangeShapeType="1"/>
              </p:cNvSpPr>
              <p:nvPr/>
            </p:nvSpPr>
            <p:spPr bwMode="auto">
              <a:xfrm rot="5400000">
                <a:off x="2054" y="706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15" name="AutoShape 1030"/>
              <p:cNvSpPr>
                <a:spLocks noChangeAspect="1" noChangeArrowheads="1"/>
              </p:cNvSpPr>
              <p:nvPr/>
            </p:nvSpPr>
            <p:spPr bwMode="auto">
              <a:xfrm rot="-5400000">
                <a:off x="2070" y="711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16" name="Line 1031"/>
              <p:cNvSpPr>
                <a:spLocks noChangeAspect="1" noChangeShapeType="1"/>
              </p:cNvSpPr>
              <p:nvPr/>
            </p:nvSpPr>
            <p:spPr bwMode="auto">
              <a:xfrm rot="5400000">
                <a:off x="2034" y="423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217" name="Group 1032"/>
              <p:cNvGrpSpPr>
                <a:grpSpLocks noChangeAspect="1"/>
              </p:cNvGrpSpPr>
              <p:nvPr/>
            </p:nvGrpSpPr>
            <p:grpSpPr bwMode="auto">
              <a:xfrm rot="5400000">
                <a:off x="1993" y="383"/>
                <a:ext cx="78" cy="24"/>
                <a:chOff x="193" y="4019"/>
                <a:chExt cx="97" cy="30"/>
              </a:xfrm>
            </p:grpSpPr>
            <p:sp>
              <p:nvSpPr>
                <p:cNvPr id="1219" name="Oval 1033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220" name="Rectangle 1034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221" name="Line 1035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218" name="Text Box 1036"/>
              <p:cNvSpPr txBox="1">
                <a:spLocks noChangeArrowheads="1"/>
              </p:cNvSpPr>
              <p:nvPr/>
            </p:nvSpPr>
            <p:spPr bwMode="auto">
              <a:xfrm>
                <a:off x="1946" y="256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4x</a:t>
                </a:r>
              </a:p>
            </p:txBody>
          </p:sp>
        </p:grpSp>
        <p:sp>
          <p:nvSpPr>
            <p:cNvPr id="344" name="Line 1037"/>
            <p:cNvSpPr>
              <a:spLocks noChangeShapeType="1"/>
            </p:cNvSpPr>
            <p:nvPr/>
          </p:nvSpPr>
          <p:spPr bwMode="auto">
            <a:xfrm>
              <a:off x="3759804" y="1505645"/>
              <a:ext cx="3175" cy="43813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45" name="Group 1038"/>
            <p:cNvGrpSpPr>
              <a:grpSpLocks/>
            </p:cNvGrpSpPr>
            <p:nvPr/>
          </p:nvGrpSpPr>
          <p:grpSpPr bwMode="auto">
            <a:xfrm>
              <a:off x="3924887" y="653186"/>
              <a:ext cx="295244" cy="747688"/>
              <a:chOff x="1219" y="337"/>
              <a:chExt cx="186" cy="471"/>
            </a:xfrm>
          </p:grpSpPr>
          <p:sp>
            <p:nvSpPr>
              <p:cNvPr id="1170" name="Line 1039"/>
              <p:cNvSpPr>
                <a:spLocks noChangeAspect="1" noChangeShapeType="1"/>
              </p:cNvSpPr>
              <p:nvPr/>
            </p:nvSpPr>
            <p:spPr bwMode="auto">
              <a:xfrm rot="5400000">
                <a:off x="1366" y="595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71" name="AutoShape 1040"/>
              <p:cNvSpPr>
                <a:spLocks noChangeAspect="1" noChangeArrowheads="1"/>
              </p:cNvSpPr>
              <p:nvPr/>
            </p:nvSpPr>
            <p:spPr bwMode="auto">
              <a:xfrm rot="-5400000">
                <a:off x="1379" y="596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72" name="Rectangle 1041"/>
              <p:cNvSpPr>
                <a:spLocks noChangeAspect="1" noChangeArrowheads="1"/>
              </p:cNvSpPr>
              <p:nvPr/>
            </p:nvSpPr>
            <p:spPr bwMode="auto">
              <a:xfrm rot="5400000">
                <a:off x="1288" y="782"/>
                <a:ext cx="24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73" name="Rectangle 1042"/>
              <p:cNvSpPr>
                <a:spLocks noChangeAspect="1" noChangeArrowheads="1"/>
              </p:cNvSpPr>
              <p:nvPr/>
            </p:nvSpPr>
            <p:spPr bwMode="auto">
              <a:xfrm rot="5400000">
                <a:off x="1288" y="738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74" name="Oval 1043"/>
              <p:cNvSpPr>
                <a:spLocks noChangeAspect="1" noChangeArrowheads="1"/>
              </p:cNvSpPr>
              <p:nvPr/>
            </p:nvSpPr>
            <p:spPr bwMode="auto">
              <a:xfrm rot="5400000">
                <a:off x="1287" y="691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75" name="Rectangle 1044"/>
              <p:cNvSpPr>
                <a:spLocks noChangeAspect="1" noChangeArrowheads="1"/>
              </p:cNvSpPr>
              <p:nvPr/>
            </p:nvSpPr>
            <p:spPr bwMode="auto">
              <a:xfrm rot="5400000">
                <a:off x="1327" y="597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76" name="Oval 1045"/>
              <p:cNvSpPr>
                <a:spLocks noChangeAspect="1" noChangeArrowheads="1"/>
              </p:cNvSpPr>
              <p:nvPr/>
            </p:nvSpPr>
            <p:spPr bwMode="auto">
              <a:xfrm rot="5400000">
                <a:off x="1325" y="64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77" name="Oval 1046"/>
              <p:cNvSpPr>
                <a:spLocks noChangeAspect="1" noChangeArrowheads="1"/>
              </p:cNvSpPr>
              <p:nvPr/>
            </p:nvSpPr>
            <p:spPr bwMode="auto">
              <a:xfrm rot="5400000">
                <a:off x="1251" y="64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78" name="Oval 1047"/>
              <p:cNvSpPr>
                <a:spLocks noChangeAspect="1" noChangeArrowheads="1"/>
              </p:cNvSpPr>
              <p:nvPr/>
            </p:nvSpPr>
            <p:spPr bwMode="auto">
              <a:xfrm rot="5400000">
                <a:off x="1325" y="54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79" name="Oval 1048"/>
              <p:cNvSpPr>
                <a:spLocks noChangeAspect="1" noChangeArrowheads="1"/>
              </p:cNvSpPr>
              <p:nvPr/>
            </p:nvSpPr>
            <p:spPr bwMode="auto">
              <a:xfrm rot="5400000">
                <a:off x="1251" y="54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80" name="Line 1049"/>
              <p:cNvSpPr>
                <a:spLocks noChangeAspect="1" noChangeShapeType="1"/>
              </p:cNvSpPr>
              <p:nvPr/>
            </p:nvSpPr>
            <p:spPr bwMode="auto">
              <a:xfrm rot="5400000">
                <a:off x="1325" y="58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81" name="Line 1050"/>
              <p:cNvSpPr>
                <a:spLocks noChangeAspect="1" noChangeShapeType="1"/>
              </p:cNvSpPr>
              <p:nvPr/>
            </p:nvSpPr>
            <p:spPr bwMode="auto">
              <a:xfrm rot="5400000">
                <a:off x="1324" y="633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82" name="Line 1051"/>
              <p:cNvSpPr>
                <a:spLocks noChangeAspect="1" noChangeShapeType="1"/>
              </p:cNvSpPr>
              <p:nvPr/>
            </p:nvSpPr>
            <p:spPr bwMode="auto">
              <a:xfrm rot="5400000">
                <a:off x="1251" y="58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183" name="Group 1052"/>
              <p:cNvGrpSpPr>
                <a:grpSpLocks noChangeAspect="1"/>
              </p:cNvGrpSpPr>
              <p:nvPr/>
            </p:nvGrpSpPr>
            <p:grpSpPr bwMode="auto">
              <a:xfrm rot="5400000">
                <a:off x="1239" y="611"/>
                <a:ext cx="49" cy="22"/>
                <a:chOff x="3306" y="1255"/>
                <a:chExt cx="365" cy="168"/>
              </a:xfrm>
            </p:grpSpPr>
            <p:sp>
              <p:nvSpPr>
                <p:cNvPr id="1197" name="Rectangle 1053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98" name="Line 1054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184" name="Line 1055"/>
              <p:cNvSpPr>
                <a:spLocks noChangeAspect="1" noChangeShapeType="1"/>
              </p:cNvSpPr>
              <p:nvPr/>
            </p:nvSpPr>
            <p:spPr bwMode="auto">
              <a:xfrm rot="5400000">
                <a:off x="1290" y="727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85" name="Line 1056"/>
              <p:cNvSpPr>
                <a:spLocks noChangeAspect="1" noChangeShapeType="1"/>
              </p:cNvSpPr>
              <p:nvPr/>
            </p:nvSpPr>
            <p:spPr bwMode="auto">
              <a:xfrm rot="5400000">
                <a:off x="1291" y="771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186" name="Group 1057"/>
              <p:cNvGrpSpPr>
                <a:grpSpLocks noChangeAspect="1"/>
              </p:cNvGrpSpPr>
              <p:nvPr/>
            </p:nvGrpSpPr>
            <p:grpSpPr bwMode="auto">
              <a:xfrm rot="5400000">
                <a:off x="1287" y="649"/>
                <a:ext cx="26" cy="65"/>
                <a:chOff x="3348" y="1388"/>
                <a:chExt cx="196" cy="488"/>
              </a:xfrm>
            </p:grpSpPr>
            <p:sp>
              <p:nvSpPr>
                <p:cNvPr id="1195" name="Line 1058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196" name="Line 105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187" name="Line 1060"/>
              <p:cNvSpPr>
                <a:spLocks noChangeAspect="1" noChangeShapeType="1"/>
              </p:cNvSpPr>
              <p:nvPr/>
            </p:nvSpPr>
            <p:spPr bwMode="auto">
              <a:xfrm rot="5400000">
                <a:off x="1325" y="777"/>
                <a:ext cx="0" cy="3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88" name="AutoShape 1061"/>
              <p:cNvSpPr>
                <a:spLocks noChangeAspect="1" noChangeArrowheads="1"/>
              </p:cNvSpPr>
              <p:nvPr/>
            </p:nvSpPr>
            <p:spPr bwMode="auto">
              <a:xfrm rot="-5400000">
                <a:off x="1340" y="781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89" name="Line 1062"/>
              <p:cNvSpPr>
                <a:spLocks noChangeAspect="1" noChangeShapeType="1"/>
              </p:cNvSpPr>
              <p:nvPr/>
            </p:nvSpPr>
            <p:spPr bwMode="auto">
              <a:xfrm rot="5400000">
                <a:off x="1304" y="494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190" name="Group 1063"/>
              <p:cNvGrpSpPr>
                <a:grpSpLocks noChangeAspect="1"/>
              </p:cNvGrpSpPr>
              <p:nvPr/>
            </p:nvGrpSpPr>
            <p:grpSpPr bwMode="auto">
              <a:xfrm rot="5400000">
                <a:off x="1264" y="458"/>
                <a:ext cx="78" cy="24"/>
                <a:chOff x="193" y="4019"/>
                <a:chExt cx="97" cy="30"/>
              </a:xfrm>
            </p:grpSpPr>
            <p:sp>
              <p:nvSpPr>
                <p:cNvPr id="1192" name="Oval 1064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93" name="Rectangle 1065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94" name="Line 1066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191" name="Text Box 1067"/>
              <p:cNvSpPr txBox="1">
                <a:spLocks noChangeArrowheads="1"/>
              </p:cNvSpPr>
              <p:nvPr/>
            </p:nvSpPr>
            <p:spPr bwMode="auto">
              <a:xfrm>
                <a:off x="1219" y="337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4x</a:t>
                </a:r>
              </a:p>
            </p:txBody>
          </p:sp>
        </p:grpSp>
        <p:sp>
          <p:nvSpPr>
            <p:cNvPr id="346" name="Line 1068"/>
            <p:cNvSpPr>
              <a:spLocks noChangeShapeType="1"/>
            </p:cNvSpPr>
            <p:nvPr/>
          </p:nvSpPr>
          <p:spPr bwMode="auto">
            <a:xfrm>
              <a:off x="4042349" y="1502470"/>
              <a:ext cx="3175" cy="43813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47" name="Group 1069"/>
            <p:cNvGrpSpPr>
              <a:grpSpLocks/>
            </p:cNvGrpSpPr>
            <p:nvPr/>
          </p:nvGrpSpPr>
          <p:grpSpPr bwMode="auto">
            <a:xfrm>
              <a:off x="5053479" y="1235779"/>
              <a:ext cx="260322" cy="763561"/>
              <a:chOff x="1946" y="256"/>
              <a:chExt cx="164" cy="481"/>
            </a:xfrm>
          </p:grpSpPr>
          <p:sp>
            <p:nvSpPr>
              <p:cNvPr id="1143" name="Rectangle 1070"/>
              <p:cNvSpPr>
                <a:spLocks noChangeAspect="1" noChangeArrowheads="1"/>
              </p:cNvSpPr>
              <p:nvPr/>
            </p:nvSpPr>
            <p:spPr bwMode="auto">
              <a:xfrm rot="5400000">
                <a:off x="2018" y="711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44" name="Rectangle 1071"/>
              <p:cNvSpPr>
                <a:spLocks noChangeAspect="1" noChangeArrowheads="1"/>
              </p:cNvSpPr>
              <p:nvPr/>
            </p:nvSpPr>
            <p:spPr bwMode="auto">
              <a:xfrm rot="5400000">
                <a:off x="2017" y="667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45" name="Oval 1072"/>
              <p:cNvSpPr>
                <a:spLocks noChangeAspect="1" noChangeArrowheads="1"/>
              </p:cNvSpPr>
              <p:nvPr/>
            </p:nvSpPr>
            <p:spPr bwMode="auto">
              <a:xfrm rot="5400000">
                <a:off x="2017" y="620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46" name="Rectangle 1073"/>
              <p:cNvSpPr>
                <a:spLocks noChangeAspect="1" noChangeArrowheads="1"/>
              </p:cNvSpPr>
              <p:nvPr/>
            </p:nvSpPr>
            <p:spPr bwMode="auto">
              <a:xfrm rot="5400000">
                <a:off x="2056" y="52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47" name="Oval 1074"/>
              <p:cNvSpPr>
                <a:spLocks noChangeAspect="1" noChangeArrowheads="1"/>
              </p:cNvSpPr>
              <p:nvPr/>
            </p:nvSpPr>
            <p:spPr bwMode="auto">
              <a:xfrm rot="5400000">
                <a:off x="2054" y="5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48" name="Oval 1075"/>
              <p:cNvSpPr>
                <a:spLocks noChangeAspect="1" noChangeArrowheads="1"/>
              </p:cNvSpPr>
              <p:nvPr/>
            </p:nvSpPr>
            <p:spPr bwMode="auto">
              <a:xfrm rot="5400000">
                <a:off x="1980" y="5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49" name="Oval 1076"/>
              <p:cNvSpPr>
                <a:spLocks noChangeAspect="1" noChangeArrowheads="1"/>
              </p:cNvSpPr>
              <p:nvPr/>
            </p:nvSpPr>
            <p:spPr bwMode="auto">
              <a:xfrm rot="5400000">
                <a:off x="2054" y="47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50" name="Oval 1077"/>
              <p:cNvSpPr>
                <a:spLocks noChangeAspect="1" noChangeArrowheads="1"/>
              </p:cNvSpPr>
              <p:nvPr/>
            </p:nvSpPr>
            <p:spPr bwMode="auto">
              <a:xfrm rot="5400000">
                <a:off x="1980" y="47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51" name="Line 1078"/>
              <p:cNvSpPr>
                <a:spLocks noChangeAspect="1" noChangeShapeType="1"/>
              </p:cNvSpPr>
              <p:nvPr/>
            </p:nvSpPr>
            <p:spPr bwMode="auto">
              <a:xfrm rot="5400000">
                <a:off x="2054" y="51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52" name="Line 1079"/>
              <p:cNvSpPr>
                <a:spLocks noChangeAspect="1" noChangeShapeType="1"/>
              </p:cNvSpPr>
              <p:nvPr/>
            </p:nvSpPr>
            <p:spPr bwMode="auto">
              <a:xfrm rot="5400000">
                <a:off x="2053" y="562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53" name="Line 1080"/>
              <p:cNvSpPr>
                <a:spLocks noChangeAspect="1" noChangeShapeType="1"/>
              </p:cNvSpPr>
              <p:nvPr/>
            </p:nvSpPr>
            <p:spPr bwMode="auto">
              <a:xfrm rot="5400000">
                <a:off x="1980" y="51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154" name="Group 1081"/>
              <p:cNvGrpSpPr>
                <a:grpSpLocks noChangeAspect="1"/>
              </p:cNvGrpSpPr>
              <p:nvPr/>
            </p:nvGrpSpPr>
            <p:grpSpPr bwMode="auto">
              <a:xfrm rot="5400000">
                <a:off x="1968" y="540"/>
                <a:ext cx="49" cy="22"/>
                <a:chOff x="3306" y="1255"/>
                <a:chExt cx="365" cy="168"/>
              </a:xfrm>
            </p:grpSpPr>
            <p:sp>
              <p:nvSpPr>
                <p:cNvPr id="1168" name="Rectangle 1082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69" name="Line 1083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155" name="Line 1084"/>
              <p:cNvSpPr>
                <a:spLocks noChangeAspect="1" noChangeShapeType="1"/>
              </p:cNvSpPr>
              <p:nvPr/>
            </p:nvSpPr>
            <p:spPr bwMode="auto">
              <a:xfrm rot="5400000">
                <a:off x="2019" y="656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56" name="Line 1085"/>
              <p:cNvSpPr>
                <a:spLocks noChangeAspect="1" noChangeShapeType="1"/>
              </p:cNvSpPr>
              <p:nvPr/>
            </p:nvSpPr>
            <p:spPr bwMode="auto">
              <a:xfrm rot="5400000">
                <a:off x="2020" y="700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157" name="Group 1086"/>
              <p:cNvGrpSpPr>
                <a:grpSpLocks noChangeAspect="1"/>
              </p:cNvGrpSpPr>
              <p:nvPr/>
            </p:nvGrpSpPr>
            <p:grpSpPr bwMode="auto">
              <a:xfrm rot="5400000">
                <a:off x="2017" y="579"/>
                <a:ext cx="26" cy="64"/>
                <a:chOff x="3348" y="1388"/>
                <a:chExt cx="196" cy="488"/>
              </a:xfrm>
            </p:grpSpPr>
            <p:sp>
              <p:nvSpPr>
                <p:cNvPr id="1166" name="Line 1087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167" name="Line 108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158" name="Line 1089"/>
              <p:cNvSpPr>
                <a:spLocks noChangeAspect="1" noChangeShapeType="1"/>
              </p:cNvSpPr>
              <p:nvPr/>
            </p:nvSpPr>
            <p:spPr bwMode="auto">
              <a:xfrm rot="5400000">
                <a:off x="2054" y="706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59" name="AutoShape 1090"/>
              <p:cNvSpPr>
                <a:spLocks noChangeAspect="1" noChangeArrowheads="1"/>
              </p:cNvSpPr>
              <p:nvPr/>
            </p:nvSpPr>
            <p:spPr bwMode="auto">
              <a:xfrm rot="-5400000">
                <a:off x="2070" y="711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60" name="Line 1091"/>
              <p:cNvSpPr>
                <a:spLocks noChangeAspect="1" noChangeShapeType="1"/>
              </p:cNvSpPr>
              <p:nvPr/>
            </p:nvSpPr>
            <p:spPr bwMode="auto">
              <a:xfrm rot="5400000">
                <a:off x="2034" y="423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161" name="Group 1092"/>
              <p:cNvGrpSpPr>
                <a:grpSpLocks noChangeAspect="1"/>
              </p:cNvGrpSpPr>
              <p:nvPr/>
            </p:nvGrpSpPr>
            <p:grpSpPr bwMode="auto">
              <a:xfrm rot="5400000">
                <a:off x="1993" y="383"/>
                <a:ext cx="78" cy="24"/>
                <a:chOff x="193" y="4019"/>
                <a:chExt cx="97" cy="30"/>
              </a:xfrm>
            </p:grpSpPr>
            <p:sp>
              <p:nvSpPr>
                <p:cNvPr id="1163" name="Oval 1093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64" name="Rectangle 1094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65" name="Line 1095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162" name="Text Box 1096"/>
              <p:cNvSpPr txBox="1">
                <a:spLocks noChangeArrowheads="1"/>
              </p:cNvSpPr>
              <p:nvPr/>
            </p:nvSpPr>
            <p:spPr bwMode="auto">
              <a:xfrm>
                <a:off x="1946" y="256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6x</a:t>
                </a:r>
              </a:p>
            </p:txBody>
          </p:sp>
        </p:grpSp>
        <p:grpSp>
          <p:nvGrpSpPr>
            <p:cNvPr id="348" name="Group 1097"/>
            <p:cNvGrpSpPr>
              <a:grpSpLocks/>
            </p:cNvGrpSpPr>
            <p:nvPr/>
          </p:nvGrpSpPr>
          <p:grpSpPr bwMode="auto">
            <a:xfrm>
              <a:off x="4350291" y="1231016"/>
              <a:ext cx="260322" cy="763562"/>
              <a:chOff x="1946" y="256"/>
              <a:chExt cx="164" cy="481"/>
            </a:xfrm>
          </p:grpSpPr>
          <p:sp>
            <p:nvSpPr>
              <p:cNvPr id="1116" name="Rectangle 1098"/>
              <p:cNvSpPr>
                <a:spLocks noChangeAspect="1" noChangeArrowheads="1"/>
              </p:cNvSpPr>
              <p:nvPr/>
            </p:nvSpPr>
            <p:spPr bwMode="auto">
              <a:xfrm rot="5400000">
                <a:off x="2018" y="711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17" name="Rectangle 1099"/>
              <p:cNvSpPr>
                <a:spLocks noChangeAspect="1" noChangeArrowheads="1"/>
              </p:cNvSpPr>
              <p:nvPr/>
            </p:nvSpPr>
            <p:spPr bwMode="auto">
              <a:xfrm rot="5400000">
                <a:off x="2017" y="667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18" name="Oval 1100"/>
              <p:cNvSpPr>
                <a:spLocks noChangeAspect="1" noChangeArrowheads="1"/>
              </p:cNvSpPr>
              <p:nvPr/>
            </p:nvSpPr>
            <p:spPr bwMode="auto">
              <a:xfrm rot="5400000">
                <a:off x="2017" y="620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19" name="Rectangle 1101"/>
              <p:cNvSpPr>
                <a:spLocks noChangeAspect="1" noChangeArrowheads="1"/>
              </p:cNvSpPr>
              <p:nvPr/>
            </p:nvSpPr>
            <p:spPr bwMode="auto">
              <a:xfrm rot="5400000">
                <a:off x="2056" y="52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20" name="Oval 1102"/>
              <p:cNvSpPr>
                <a:spLocks noChangeAspect="1" noChangeArrowheads="1"/>
              </p:cNvSpPr>
              <p:nvPr/>
            </p:nvSpPr>
            <p:spPr bwMode="auto">
              <a:xfrm rot="5400000">
                <a:off x="2054" y="5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21" name="Oval 1103"/>
              <p:cNvSpPr>
                <a:spLocks noChangeAspect="1" noChangeArrowheads="1"/>
              </p:cNvSpPr>
              <p:nvPr/>
            </p:nvSpPr>
            <p:spPr bwMode="auto">
              <a:xfrm rot="5400000">
                <a:off x="1980" y="5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22" name="Oval 1104"/>
              <p:cNvSpPr>
                <a:spLocks noChangeAspect="1" noChangeArrowheads="1"/>
              </p:cNvSpPr>
              <p:nvPr/>
            </p:nvSpPr>
            <p:spPr bwMode="auto">
              <a:xfrm rot="5400000">
                <a:off x="2054" y="47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23" name="Oval 1105"/>
              <p:cNvSpPr>
                <a:spLocks noChangeAspect="1" noChangeArrowheads="1"/>
              </p:cNvSpPr>
              <p:nvPr/>
            </p:nvSpPr>
            <p:spPr bwMode="auto">
              <a:xfrm rot="5400000">
                <a:off x="1980" y="47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24" name="Line 1106"/>
              <p:cNvSpPr>
                <a:spLocks noChangeAspect="1" noChangeShapeType="1"/>
              </p:cNvSpPr>
              <p:nvPr/>
            </p:nvSpPr>
            <p:spPr bwMode="auto">
              <a:xfrm rot="5400000">
                <a:off x="2054" y="51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25" name="Line 1107"/>
              <p:cNvSpPr>
                <a:spLocks noChangeAspect="1" noChangeShapeType="1"/>
              </p:cNvSpPr>
              <p:nvPr/>
            </p:nvSpPr>
            <p:spPr bwMode="auto">
              <a:xfrm rot="5400000">
                <a:off x="2053" y="562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26" name="Line 1108"/>
              <p:cNvSpPr>
                <a:spLocks noChangeAspect="1" noChangeShapeType="1"/>
              </p:cNvSpPr>
              <p:nvPr/>
            </p:nvSpPr>
            <p:spPr bwMode="auto">
              <a:xfrm rot="5400000">
                <a:off x="1980" y="51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127" name="Group 1109"/>
              <p:cNvGrpSpPr>
                <a:grpSpLocks noChangeAspect="1"/>
              </p:cNvGrpSpPr>
              <p:nvPr/>
            </p:nvGrpSpPr>
            <p:grpSpPr bwMode="auto">
              <a:xfrm rot="5400000">
                <a:off x="1968" y="540"/>
                <a:ext cx="49" cy="22"/>
                <a:chOff x="3306" y="1255"/>
                <a:chExt cx="365" cy="168"/>
              </a:xfrm>
            </p:grpSpPr>
            <p:sp>
              <p:nvSpPr>
                <p:cNvPr id="1141" name="Rectangle 1110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42" name="Line 1111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128" name="Line 1112"/>
              <p:cNvSpPr>
                <a:spLocks noChangeAspect="1" noChangeShapeType="1"/>
              </p:cNvSpPr>
              <p:nvPr/>
            </p:nvSpPr>
            <p:spPr bwMode="auto">
              <a:xfrm rot="5400000">
                <a:off x="2019" y="656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29" name="Line 1113"/>
              <p:cNvSpPr>
                <a:spLocks noChangeAspect="1" noChangeShapeType="1"/>
              </p:cNvSpPr>
              <p:nvPr/>
            </p:nvSpPr>
            <p:spPr bwMode="auto">
              <a:xfrm rot="5400000">
                <a:off x="2020" y="700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130" name="Group 1114"/>
              <p:cNvGrpSpPr>
                <a:grpSpLocks noChangeAspect="1"/>
              </p:cNvGrpSpPr>
              <p:nvPr/>
            </p:nvGrpSpPr>
            <p:grpSpPr bwMode="auto">
              <a:xfrm rot="5400000">
                <a:off x="2017" y="579"/>
                <a:ext cx="26" cy="64"/>
                <a:chOff x="3348" y="1388"/>
                <a:chExt cx="196" cy="488"/>
              </a:xfrm>
            </p:grpSpPr>
            <p:sp>
              <p:nvSpPr>
                <p:cNvPr id="1139" name="Line 1115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140" name="Line 111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131" name="Line 1117"/>
              <p:cNvSpPr>
                <a:spLocks noChangeAspect="1" noChangeShapeType="1"/>
              </p:cNvSpPr>
              <p:nvPr/>
            </p:nvSpPr>
            <p:spPr bwMode="auto">
              <a:xfrm rot="5400000">
                <a:off x="2054" y="706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32" name="AutoShape 1118"/>
              <p:cNvSpPr>
                <a:spLocks noChangeAspect="1" noChangeArrowheads="1"/>
              </p:cNvSpPr>
              <p:nvPr/>
            </p:nvSpPr>
            <p:spPr bwMode="auto">
              <a:xfrm rot="-5400000">
                <a:off x="2070" y="711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33" name="Line 1119"/>
              <p:cNvSpPr>
                <a:spLocks noChangeAspect="1" noChangeShapeType="1"/>
              </p:cNvSpPr>
              <p:nvPr/>
            </p:nvSpPr>
            <p:spPr bwMode="auto">
              <a:xfrm rot="5400000">
                <a:off x="2034" y="423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134" name="Group 1120"/>
              <p:cNvGrpSpPr>
                <a:grpSpLocks noChangeAspect="1"/>
              </p:cNvGrpSpPr>
              <p:nvPr/>
            </p:nvGrpSpPr>
            <p:grpSpPr bwMode="auto">
              <a:xfrm rot="5400000">
                <a:off x="1993" y="383"/>
                <a:ext cx="78" cy="24"/>
                <a:chOff x="193" y="4019"/>
                <a:chExt cx="97" cy="30"/>
              </a:xfrm>
            </p:grpSpPr>
            <p:sp>
              <p:nvSpPr>
                <p:cNvPr id="1136" name="Oval 1121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37" name="Rectangle 1122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38" name="Line 1123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135" name="Text Box 1124"/>
              <p:cNvSpPr txBox="1">
                <a:spLocks noChangeArrowheads="1"/>
              </p:cNvSpPr>
              <p:nvPr/>
            </p:nvSpPr>
            <p:spPr bwMode="auto">
              <a:xfrm>
                <a:off x="1946" y="256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5x</a:t>
                </a:r>
              </a:p>
            </p:txBody>
          </p:sp>
        </p:grpSp>
        <p:sp>
          <p:nvSpPr>
            <p:cNvPr id="349" name="Line 1126"/>
            <p:cNvSpPr>
              <a:spLocks noChangeShapeType="1"/>
            </p:cNvSpPr>
            <p:nvPr/>
          </p:nvSpPr>
          <p:spPr bwMode="auto">
            <a:xfrm>
              <a:off x="4761410" y="1507232"/>
              <a:ext cx="3175" cy="43813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50" name="Group 1127"/>
            <p:cNvGrpSpPr>
              <a:grpSpLocks/>
            </p:cNvGrpSpPr>
            <p:nvPr/>
          </p:nvGrpSpPr>
          <p:grpSpPr bwMode="auto">
            <a:xfrm>
              <a:off x="4626487" y="665886"/>
              <a:ext cx="295244" cy="747688"/>
              <a:chOff x="1219" y="337"/>
              <a:chExt cx="186" cy="471"/>
            </a:xfrm>
          </p:grpSpPr>
          <p:sp>
            <p:nvSpPr>
              <p:cNvPr id="1087" name="Line 1128"/>
              <p:cNvSpPr>
                <a:spLocks noChangeAspect="1" noChangeShapeType="1"/>
              </p:cNvSpPr>
              <p:nvPr/>
            </p:nvSpPr>
            <p:spPr bwMode="auto">
              <a:xfrm rot="5400000">
                <a:off x="1366" y="595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88" name="AutoShape 1129"/>
              <p:cNvSpPr>
                <a:spLocks noChangeAspect="1" noChangeArrowheads="1"/>
              </p:cNvSpPr>
              <p:nvPr/>
            </p:nvSpPr>
            <p:spPr bwMode="auto">
              <a:xfrm rot="-5400000">
                <a:off x="1379" y="596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89" name="Rectangle 1130"/>
              <p:cNvSpPr>
                <a:spLocks noChangeAspect="1" noChangeArrowheads="1"/>
              </p:cNvSpPr>
              <p:nvPr/>
            </p:nvSpPr>
            <p:spPr bwMode="auto">
              <a:xfrm rot="5400000">
                <a:off x="1288" y="782"/>
                <a:ext cx="24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90" name="Rectangle 1131"/>
              <p:cNvSpPr>
                <a:spLocks noChangeAspect="1" noChangeArrowheads="1"/>
              </p:cNvSpPr>
              <p:nvPr/>
            </p:nvSpPr>
            <p:spPr bwMode="auto">
              <a:xfrm rot="5400000">
                <a:off x="1288" y="738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91" name="Oval 1132"/>
              <p:cNvSpPr>
                <a:spLocks noChangeAspect="1" noChangeArrowheads="1"/>
              </p:cNvSpPr>
              <p:nvPr/>
            </p:nvSpPr>
            <p:spPr bwMode="auto">
              <a:xfrm rot="5400000">
                <a:off x="1287" y="691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92" name="Rectangle 1133"/>
              <p:cNvSpPr>
                <a:spLocks noChangeAspect="1" noChangeArrowheads="1"/>
              </p:cNvSpPr>
              <p:nvPr/>
            </p:nvSpPr>
            <p:spPr bwMode="auto">
              <a:xfrm rot="5400000">
                <a:off x="1327" y="597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93" name="Oval 1134"/>
              <p:cNvSpPr>
                <a:spLocks noChangeAspect="1" noChangeArrowheads="1"/>
              </p:cNvSpPr>
              <p:nvPr/>
            </p:nvSpPr>
            <p:spPr bwMode="auto">
              <a:xfrm rot="5400000">
                <a:off x="1325" y="64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94" name="Oval 1135"/>
              <p:cNvSpPr>
                <a:spLocks noChangeAspect="1" noChangeArrowheads="1"/>
              </p:cNvSpPr>
              <p:nvPr/>
            </p:nvSpPr>
            <p:spPr bwMode="auto">
              <a:xfrm rot="5400000">
                <a:off x="1251" y="64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95" name="Oval 1136"/>
              <p:cNvSpPr>
                <a:spLocks noChangeAspect="1" noChangeArrowheads="1"/>
              </p:cNvSpPr>
              <p:nvPr/>
            </p:nvSpPr>
            <p:spPr bwMode="auto">
              <a:xfrm rot="5400000">
                <a:off x="1325" y="54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96" name="Oval 1137"/>
              <p:cNvSpPr>
                <a:spLocks noChangeAspect="1" noChangeArrowheads="1"/>
              </p:cNvSpPr>
              <p:nvPr/>
            </p:nvSpPr>
            <p:spPr bwMode="auto">
              <a:xfrm rot="5400000">
                <a:off x="1251" y="54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97" name="Line 1138"/>
              <p:cNvSpPr>
                <a:spLocks noChangeAspect="1" noChangeShapeType="1"/>
              </p:cNvSpPr>
              <p:nvPr/>
            </p:nvSpPr>
            <p:spPr bwMode="auto">
              <a:xfrm rot="5400000">
                <a:off x="1325" y="58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98" name="Line 1139"/>
              <p:cNvSpPr>
                <a:spLocks noChangeAspect="1" noChangeShapeType="1"/>
              </p:cNvSpPr>
              <p:nvPr/>
            </p:nvSpPr>
            <p:spPr bwMode="auto">
              <a:xfrm rot="5400000">
                <a:off x="1324" y="633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99" name="Line 1140"/>
              <p:cNvSpPr>
                <a:spLocks noChangeAspect="1" noChangeShapeType="1"/>
              </p:cNvSpPr>
              <p:nvPr/>
            </p:nvSpPr>
            <p:spPr bwMode="auto">
              <a:xfrm rot="5400000">
                <a:off x="1251" y="58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100" name="Group 1141"/>
              <p:cNvGrpSpPr>
                <a:grpSpLocks noChangeAspect="1"/>
              </p:cNvGrpSpPr>
              <p:nvPr/>
            </p:nvGrpSpPr>
            <p:grpSpPr bwMode="auto">
              <a:xfrm rot="5400000">
                <a:off x="1239" y="611"/>
                <a:ext cx="49" cy="22"/>
                <a:chOff x="3306" y="1255"/>
                <a:chExt cx="365" cy="168"/>
              </a:xfrm>
            </p:grpSpPr>
            <p:sp>
              <p:nvSpPr>
                <p:cNvPr id="1114" name="Rectangle 1142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15" name="Line 1143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101" name="Line 1144"/>
              <p:cNvSpPr>
                <a:spLocks noChangeAspect="1" noChangeShapeType="1"/>
              </p:cNvSpPr>
              <p:nvPr/>
            </p:nvSpPr>
            <p:spPr bwMode="auto">
              <a:xfrm rot="5400000">
                <a:off x="1290" y="727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02" name="Line 1145"/>
              <p:cNvSpPr>
                <a:spLocks noChangeAspect="1" noChangeShapeType="1"/>
              </p:cNvSpPr>
              <p:nvPr/>
            </p:nvSpPr>
            <p:spPr bwMode="auto">
              <a:xfrm rot="5400000">
                <a:off x="1291" y="771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103" name="Group 1146"/>
              <p:cNvGrpSpPr>
                <a:grpSpLocks noChangeAspect="1"/>
              </p:cNvGrpSpPr>
              <p:nvPr/>
            </p:nvGrpSpPr>
            <p:grpSpPr bwMode="auto">
              <a:xfrm rot="5400000">
                <a:off x="1287" y="649"/>
                <a:ext cx="26" cy="65"/>
                <a:chOff x="3348" y="1388"/>
                <a:chExt cx="196" cy="488"/>
              </a:xfrm>
            </p:grpSpPr>
            <p:sp>
              <p:nvSpPr>
                <p:cNvPr id="1112" name="Line 1147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113" name="Line 114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104" name="Line 1149"/>
              <p:cNvSpPr>
                <a:spLocks noChangeAspect="1" noChangeShapeType="1"/>
              </p:cNvSpPr>
              <p:nvPr/>
            </p:nvSpPr>
            <p:spPr bwMode="auto">
              <a:xfrm rot="5400000">
                <a:off x="1325" y="777"/>
                <a:ext cx="0" cy="3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05" name="AutoShape 1150"/>
              <p:cNvSpPr>
                <a:spLocks noChangeAspect="1" noChangeArrowheads="1"/>
              </p:cNvSpPr>
              <p:nvPr/>
            </p:nvSpPr>
            <p:spPr bwMode="auto">
              <a:xfrm rot="-5400000">
                <a:off x="1340" y="781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06" name="Line 1151"/>
              <p:cNvSpPr>
                <a:spLocks noChangeAspect="1" noChangeShapeType="1"/>
              </p:cNvSpPr>
              <p:nvPr/>
            </p:nvSpPr>
            <p:spPr bwMode="auto">
              <a:xfrm rot="5400000">
                <a:off x="1304" y="494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107" name="Group 1152"/>
              <p:cNvGrpSpPr>
                <a:grpSpLocks noChangeAspect="1"/>
              </p:cNvGrpSpPr>
              <p:nvPr/>
            </p:nvGrpSpPr>
            <p:grpSpPr bwMode="auto">
              <a:xfrm rot="5400000">
                <a:off x="1264" y="458"/>
                <a:ext cx="78" cy="24"/>
                <a:chOff x="193" y="4019"/>
                <a:chExt cx="97" cy="30"/>
              </a:xfrm>
            </p:grpSpPr>
            <p:sp>
              <p:nvSpPr>
                <p:cNvPr id="1109" name="Oval 1153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10" name="Rectangle 1154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11" name="Line 1155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108" name="Text Box 1156"/>
              <p:cNvSpPr txBox="1">
                <a:spLocks noChangeArrowheads="1"/>
              </p:cNvSpPr>
              <p:nvPr/>
            </p:nvSpPr>
            <p:spPr bwMode="auto">
              <a:xfrm>
                <a:off x="1219" y="337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5x</a:t>
                </a:r>
              </a:p>
            </p:txBody>
          </p:sp>
        </p:grpSp>
        <p:grpSp>
          <p:nvGrpSpPr>
            <p:cNvPr id="351" name="Group 1478"/>
            <p:cNvGrpSpPr>
              <a:grpSpLocks/>
            </p:cNvGrpSpPr>
            <p:nvPr/>
          </p:nvGrpSpPr>
          <p:grpSpPr bwMode="auto">
            <a:xfrm>
              <a:off x="1043758" y="2821563"/>
              <a:ext cx="180956" cy="415911"/>
              <a:chOff x="2184" y="796"/>
              <a:chExt cx="114" cy="262"/>
            </a:xfrm>
          </p:grpSpPr>
          <p:sp>
            <p:nvSpPr>
              <p:cNvPr id="1066" name="Rectangle 1479"/>
              <p:cNvSpPr>
                <a:spLocks noChangeAspect="1" noChangeArrowheads="1"/>
              </p:cNvSpPr>
              <p:nvPr/>
            </p:nvSpPr>
            <p:spPr bwMode="auto">
              <a:xfrm rot="5400000">
                <a:off x="2220" y="1032"/>
                <a:ext cx="24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67" name="Rectangle 1480"/>
              <p:cNvSpPr>
                <a:spLocks noChangeAspect="1" noChangeArrowheads="1"/>
              </p:cNvSpPr>
              <p:nvPr/>
            </p:nvSpPr>
            <p:spPr bwMode="auto">
              <a:xfrm rot="5400000">
                <a:off x="2220" y="988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68" name="Oval 1481"/>
              <p:cNvSpPr>
                <a:spLocks noChangeAspect="1" noChangeArrowheads="1"/>
              </p:cNvSpPr>
              <p:nvPr/>
            </p:nvSpPr>
            <p:spPr bwMode="auto">
              <a:xfrm rot="5400000">
                <a:off x="2219" y="941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69" name="Rectangle 1482"/>
              <p:cNvSpPr>
                <a:spLocks noChangeAspect="1" noChangeArrowheads="1"/>
              </p:cNvSpPr>
              <p:nvPr/>
            </p:nvSpPr>
            <p:spPr bwMode="auto">
              <a:xfrm rot="5400000">
                <a:off x="2259" y="847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70" name="Oval 1483"/>
              <p:cNvSpPr>
                <a:spLocks noChangeAspect="1" noChangeArrowheads="1"/>
              </p:cNvSpPr>
              <p:nvPr/>
            </p:nvSpPr>
            <p:spPr bwMode="auto">
              <a:xfrm rot="5400000">
                <a:off x="2257" y="89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71" name="Oval 1484"/>
              <p:cNvSpPr>
                <a:spLocks noChangeAspect="1" noChangeArrowheads="1"/>
              </p:cNvSpPr>
              <p:nvPr/>
            </p:nvSpPr>
            <p:spPr bwMode="auto">
              <a:xfrm rot="5400000">
                <a:off x="2183" y="89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72" name="Oval 1485"/>
              <p:cNvSpPr>
                <a:spLocks noChangeAspect="1" noChangeArrowheads="1"/>
              </p:cNvSpPr>
              <p:nvPr/>
            </p:nvSpPr>
            <p:spPr bwMode="auto">
              <a:xfrm rot="5400000">
                <a:off x="2257" y="79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73" name="Oval 1486"/>
              <p:cNvSpPr>
                <a:spLocks noChangeAspect="1" noChangeArrowheads="1"/>
              </p:cNvSpPr>
              <p:nvPr/>
            </p:nvSpPr>
            <p:spPr bwMode="auto">
              <a:xfrm rot="5400000">
                <a:off x="2183" y="79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74" name="Line 1487"/>
              <p:cNvSpPr>
                <a:spLocks noChangeAspect="1" noChangeShapeType="1"/>
              </p:cNvSpPr>
              <p:nvPr/>
            </p:nvSpPr>
            <p:spPr bwMode="auto">
              <a:xfrm rot="5400000">
                <a:off x="2257" y="83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75" name="Line 1488"/>
              <p:cNvSpPr>
                <a:spLocks noChangeAspect="1" noChangeShapeType="1"/>
              </p:cNvSpPr>
              <p:nvPr/>
            </p:nvSpPr>
            <p:spPr bwMode="auto">
              <a:xfrm rot="5400000">
                <a:off x="2256" y="883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76" name="Line 1489"/>
              <p:cNvSpPr>
                <a:spLocks noChangeAspect="1" noChangeShapeType="1"/>
              </p:cNvSpPr>
              <p:nvPr/>
            </p:nvSpPr>
            <p:spPr bwMode="auto">
              <a:xfrm rot="5400000">
                <a:off x="2183" y="83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077" name="Group 1490"/>
              <p:cNvGrpSpPr>
                <a:grpSpLocks noChangeAspect="1"/>
              </p:cNvGrpSpPr>
              <p:nvPr/>
            </p:nvGrpSpPr>
            <p:grpSpPr bwMode="auto">
              <a:xfrm rot="5400000">
                <a:off x="2171" y="861"/>
                <a:ext cx="49" cy="22"/>
                <a:chOff x="3306" y="1255"/>
                <a:chExt cx="365" cy="168"/>
              </a:xfrm>
            </p:grpSpPr>
            <p:sp>
              <p:nvSpPr>
                <p:cNvPr id="1085" name="Rectangle 1491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086" name="Line 1492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078" name="Line 1493"/>
              <p:cNvSpPr>
                <a:spLocks noChangeAspect="1" noChangeShapeType="1"/>
              </p:cNvSpPr>
              <p:nvPr/>
            </p:nvSpPr>
            <p:spPr bwMode="auto">
              <a:xfrm rot="5400000">
                <a:off x="2222" y="977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79" name="Line 1494"/>
              <p:cNvSpPr>
                <a:spLocks noChangeAspect="1" noChangeShapeType="1"/>
              </p:cNvSpPr>
              <p:nvPr/>
            </p:nvSpPr>
            <p:spPr bwMode="auto">
              <a:xfrm rot="5400000">
                <a:off x="2223" y="1021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080" name="Group 1495"/>
              <p:cNvGrpSpPr>
                <a:grpSpLocks noChangeAspect="1"/>
              </p:cNvGrpSpPr>
              <p:nvPr/>
            </p:nvGrpSpPr>
            <p:grpSpPr bwMode="auto">
              <a:xfrm rot="5400000">
                <a:off x="2219" y="899"/>
                <a:ext cx="26" cy="65"/>
                <a:chOff x="3348" y="1388"/>
                <a:chExt cx="196" cy="488"/>
              </a:xfrm>
            </p:grpSpPr>
            <p:sp>
              <p:nvSpPr>
                <p:cNvPr id="1083" name="Line 1496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084" name="Line 149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081" name="Line 1498"/>
              <p:cNvSpPr>
                <a:spLocks noChangeAspect="1" noChangeShapeType="1"/>
              </p:cNvSpPr>
              <p:nvPr/>
            </p:nvSpPr>
            <p:spPr bwMode="auto">
              <a:xfrm rot="5400000">
                <a:off x="2257" y="1027"/>
                <a:ext cx="0" cy="3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82" name="AutoShape 1499"/>
              <p:cNvSpPr>
                <a:spLocks noChangeAspect="1" noChangeArrowheads="1"/>
              </p:cNvSpPr>
              <p:nvPr/>
            </p:nvSpPr>
            <p:spPr bwMode="auto">
              <a:xfrm rot="-5400000">
                <a:off x="2272" y="1031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52" name="Group 1500"/>
            <p:cNvGrpSpPr>
              <a:grpSpLocks/>
            </p:cNvGrpSpPr>
            <p:nvPr/>
          </p:nvGrpSpPr>
          <p:grpSpPr bwMode="auto">
            <a:xfrm>
              <a:off x="1512715" y="2733435"/>
              <a:ext cx="215877" cy="406386"/>
              <a:chOff x="2376" y="1305"/>
              <a:chExt cx="136" cy="256"/>
            </a:xfrm>
          </p:grpSpPr>
          <p:sp>
            <p:nvSpPr>
              <p:cNvPr id="1042" name="Rectangle 1501"/>
              <p:cNvSpPr>
                <a:spLocks noChangeAspect="1" noChangeArrowheads="1"/>
              </p:cNvSpPr>
              <p:nvPr/>
            </p:nvSpPr>
            <p:spPr bwMode="auto">
              <a:xfrm rot="5400000">
                <a:off x="2421" y="1539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43" name="Rectangle 1502"/>
              <p:cNvSpPr>
                <a:spLocks noChangeAspect="1" noChangeArrowheads="1"/>
              </p:cNvSpPr>
              <p:nvPr/>
            </p:nvSpPr>
            <p:spPr bwMode="auto">
              <a:xfrm rot="5400000">
                <a:off x="2420" y="1494"/>
                <a:ext cx="22" cy="21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44" name="Oval 1503"/>
              <p:cNvSpPr>
                <a:spLocks noChangeAspect="1" noChangeArrowheads="1"/>
              </p:cNvSpPr>
              <p:nvPr/>
            </p:nvSpPr>
            <p:spPr bwMode="auto">
              <a:xfrm rot="5400000">
                <a:off x="2418" y="1448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45" name="Rectangle 1504"/>
              <p:cNvSpPr>
                <a:spLocks noChangeAspect="1" noChangeArrowheads="1"/>
              </p:cNvSpPr>
              <p:nvPr/>
            </p:nvSpPr>
            <p:spPr bwMode="auto">
              <a:xfrm rot="5400000">
                <a:off x="2442" y="1353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46" name="Oval 1505"/>
              <p:cNvSpPr>
                <a:spLocks noChangeAspect="1" noChangeArrowheads="1"/>
              </p:cNvSpPr>
              <p:nvPr/>
            </p:nvSpPr>
            <p:spPr bwMode="auto">
              <a:xfrm rot="5400000">
                <a:off x="2456" y="1402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47" name="Oval 1506"/>
              <p:cNvSpPr>
                <a:spLocks noChangeAspect="1" noChangeArrowheads="1"/>
              </p:cNvSpPr>
              <p:nvPr/>
            </p:nvSpPr>
            <p:spPr bwMode="auto">
              <a:xfrm rot="5400000">
                <a:off x="2375" y="1402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48" name="Rectangle 1507"/>
              <p:cNvSpPr>
                <a:spLocks noChangeAspect="1" noChangeArrowheads="1"/>
              </p:cNvSpPr>
              <p:nvPr/>
            </p:nvSpPr>
            <p:spPr bwMode="auto">
              <a:xfrm rot="5400000">
                <a:off x="2376" y="1353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49" name="Line 1508"/>
              <p:cNvSpPr>
                <a:spLocks noChangeAspect="1" noChangeShapeType="1"/>
              </p:cNvSpPr>
              <p:nvPr/>
            </p:nvSpPr>
            <p:spPr bwMode="auto">
              <a:xfrm rot="5400000">
                <a:off x="2422" y="1483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50" name="Line 1509"/>
              <p:cNvSpPr>
                <a:spLocks noChangeAspect="1" noChangeShapeType="1"/>
              </p:cNvSpPr>
              <p:nvPr/>
            </p:nvSpPr>
            <p:spPr bwMode="auto">
              <a:xfrm rot="5400000">
                <a:off x="2421" y="1528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051" name="Group 1510"/>
              <p:cNvGrpSpPr>
                <a:grpSpLocks noChangeAspect="1"/>
              </p:cNvGrpSpPr>
              <p:nvPr/>
            </p:nvGrpSpPr>
            <p:grpSpPr bwMode="auto">
              <a:xfrm rot="5400000">
                <a:off x="2417" y="1406"/>
                <a:ext cx="27" cy="65"/>
                <a:chOff x="3348" y="1388"/>
                <a:chExt cx="196" cy="488"/>
              </a:xfrm>
            </p:grpSpPr>
            <p:sp>
              <p:nvSpPr>
                <p:cNvPr id="1064" name="Line 1511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065" name="Line 151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052" name="Rectangle 1513"/>
              <p:cNvSpPr>
                <a:spLocks noChangeAspect="1" noChangeArrowheads="1"/>
              </p:cNvSpPr>
              <p:nvPr/>
            </p:nvSpPr>
            <p:spPr bwMode="auto">
              <a:xfrm rot="5400000">
                <a:off x="2490" y="1353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53" name="Line 1514"/>
              <p:cNvSpPr>
                <a:spLocks noChangeAspect="1" noChangeShapeType="1"/>
              </p:cNvSpPr>
              <p:nvPr/>
            </p:nvSpPr>
            <p:spPr bwMode="auto">
              <a:xfrm>
                <a:off x="2462" y="1378"/>
                <a:ext cx="6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54" name="Line 1515"/>
              <p:cNvSpPr>
                <a:spLocks noChangeAspect="1" noChangeShapeType="1"/>
              </p:cNvSpPr>
              <p:nvPr/>
            </p:nvSpPr>
            <p:spPr bwMode="auto">
              <a:xfrm flipH="1">
                <a:off x="2480" y="1378"/>
                <a:ext cx="9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55" name="Line 1516"/>
              <p:cNvSpPr>
                <a:spLocks noChangeAspect="1" noChangeShapeType="1"/>
              </p:cNvSpPr>
              <p:nvPr/>
            </p:nvSpPr>
            <p:spPr bwMode="auto">
              <a:xfrm rot="5400000">
                <a:off x="2377" y="1388"/>
                <a:ext cx="1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56" name="Line 1517"/>
              <p:cNvSpPr>
                <a:spLocks noChangeAspect="1" noChangeShapeType="1"/>
              </p:cNvSpPr>
              <p:nvPr/>
            </p:nvSpPr>
            <p:spPr bwMode="auto">
              <a:xfrm rot="5400000">
                <a:off x="2377" y="1340"/>
                <a:ext cx="1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57" name="Line 1518"/>
              <p:cNvSpPr>
                <a:spLocks noChangeAspect="1" noChangeShapeType="1"/>
              </p:cNvSpPr>
              <p:nvPr/>
            </p:nvSpPr>
            <p:spPr bwMode="auto">
              <a:xfrm rot="5400000">
                <a:off x="2489" y="1340"/>
                <a:ext cx="1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58" name="Line 1519"/>
              <p:cNvSpPr>
                <a:spLocks noChangeAspect="1" noChangeShapeType="1"/>
              </p:cNvSpPr>
              <p:nvPr/>
            </p:nvSpPr>
            <p:spPr bwMode="auto">
              <a:xfrm rot="5400000">
                <a:off x="2441" y="1340"/>
                <a:ext cx="1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59" name="Oval 1520"/>
              <p:cNvSpPr>
                <a:spLocks noChangeAspect="1" noChangeArrowheads="1"/>
              </p:cNvSpPr>
              <p:nvPr/>
            </p:nvSpPr>
            <p:spPr bwMode="auto">
              <a:xfrm rot="5400000">
                <a:off x="2375" y="130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60" name="Oval 1521"/>
              <p:cNvSpPr>
                <a:spLocks noChangeAspect="1" noChangeArrowheads="1"/>
              </p:cNvSpPr>
              <p:nvPr/>
            </p:nvSpPr>
            <p:spPr bwMode="auto">
              <a:xfrm rot="5400000">
                <a:off x="2439" y="130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61" name="Oval 1522"/>
              <p:cNvSpPr>
                <a:spLocks noChangeAspect="1" noChangeArrowheads="1"/>
              </p:cNvSpPr>
              <p:nvPr/>
            </p:nvSpPr>
            <p:spPr bwMode="auto">
              <a:xfrm rot="5400000">
                <a:off x="2487" y="130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62" name="Line 1523"/>
              <p:cNvSpPr>
                <a:spLocks noChangeAspect="1" noChangeShapeType="1"/>
              </p:cNvSpPr>
              <p:nvPr/>
            </p:nvSpPr>
            <p:spPr bwMode="auto">
              <a:xfrm rot="5400000">
                <a:off x="2464" y="1530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63" name="AutoShape 1524"/>
              <p:cNvSpPr>
                <a:spLocks noChangeAspect="1" noChangeArrowheads="1"/>
              </p:cNvSpPr>
              <p:nvPr/>
            </p:nvSpPr>
            <p:spPr bwMode="auto">
              <a:xfrm rot="-5400000">
                <a:off x="2473" y="1535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53" name="Group 1525"/>
            <p:cNvGrpSpPr>
              <a:grpSpLocks/>
            </p:cNvGrpSpPr>
            <p:nvPr/>
          </p:nvGrpSpPr>
          <p:grpSpPr bwMode="auto">
            <a:xfrm>
              <a:off x="2212678" y="2918670"/>
              <a:ext cx="266672" cy="422261"/>
              <a:chOff x="3093" y="172"/>
              <a:chExt cx="168" cy="266"/>
            </a:xfrm>
          </p:grpSpPr>
          <p:sp>
            <p:nvSpPr>
              <p:cNvPr id="1014" name="Rectangle 1526"/>
              <p:cNvSpPr>
                <a:spLocks noChangeAspect="1" noChangeArrowheads="1"/>
              </p:cNvSpPr>
              <p:nvPr/>
            </p:nvSpPr>
            <p:spPr bwMode="auto">
              <a:xfrm rot="5400000">
                <a:off x="3166" y="412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15" name="Rectangle 1527"/>
              <p:cNvSpPr>
                <a:spLocks noChangeAspect="1" noChangeArrowheads="1"/>
              </p:cNvSpPr>
              <p:nvPr/>
            </p:nvSpPr>
            <p:spPr bwMode="auto">
              <a:xfrm rot="5400000">
                <a:off x="3165" y="367"/>
                <a:ext cx="22" cy="21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16" name="Oval 1528"/>
              <p:cNvSpPr>
                <a:spLocks noChangeAspect="1" noChangeArrowheads="1"/>
              </p:cNvSpPr>
              <p:nvPr/>
            </p:nvSpPr>
            <p:spPr bwMode="auto">
              <a:xfrm rot="5400000">
                <a:off x="3164" y="320"/>
                <a:ext cx="24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17" name="Rectangle 1529"/>
              <p:cNvSpPr>
                <a:spLocks noChangeAspect="1" noChangeArrowheads="1"/>
              </p:cNvSpPr>
              <p:nvPr/>
            </p:nvSpPr>
            <p:spPr bwMode="auto">
              <a:xfrm rot="5400000">
                <a:off x="3187" y="22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18" name="Oval 1530"/>
              <p:cNvSpPr>
                <a:spLocks noChangeAspect="1" noChangeArrowheads="1"/>
              </p:cNvSpPr>
              <p:nvPr/>
            </p:nvSpPr>
            <p:spPr bwMode="auto">
              <a:xfrm rot="5400000">
                <a:off x="3201" y="2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19" name="Oval 1531"/>
              <p:cNvSpPr>
                <a:spLocks noChangeAspect="1" noChangeArrowheads="1"/>
              </p:cNvSpPr>
              <p:nvPr/>
            </p:nvSpPr>
            <p:spPr bwMode="auto">
              <a:xfrm rot="5400000">
                <a:off x="3120" y="2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20" name="Line 1532"/>
              <p:cNvSpPr>
                <a:spLocks noChangeAspect="1" noChangeShapeType="1"/>
              </p:cNvSpPr>
              <p:nvPr/>
            </p:nvSpPr>
            <p:spPr bwMode="auto">
              <a:xfrm rot="5400000">
                <a:off x="3166" y="356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21" name="Line 1533"/>
              <p:cNvSpPr>
                <a:spLocks noChangeAspect="1" noChangeShapeType="1"/>
              </p:cNvSpPr>
              <p:nvPr/>
            </p:nvSpPr>
            <p:spPr bwMode="auto">
              <a:xfrm rot="5400000">
                <a:off x="3166" y="401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022" name="Group 1534"/>
              <p:cNvGrpSpPr>
                <a:grpSpLocks noChangeAspect="1"/>
              </p:cNvGrpSpPr>
              <p:nvPr/>
            </p:nvGrpSpPr>
            <p:grpSpPr bwMode="auto">
              <a:xfrm rot="5400000">
                <a:off x="3163" y="278"/>
                <a:ext cx="26" cy="65"/>
                <a:chOff x="3348" y="1388"/>
                <a:chExt cx="196" cy="488"/>
              </a:xfrm>
            </p:grpSpPr>
            <p:sp>
              <p:nvSpPr>
                <p:cNvPr id="1040" name="Line 1535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041" name="Line 15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023" name="Rectangle 1537"/>
              <p:cNvSpPr>
                <a:spLocks noChangeAspect="1" noChangeArrowheads="1"/>
              </p:cNvSpPr>
              <p:nvPr/>
            </p:nvSpPr>
            <p:spPr bwMode="auto">
              <a:xfrm rot="5400000">
                <a:off x="3235" y="22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24" name="Line 1538"/>
              <p:cNvSpPr>
                <a:spLocks noChangeAspect="1" noChangeShapeType="1"/>
              </p:cNvSpPr>
              <p:nvPr/>
            </p:nvSpPr>
            <p:spPr bwMode="auto">
              <a:xfrm>
                <a:off x="3207" y="251"/>
                <a:ext cx="6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25" name="Line 1539"/>
              <p:cNvSpPr>
                <a:spLocks noChangeAspect="1" noChangeShapeType="1"/>
              </p:cNvSpPr>
              <p:nvPr/>
            </p:nvSpPr>
            <p:spPr bwMode="auto">
              <a:xfrm flipH="1">
                <a:off x="3225" y="251"/>
                <a:ext cx="9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26" name="Rectangle 1540"/>
              <p:cNvSpPr>
                <a:spLocks noChangeAspect="1" noChangeArrowheads="1"/>
              </p:cNvSpPr>
              <p:nvPr/>
            </p:nvSpPr>
            <p:spPr bwMode="auto">
              <a:xfrm rot="5400000">
                <a:off x="3094" y="22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27" name="Rectangle 1541"/>
              <p:cNvSpPr>
                <a:spLocks noChangeAspect="1" noChangeArrowheads="1"/>
              </p:cNvSpPr>
              <p:nvPr/>
            </p:nvSpPr>
            <p:spPr bwMode="auto">
              <a:xfrm rot="5400000">
                <a:off x="3142" y="22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28" name="Line 1542"/>
              <p:cNvSpPr>
                <a:spLocks noChangeAspect="1" noChangeShapeType="1"/>
              </p:cNvSpPr>
              <p:nvPr/>
            </p:nvSpPr>
            <p:spPr bwMode="auto">
              <a:xfrm>
                <a:off x="3117" y="254"/>
                <a:ext cx="6" cy="19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29" name="Line 1543"/>
              <p:cNvSpPr>
                <a:spLocks noChangeAspect="1" noChangeShapeType="1"/>
              </p:cNvSpPr>
              <p:nvPr/>
            </p:nvSpPr>
            <p:spPr bwMode="auto">
              <a:xfrm flipH="1">
                <a:off x="3136" y="251"/>
                <a:ext cx="10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30" name="Line 1544"/>
              <p:cNvSpPr>
                <a:spLocks noChangeAspect="1" noChangeShapeType="1"/>
              </p:cNvSpPr>
              <p:nvPr/>
            </p:nvSpPr>
            <p:spPr bwMode="auto">
              <a:xfrm rot="5400000">
                <a:off x="3198" y="407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31" name="AutoShape 1545"/>
              <p:cNvSpPr>
                <a:spLocks noChangeAspect="1" noChangeArrowheads="1"/>
              </p:cNvSpPr>
              <p:nvPr/>
            </p:nvSpPr>
            <p:spPr bwMode="auto">
              <a:xfrm rot="-5400000">
                <a:off x="3214" y="412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32" name="Oval 1546"/>
              <p:cNvSpPr>
                <a:spLocks noChangeAspect="1" noChangeArrowheads="1"/>
              </p:cNvSpPr>
              <p:nvPr/>
            </p:nvSpPr>
            <p:spPr bwMode="auto">
              <a:xfrm rot="5400000">
                <a:off x="3237" y="172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33" name="Oval 1547"/>
              <p:cNvSpPr>
                <a:spLocks noChangeAspect="1" noChangeArrowheads="1"/>
              </p:cNvSpPr>
              <p:nvPr/>
            </p:nvSpPr>
            <p:spPr bwMode="auto">
              <a:xfrm rot="5400000">
                <a:off x="3186" y="172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34" name="Line 1548"/>
              <p:cNvSpPr>
                <a:spLocks noChangeAspect="1" noChangeShapeType="1"/>
              </p:cNvSpPr>
              <p:nvPr/>
            </p:nvSpPr>
            <p:spPr bwMode="auto">
              <a:xfrm rot="5400000">
                <a:off x="3236" y="212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35" name="Line 1549"/>
              <p:cNvSpPr>
                <a:spLocks noChangeAspect="1" noChangeShapeType="1"/>
              </p:cNvSpPr>
              <p:nvPr/>
            </p:nvSpPr>
            <p:spPr bwMode="auto">
              <a:xfrm rot="5400000">
                <a:off x="3147" y="212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36" name="Line 1550"/>
              <p:cNvSpPr>
                <a:spLocks noChangeAspect="1" noChangeShapeType="1"/>
              </p:cNvSpPr>
              <p:nvPr/>
            </p:nvSpPr>
            <p:spPr bwMode="auto">
              <a:xfrm rot="5400000">
                <a:off x="3095" y="212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37" name="Line 1551"/>
              <p:cNvSpPr>
                <a:spLocks noChangeAspect="1" noChangeShapeType="1"/>
              </p:cNvSpPr>
              <p:nvPr/>
            </p:nvSpPr>
            <p:spPr bwMode="auto">
              <a:xfrm rot="5400000">
                <a:off x="3185" y="212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38" name="Oval 1552"/>
              <p:cNvSpPr>
                <a:spLocks noChangeAspect="1" noChangeArrowheads="1"/>
              </p:cNvSpPr>
              <p:nvPr/>
            </p:nvSpPr>
            <p:spPr bwMode="auto">
              <a:xfrm rot="5400000">
                <a:off x="3144" y="172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39" name="Oval 1553"/>
              <p:cNvSpPr>
                <a:spLocks noChangeAspect="1" noChangeArrowheads="1"/>
              </p:cNvSpPr>
              <p:nvPr/>
            </p:nvSpPr>
            <p:spPr bwMode="auto">
              <a:xfrm rot="5400000">
                <a:off x="3093" y="172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54" name="Group 1554"/>
            <p:cNvGrpSpPr>
              <a:grpSpLocks/>
            </p:cNvGrpSpPr>
            <p:nvPr/>
          </p:nvGrpSpPr>
          <p:grpSpPr bwMode="auto">
            <a:xfrm>
              <a:off x="2939676" y="2542446"/>
              <a:ext cx="260322" cy="761974"/>
              <a:chOff x="1794" y="236"/>
              <a:chExt cx="164" cy="480"/>
            </a:xfrm>
          </p:grpSpPr>
          <p:sp>
            <p:nvSpPr>
              <p:cNvPr id="987" name="Rectangle 1555"/>
              <p:cNvSpPr>
                <a:spLocks noChangeAspect="1" noChangeArrowheads="1"/>
              </p:cNvSpPr>
              <p:nvPr/>
            </p:nvSpPr>
            <p:spPr bwMode="auto">
              <a:xfrm rot="5400000">
                <a:off x="1862" y="690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88" name="Rectangle 1556"/>
              <p:cNvSpPr>
                <a:spLocks noChangeAspect="1" noChangeArrowheads="1"/>
              </p:cNvSpPr>
              <p:nvPr/>
            </p:nvSpPr>
            <p:spPr bwMode="auto">
              <a:xfrm rot="5400000">
                <a:off x="1861" y="646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89" name="Oval 1557"/>
              <p:cNvSpPr>
                <a:spLocks noChangeAspect="1" noChangeArrowheads="1"/>
              </p:cNvSpPr>
              <p:nvPr/>
            </p:nvSpPr>
            <p:spPr bwMode="auto">
              <a:xfrm rot="5400000">
                <a:off x="1861" y="599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90" name="Rectangle 1558"/>
              <p:cNvSpPr>
                <a:spLocks noChangeAspect="1" noChangeArrowheads="1"/>
              </p:cNvSpPr>
              <p:nvPr/>
            </p:nvSpPr>
            <p:spPr bwMode="auto">
              <a:xfrm rot="5400000">
                <a:off x="1900" y="505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91" name="Oval 1559"/>
              <p:cNvSpPr>
                <a:spLocks noChangeAspect="1" noChangeArrowheads="1"/>
              </p:cNvSpPr>
              <p:nvPr/>
            </p:nvSpPr>
            <p:spPr bwMode="auto">
              <a:xfrm rot="5400000">
                <a:off x="1898" y="554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92" name="Oval 1560"/>
              <p:cNvSpPr>
                <a:spLocks noChangeAspect="1" noChangeArrowheads="1"/>
              </p:cNvSpPr>
              <p:nvPr/>
            </p:nvSpPr>
            <p:spPr bwMode="auto">
              <a:xfrm rot="5400000">
                <a:off x="1824" y="554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93" name="Oval 1561"/>
              <p:cNvSpPr>
                <a:spLocks noChangeAspect="1" noChangeArrowheads="1"/>
              </p:cNvSpPr>
              <p:nvPr/>
            </p:nvSpPr>
            <p:spPr bwMode="auto">
              <a:xfrm rot="5400000">
                <a:off x="1898" y="455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94" name="Oval 1562"/>
              <p:cNvSpPr>
                <a:spLocks noChangeAspect="1" noChangeArrowheads="1"/>
              </p:cNvSpPr>
              <p:nvPr/>
            </p:nvSpPr>
            <p:spPr bwMode="auto">
              <a:xfrm rot="5400000">
                <a:off x="1824" y="455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95" name="Line 1563"/>
              <p:cNvSpPr>
                <a:spLocks noChangeAspect="1" noChangeShapeType="1"/>
              </p:cNvSpPr>
              <p:nvPr/>
            </p:nvSpPr>
            <p:spPr bwMode="auto">
              <a:xfrm rot="5400000">
                <a:off x="1898" y="492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96" name="Line 1564"/>
              <p:cNvSpPr>
                <a:spLocks noChangeAspect="1" noChangeShapeType="1"/>
              </p:cNvSpPr>
              <p:nvPr/>
            </p:nvSpPr>
            <p:spPr bwMode="auto">
              <a:xfrm rot="5400000">
                <a:off x="1897" y="541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97" name="Line 1565"/>
              <p:cNvSpPr>
                <a:spLocks noChangeAspect="1" noChangeShapeType="1"/>
              </p:cNvSpPr>
              <p:nvPr/>
            </p:nvSpPr>
            <p:spPr bwMode="auto">
              <a:xfrm rot="5400000">
                <a:off x="1824" y="492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998" name="Group 1566"/>
              <p:cNvGrpSpPr>
                <a:grpSpLocks noChangeAspect="1"/>
              </p:cNvGrpSpPr>
              <p:nvPr/>
            </p:nvGrpSpPr>
            <p:grpSpPr bwMode="auto">
              <a:xfrm rot="5400000">
                <a:off x="1812" y="519"/>
                <a:ext cx="49" cy="22"/>
                <a:chOff x="3306" y="1255"/>
                <a:chExt cx="365" cy="168"/>
              </a:xfrm>
            </p:grpSpPr>
            <p:sp>
              <p:nvSpPr>
                <p:cNvPr id="1012" name="Rectangle 1567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013" name="Line 1568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999" name="Line 1569"/>
              <p:cNvSpPr>
                <a:spLocks noChangeAspect="1" noChangeShapeType="1"/>
              </p:cNvSpPr>
              <p:nvPr/>
            </p:nvSpPr>
            <p:spPr bwMode="auto">
              <a:xfrm rot="5400000">
                <a:off x="1863" y="635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00" name="Line 1570"/>
              <p:cNvSpPr>
                <a:spLocks noChangeAspect="1" noChangeShapeType="1"/>
              </p:cNvSpPr>
              <p:nvPr/>
            </p:nvSpPr>
            <p:spPr bwMode="auto">
              <a:xfrm rot="5400000">
                <a:off x="1864" y="679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001" name="Group 1571"/>
              <p:cNvGrpSpPr>
                <a:grpSpLocks noChangeAspect="1"/>
              </p:cNvGrpSpPr>
              <p:nvPr/>
            </p:nvGrpSpPr>
            <p:grpSpPr bwMode="auto">
              <a:xfrm rot="5400000">
                <a:off x="1861" y="558"/>
                <a:ext cx="26" cy="64"/>
                <a:chOff x="3348" y="1388"/>
                <a:chExt cx="196" cy="488"/>
              </a:xfrm>
            </p:grpSpPr>
            <p:sp>
              <p:nvSpPr>
                <p:cNvPr id="1010" name="Line 1572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011" name="Line 157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002" name="Line 1574"/>
              <p:cNvSpPr>
                <a:spLocks noChangeAspect="1" noChangeShapeType="1"/>
              </p:cNvSpPr>
              <p:nvPr/>
            </p:nvSpPr>
            <p:spPr bwMode="auto">
              <a:xfrm rot="5400000">
                <a:off x="1898" y="685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03" name="AutoShape 1575"/>
              <p:cNvSpPr>
                <a:spLocks noChangeAspect="1" noChangeArrowheads="1"/>
              </p:cNvSpPr>
              <p:nvPr/>
            </p:nvSpPr>
            <p:spPr bwMode="auto">
              <a:xfrm rot="-5400000">
                <a:off x="1914" y="690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04" name="Line 1576"/>
              <p:cNvSpPr>
                <a:spLocks noChangeAspect="1" noChangeShapeType="1"/>
              </p:cNvSpPr>
              <p:nvPr/>
            </p:nvSpPr>
            <p:spPr bwMode="auto">
              <a:xfrm rot="5400000">
                <a:off x="1878" y="402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005" name="Group 1577"/>
              <p:cNvGrpSpPr>
                <a:grpSpLocks noChangeAspect="1"/>
              </p:cNvGrpSpPr>
              <p:nvPr/>
            </p:nvGrpSpPr>
            <p:grpSpPr bwMode="auto">
              <a:xfrm rot="5400000">
                <a:off x="1837" y="362"/>
                <a:ext cx="78" cy="24"/>
                <a:chOff x="193" y="4019"/>
                <a:chExt cx="97" cy="30"/>
              </a:xfrm>
            </p:grpSpPr>
            <p:sp>
              <p:nvSpPr>
                <p:cNvPr id="1007" name="Oval 1578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008" name="Rectangle 1579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009" name="Line 1580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006" name="Text Box 1581"/>
              <p:cNvSpPr txBox="1">
                <a:spLocks noChangeArrowheads="1"/>
              </p:cNvSpPr>
              <p:nvPr/>
            </p:nvSpPr>
            <p:spPr bwMode="auto">
              <a:xfrm>
                <a:off x="1794" y="236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3x</a:t>
                </a:r>
              </a:p>
            </p:txBody>
          </p:sp>
        </p:grpSp>
        <p:grpSp>
          <p:nvGrpSpPr>
            <p:cNvPr id="355" name="Group 1582"/>
            <p:cNvGrpSpPr>
              <a:grpSpLocks/>
            </p:cNvGrpSpPr>
            <p:nvPr/>
          </p:nvGrpSpPr>
          <p:grpSpPr bwMode="auto">
            <a:xfrm>
              <a:off x="5050826" y="2926608"/>
              <a:ext cx="260322" cy="763561"/>
              <a:chOff x="1946" y="256"/>
              <a:chExt cx="164" cy="481"/>
            </a:xfrm>
          </p:grpSpPr>
          <p:sp>
            <p:nvSpPr>
              <p:cNvPr id="960" name="Rectangle 1583"/>
              <p:cNvSpPr>
                <a:spLocks noChangeAspect="1" noChangeArrowheads="1"/>
              </p:cNvSpPr>
              <p:nvPr/>
            </p:nvSpPr>
            <p:spPr bwMode="auto">
              <a:xfrm rot="5400000">
                <a:off x="2018" y="711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61" name="Rectangle 1584"/>
              <p:cNvSpPr>
                <a:spLocks noChangeAspect="1" noChangeArrowheads="1"/>
              </p:cNvSpPr>
              <p:nvPr/>
            </p:nvSpPr>
            <p:spPr bwMode="auto">
              <a:xfrm rot="5400000">
                <a:off x="2017" y="667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62" name="Oval 1585"/>
              <p:cNvSpPr>
                <a:spLocks noChangeAspect="1" noChangeArrowheads="1"/>
              </p:cNvSpPr>
              <p:nvPr/>
            </p:nvSpPr>
            <p:spPr bwMode="auto">
              <a:xfrm rot="5400000">
                <a:off x="2017" y="620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63" name="Rectangle 1586"/>
              <p:cNvSpPr>
                <a:spLocks noChangeAspect="1" noChangeArrowheads="1"/>
              </p:cNvSpPr>
              <p:nvPr/>
            </p:nvSpPr>
            <p:spPr bwMode="auto">
              <a:xfrm rot="5400000">
                <a:off x="2056" y="52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64" name="Oval 1587"/>
              <p:cNvSpPr>
                <a:spLocks noChangeAspect="1" noChangeArrowheads="1"/>
              </p:cNvSpPr>
              <p:nvPr/>
            </p:nvSpPr>
            <p:spPr bwMode="auto">
              <a:xfrm rot="5400000">
                <a:off x="2054" y="5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65" name="Oval 1588"/>
              <p:cNvSpPr>
                <a:spLocks noChangeAspect="1" noChangeArrowheads="1"/>
              </p:cNvSpPr>
              <p:nvPr/>
            </p:nvSpPr>
            <p:spPr bwMode="auto">
              <a:xfrm rot="5400000">
                <a:off x="1980" y="5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66" name="Oval 1589"/>
              <p:cNvSpPr>
                <a:spLocks noChangeAspect="1" noChangeArrowheads="1"/>
              </p:cNvSpPr>
              <p:nvPr/>
            </p:nvSpPr>
            <p:spPr bwMode="auto">
              <a:xfrm rot="5400000">
                <a:off x="2054" y="47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67" name="Oval 1590"/>
              <p:cNvSpPr>
                <a:spLocks noChangeAspect="1" noChangeArrowheads="1"/>
              </p:cNvSpPr>
              <p:nvPr/>
            </p:nvSpPr>
            <p:spPr bwMode="auto">
              <a:xfrm rot="5400000">
                <a:off x="1980" y="47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68" name="Line 1591"/>
              <p:cNvSpPr>
                <a:spLocks noChangeAspect="1" noChangeShapeType="1"/>
              </p:cNvSpPr>
              <p:nvPr/>
            </p:nvSpPr>
            <p:spPr bwMode="auto">
              <a:xfrm rot="5400000">
                <a:off x="2054" y="51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69" name="Line 1592"/>
              <p:cNvSpPr>
                <a:spLocks noChangeAspect="1" noChangeShapeType="1"/>
              </p:cNvSpPr>
              <p:nvPr/>
            </p:nvSpPr>
            <p:spPr bwMode="auto">
              <a:xfrm rot="5400000">
                <a:off x="2053" y="562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70" name="Line 1593"/>
              <p:cNvSpPr>
                <a:spLocks noChangeAspect="1" noChangeShapeType="1"/>
              </p:cNvSpPr>
              <p:nvPr/>
            </p:nvSpPr>
            <p:spPr bwMode="auto">
              <a:xfrm rot="5400000">
                <a:off x="1980" y="51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971" name="Group 1594"/>
              <p:cNvGrpSpPr>
                <a:grpSpLocks noChangeAspect="1"/>
              </p:cNvGrpSpPr>
              <p:nvPr/>
            </p:nvGrpSpPr>
            <p:grpSpPr bwMode="auto">
              <a:xfrm rot="5400000">
                <a:off x="1968" y="540"/>
                <a:ext cx="49" cy="22"/>
                <a:chOff x="3306" y="1255"/>
                <a:chExt cx="365" cy="168"/>
              </a:xfrm>
            </p:grpSpPr>
            <p:sp>
              <p:nvSpPr>
                <p:cNvPr id="985" name="Rectangle 1595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986" name="Line 1596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972" name="Line 1597"/>
              <p:cNvSpPr>
                <a:spLocks noChangeAspect="1" noChangeShapeType="1"/>
              </p:cNvSpPr>
              <p:nvPr/>
            </p:nvSpPr>
            <p:spPr bwMode="auto">
              <a:xfrm rot="5400000">
                <a:off x="2019" y="656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73" name="Line 1598"/>
              <p:cNvSpPr>
                <a:spLocks noChangeAspect="1" noChangeShapeType="1"/>
              </p:cNvSpPr>
              <p:nvPr/>
            </p:nvSpPr>
            <p:spPr bwMode="auto">
              <a:xfrm rot="5400000">
                <a:off x="2020" y="700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974" name="Group 1599"/>
              <p:cNvGrpSpPr>
                <a:grpSpLocks noChangeAspect="1"/>
              </p:cNvGrpSpPr>
              <p:nvPr/>
            </p:nvGrpSpPr>
            <p:grpSpPr bwMode="auto">
              <a:xfrm rot="5400000">
                <a:off x="2017" y="579"/>
                <a:ext cx="26" cy="64"/>
                <a:chOff x="3348" y="1388"/>
                <a:chExt cx="196" cy="488"/>
              </a:xfrm>
            </p:grpSpPr>
            <p:sp>
              <p:nvSpPr>
                <p:cNvPr id="983" name="Line 1600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984" name="Line 160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975" name="Line 1602"/>
              <p:cNvSpPr>
                <a:spLocks noChangeAspect="1" noChangeShapeType="1"/>
              </p:cNvSpPr>
              <p:nvPr/>
            </p:nvSpPr>
            <p:spPr bwMode="auto">
              <a:xfrm rot="5400000">
                <a:off x="2054" y="706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76" name="AutoShape 1603"/>
              <p:cNvSpPr>
                <a:spLocks noChangeAspect="1" noChangeArrowheads="1"/>
              </p:cNvSpPr>
              <p:nvPr/>
            </p:nvSpPr>
            <p:spPr bwMode="auto">
              <a:xfrm rot="-5400000">
                <a:off x="2070" y="711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77" name="Line 1604"/>
              <p:cNvSpPr>
                <a:spLocks noChangeAspect="1" noChangeShapeType="1"/>
              </p:cNvSpPr>
              <p:nvPr/>
            </p:nvSpPr>
            <p:spPr bwMode="auto">
              <a:xfrm rot="5400000">
                <a:off x="2034" y="423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978" name="Group 1605"/>
              <p:cNvGrpSpPr>
                <a:grpSpLocks noChangeAspect="1"/>
              </p:cNvGrpSpPr>
              <p:nvPr/>
            </p:nvGrpSpPr>
            <p:grpSpPr bwMode="auto">
              <a:xfrm rot="5400000">
                <a:off x="1993" y="383"/>
                <a:ext cx="78" cy="24"/>
                <a:chOff x="193" y="4019"/>
                <a:chExt cx="97" cy="30"/>
              </a:xfrm>
            </p:grpSpPr>
            <p:sp>
              <p:nvSpPr>
                <p:cNvPr id="980" name="Oval 1606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981" name="Rectangle 1607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982" name="Line 1608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979" name="Text Box 1609"/>
              <p:cNvSpPr txBox="1">
                <a:spLocks noChangeArrowheads="1"/>
              </p:cNvSpPr>
              <p:nvPr/>
            </p:nvSpPr>
            <p:spPr bwMode="auto">
              <a:xfrm>
                <a:off x="1946" y="256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6x</a:t>
                </a:r>
              </a:p>
            </p:txBody>
          </p:sp>
        </p:grpSp>
        <p:grpSp>
          <p:nvGrpSpPr>
            <p:cNvPr id="356" name="Group 1610"/>
            <p:cNvGrpSpPr>
              <a:grpSpLocks/>
            </p:cNvGrpSpPr>
            <p:nvPr/>
          </p:nvGrpSpPr>
          <p:grpSpPr bwMode="auto">
            <a:xfrm>
              <a:off x="3641276" y="2863110"/>
              <a:ext cx="260322" cy="763561"/>
              <a:chOff x="1946" y="256"/>
              <a:chExt cx="164" cy="481"/>
            </a:xfrm>
          </p:grpSpPr>
          <p:sp>
            <p:nvSpPr>
              <p:cNvPr id="933" name="Rectangle 1611"/>
              <p:cNvSpPr>
                <a:spLocks noChangeAspect="1" noChangeArrowheads="1"/>
              </p:cNvSpPr>
              <p:nvPr/>
            </p:nvSpPr>
            <p:spPr bwMode="auto">
              <a:xfrm rot="5400000">
                <a:off x="2018" y="711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34" name="Rectangle 1612"/>
              <p:cNvSpPr>
                <a:spLocks noChangeAspect="1" noChangeArrowheads="1"/>
              </p:cNvSpPr>
              <p:nvPr/>
            </p:nvSpPr>
            <p:spPr bwMode="auto">
              <a:xfrm rot="5400000">
                <a:off x="2017" y="667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35" name="Oval 1613"/>
              <p:cNvSpPr>
                <a:spLocks noChangeAspect="1" noChangeArrowheads="1"/>
              </p:cNvSpPr>
              <p:nvPr/>
            </p:nvSpPr>
            <p:spPr bwMode="auto">
              <a:xfrm rot="5400000">
                <a:off x="2017" y="620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36" name="Rectangle 1614"/>
              <p:cNvSpPr>
                <a:spLocks noChangeAspect="1" noChangeArrowheads="1"/>
              </p:cNvSpPr>
              <p:nvPr/>
            </p:nvSpPr>
            <p:spPr bwMode="auto">
              <a:xfrm rot="5400000">
                <a:off x="2056" y="52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37" name="Oval 1615"/>
              <p:cNvSpPr>
                <a:spLocks noChangeAspect="1" noChangeArrowheads="1"/>
              </p:cNvSpPr>
              <p:nvPr/>
            </p:nvSpPr>
            <p:spPr bwMode="auto">
              <a:xfrm rot="5400000">
                <a:off x="2054" y="5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38" name="Oval 1616"/>
              <p:cNvSpPr>
                <a:spLocks noChangeAspect="1" noChangeArrowheads="1"/>
              </p:cNvSpPr>
              <p:nvPr/>
            </p:nvSpPr>
            <p:spPr bwMode="auto">
              <a:xfrm rot="5400000">
                <a:off x="1980" y="5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39" name="Oval 1617"/>
              <p:cNvSpPr>
                <a:spLocks noChangeAspect="1" noChangeArrowheads="1"/>
              </p:cNvSpPr>
              <p:nvPr/>
            </p:nvSpPr>
            <p:spPr bwMode="auto">
              <a:xfrm rot="5400000">
                <a:off x="2054" y="47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40" name="Oval 1618"/>
              <p:cNvSpPr>
                <a:spLocks noChangeAspect="1" noChangeArrowheads="1"/>
              </p:cNvSpPr>
              <p:nvPr/>
            </p:nvSpPr>
            <p:spPr bwMode="auto">
              <a:xfrm rot="5400000">
                <a:off x="1980" y="47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41" name="Line 1619"/>
              <p:cNvSpPr>
                <a:spLocks noChangeAspect="1" noChangeShapeType="1"/>
              </p:cNvSpPr>
              <p:nvPr/>
            </p:nvSpPr>
            <p:spPr bwMode="auto">
              <a:xfrm rot="5400000">
                <a:off x="2054" y="51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42" name="Line 1620"/>
              <p:cNvSpPr>
                <a:spLocks noChangeAspect="1" noChangeShapeType="1"/>
              </p:cNvSpPr>
              <p:nvPr/>
            </p:nvSpPr>
            <p:spPr bwMode="auto">
              <a:xfrm rot="5400000">
                <a:off x="2053" y="562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43" name="Line 1621"/>
              <p:cNvSpPr>
                <a:spLocks noChangeAspect="1" noChangeShapeType="1"/>
              </p:cNvSpPr>
              <p:nvPr/>
            </p:nvSpPr>
            <p:spPr bwMode="auto">
              <a:xfrm rot="5400000">
                <a:off x="1980" y="51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944" name="Group 1622"/>
              <p:cNvGrpSpPr>
                <a:grpSpLocks noChangeAspect="1"/>
              </p:cNvGrpSpPr>
              <p:nvPr/>
            </p:nvGrpSpPr>
            <p:grpSpPr bwMode="auto">
              <a:xfrm rot="5400000">
                <a:off x="1968" y="540"/>
                <a:ext cx="49" cy="22"/>
                <a:chOff x="3306" y="1255"/>
                <a:chExt cx="365" cy="168"/>
              </a:xfrm>
            </p:grpSpPr>
            <p:sp>
              <p:nvSpPr>
                <p:cNvPr id="958" name="Rectangle 1623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959" name="Line 1624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945" name="Line 1625"/>
              <p:cNvSpPr>
                <a:spLocks noChangeAspect="1" noChangeShapeType="1"/>
              </p:cNvSpPr>
              <p:nvPr/>
            </p:nvSpPr>
            <p:spPr bwMode="auto">
              <a:xfrm rot="5400000">
                <a:off x="2019" y="656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46" name="Line 1626"/>
              <p:cNvSpPr>
                <a:spLocks noChangeAspect="1" noChangeShapeType="1"/>
              </p:cNvSpPr>
              <p:nvPr/>
            </p:nvSpPr>
            <p:spPr bwMode="auto">
              <a:xfrm rot="5400000">
                <a:off x="2020" y="700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947" name="Group 1627"/>
              <p:cNvGrpSpPr>
                <a:grpSpLocks noChangeAspect="1"/>
              </p:cNvGrpSpPr>
              <p:nvPr/>
            </p:nvGrpSpPr>
            <p:grpSpPr bwMode="auto">
              <a:xfrm rot="5400000">
                <a:off x="2017" y="579"/>
                <a:ext cx="26" cy="64"/>
                <a:chOff x="3348" y="1388"/>
                <a:chExt cx="196" cy="488"/>
              </a:xfrm>
            </p:grpSpPr>
            <p:sp>
              <p:nvSpPr>
                <p:cNvPr id="956" name="Line 1628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957" name="Line 162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948" name="Line 1630"/>
              <p:cNvSpPr>
                <a:spLocks noChangeAspect="1" noChangeShapeType="1"/>
              </p:cNvSpPr>
              <p:nvPr/>
            </p:nvSpPr>
            <p:spPr bwMode="auto">
              <a:xfrm rot="5400000">
                <a:off x="2054" y="706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49" name="AutoShape 1631"/>
              <p:cNvSpPr>
                <a:spLocks noChangeAspect="1" noChangeArrowheads="1"/>
              </p:cNvSpPr>
              <p:nvPr/>
            </p:nvSpPr>
            <p:spPr bwMode="auto">
              <a:xfrm rot="-5400000">
                <a:off x="2070" y="711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50" name="Line 1632"/>
              <p:cNvSpPr>
                <a:spLocks noChangeAspect="1" noChangeShapeType="1"/>
              </p:cNvSpPr>
              <p:nvPr/>
            </p:nvSpPr>
            <p:spPr bwMode="auto">
              <a:xfrm rot="5400000">
                <a:off x="2034" y="423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951" name="Group 1633"/>
              <p:cNvGrpSpPr>
                <a:grpSpLocks noChangeAspect="1"/>
              </p:cNvGrpSpPr>
              <p:nvPr/>
            </p:nvGrpSpPr>
            <p:grpSpPr bwMode="auto">
              <a:xfrm rot="5400000">
                <a:off x="1993" y="383"/>
                <a:ext cx="78" cy="24"/>
                <a:chOff x="193" y="4019"/>
                <a:chExt cx="97" cy="30"/>
              </a:xfrm>
            </p:grpSpPr>
            <p:sp>
              <p:nvSpPr>
                <p:cNvPr id="953" name="Oval 1634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954" name="Rectangle 1635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955" name="Line 1636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952" name="Text Box 1637"/>
              <p:cNvSpPr txBox="1">
                <a:spLocks noChangeArrowheads="1"/>
              </p:cNvSpPr>
              <p:nvPr/>
            </p:nvSpPr>
            <p:spPr bwMode="auto">
              <a:xfrm>
                <a:off x="1946" y="256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4x</a:t>
                </a:r>
              </a:p>
            </p:txBody>
          </p:sp>
        </p:grpSp>
        <p:grpSp>
          <p:nvGrpSpPr>
            <p:cNvPr id="357" name="Group 1638"/>
            <p:cNvGrpSpPr>
              <a:grpSpLocks/>
            </p:cNvGrpSpPr>
            <p:nvPr/>
          </p:nvGrpSpPr>
          <p:grpSpPr bwMode="auto">
            <a:xfrm>
              <a:off x="4331764" y="2925020"/>
              <a:ext cx="260322" cy="763562"/>
              <a:chOff x="1946" y="256"/>
              <a:chExt cx="164" cy="481"/>
            </a:xfrm>
          </p:grpSpPr>
          <p:sp>
            <p:nvSpPr>
              <p:cNvPr id="906" name="Rectangle 1639"/>
              <p:cNvSpPr>
                <a:spLocks noChangeAspect="1" noChangeArrowheads="1"/>
              </p:cNvSpPr>
              <p:nvPr/>
            </p:nvSpPr>
            <p:spPr bwMode="auto">
              <a:xfrm rot="5400000">
                <a:off x="2018" y="711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07" name="Rectangle 1640"/>
              <p:cNvSpPr>
                <a:spLocks noChangeAspect="1" noChangeArrowheads="1"/>
              </p:cNvSpPr>
              <p:nvPr/>
            </p:nvSpPr>
            <p:spPr bwMode="auto">
              <a:xfrm rot="5400000">
                <a:off x="2017" y="667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08" name="Oval 1641"/>
              <p:cNvSpPr>
                <a:spLocks noChangeAspect="1" noChangeArrowheads="1"/>
              </p:cNvSpPr>
              <p:nvPr/>
            </p:nvSpPr>
            <p:spPr bwMode="auto">
              <a:xfrm rot="5400000">
                <a:off x="2017" y="620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09" name="Rectangle 1642"/>
              <p:cNvSpPr>
                <a:spLocks noChangeAspect="1" noChangeArrowheads="1"/>
              </p:cNvSpPr>
              <p:nvPr/>
            </p:nvSpPr>
            <p:spPr bwMode="auto">
              <a:xfrm rot="5400000">
                <a:off x="2056" y="52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10" name="Oval 1643"/>
              <p:cNvSpPr>
                <a:spLocks noChangeAspect="1" noChangeArrowheads="1"/>
              </p:cNvSpPr>
              <p:nvPr/>
            </p:nvSpPr>
            <p:spPr bwMode="auto">
              <a:xfrm rot="5400000">
                <a:off x="2054" y="5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11" name="Oval 1644"/>
              <p:cNvSpPr>
                <a:spLocks noChangeAspect="1" noChangeArrowheads="1"/>
              </p:cNvSpPr>
              <p:nvPr/>
            </p:nvSpPr>
            <p:spPr bwMode="auto">
              <a:xfrm rot="5400000">
                <a:off x="1980" y="5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12" name="Oval 1645"/>
              <p:cNvSpPr>
                <a:spLocks noChangeAspect="1" noChangeArrowheads="1"/>
              </p:cNvSpPr>
              <p:nvPr/>
            </p:nvSpPr>
            <p:spPr bwMode="auto">
              <a:xfrm rot="5400000">
                <a:off x="2054" y="47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13" name="Oval 1646"/>
              <p:cNvSpPr>
                <a:spLocks noChangeAspect="1" noChangeArrowheads="1"/>
              </p:cNvSpPr>
              <p:nvPr/>
            </p:nvSpPr>
            <p:spPr bwMode="auto">
              <a:xfrm rot="5400000">
                <a:off x="1980" y="47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14" name="Line 1647"/>
              <p:cNvSpPr>
                <a:spLocks noChangeAspect="1" noChangeShapeType="1"/>
              </p:cNvSpPr>
              <p:nvPr/>
            </p:nvSpPr>
            <p:spPr bwMode="auto">
              <a:xfrm rot="5400000">
                <a:off x="2054" y="51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15" name="Line 1648"/>
              <p:cNvSpPr>
                <a:spLocks noChangeAspect="1" noChangeShapeType="1"/>
              </p:cNvSpPr>
              <p:nvPr/>
            </p:nvSpPr>
            <p:spPr bwMode="auto">
              <a:xfrm rot="5400000">
                <a:off x="2053" y="562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16" name="Line 1649"/>
              <p:cNvSpPr>
                <a:spLocks noChangeAspect="1" noChangeShapeType="1"/>
              </p:cNvSpPr>
              <p:nvPr/>
            </p:nvSpPr>
            <p:spPr bwMode="auto">
              <a:xfrm rot="5400000">
                <a:off x="1980" y="51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917" name="Group 1650"/>
              <p:cNvGrpSpPr>
                <a:grpSpLocks noChangeAspect="1"/>
              </p:cNvGrpSpPr>
              <p:nvPr/>
            </p:nvGrpSpPr>
            <p:grpSpPr bwMode="auto">
              <a:xfrm rot="5400000">
                <a:off x="1968" y="540"/>
                <a:ext cx="49" cy="22"/>
                <a:chOff x="3306" y="1255"/>
                <a:chExt cx="365" cy="168"/>
              </a:xfrm>
            </p:grpSpPr>
            <p:sp>
              <p:nvSpPr>
                <p:cNvPr id="931" name="Rectangle 1651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932" name="Line 1652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918" name="Line 1653"/>
              <p:cNvSpPr>
                <a:spLocks noChangeAspect="1" noChangeShapeType="1"/>
              </p:cNvSpPr>
              <p:nvPr/>
            </p:nvSpPr>
            <p:spPr bwMode="auto">
              <a:xfrm rot="5400000">
                <a:off x="2019" y="656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19" name="Line 1654"/>
              <p:cNvSpPr>
                <a:spLocks noChangeAspect="1" noChangeShapeType="1"/>
              </p:cNvSpPr>
              <p:nvPr/>
            </p:nvSpPr>
            <p:spPr bwMode="auto">
              <a:xfrm rot="5400000">
                <a:off x="2020" y="700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920" name="Group 1655"/>
              <p:cNvGrpSpPr>
                <a:grpSpLocks noChangeAspect="1"/>
              </p:cNvGrpSpPr>
              <p:nvPr/>
            </p:nvGrpSpPr>
            <p:grpSpPr bwMode="auto">
              <a:xfrm rot="5400000">
                <a:off x="2017" y="579"/>
                <a:ext cx="26" cy="64"/>
                <a:chOff x="3348" y="1388"/>
                <a:chExt cx="196" cy="488"/>
              </a:xfrm>
            </p:grpSpPr>
            <p:sp>
              <p:nvSpPr>
                <p:cNvPr id="929" name="Line 1656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930" name="Line 165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921" name="Line 1658"/>
              <p:cNvSpPr>
                <a:spLocks noChangeAspect="1" noChangeShapeType="1"/>
              </p:cNvSpPr>
              <p:nvPr/>
            </p:nvSpPr>
            <p:spPr bwMode="auto">
              <a:xfrm rot="5400000">
                <a:off x="2054" y="706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22" name="AutoShape 1659"/>
              <p:cNvSpPr>
                <a:spLocks noChangeAspect="1" noChangeArrowheads="1"/>
              </p:cNvSpPr>
              <p:nvPr/>
            </p:nvSpPr>
            <p:spPr bwMode="auto">
              <a:xfrm rot="-5400000">
                <a:off x="2070" y="711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23" name="Line 1660"/>
              <p:cNvSpPr>
                <a:spLocks noChangeAspect="1" noChangeShapeType="1"/>
              </p:cNvSpPr>
              <p:nvPr/>
            </p:nvSpPr>
            <p:spPr bwMode="auto">
              <a:xfrm rot="5400000">
                <a:off x="2034" y="423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924" name="Group 1661"/>
              <p:cNvGrpSpPr>
                <a:grpSpLocks noChangeAspect="1"/>
              </p:cNvGrpSpPr>
              <p:nvPr/>
            </p:nvGrpSpPr>
            <p:grpSpPr bwMode="auto">
              <a:xfrm rot="5400000">
                <a:off x="1993" y="383"/>
                <a:ext cx="78" cy="24"/>
                <a:chOff x="193" y="4019"/>
                <a:chExt cx="97" cy="30"/>
              </a:xfrm>
            </p:grpSpPr>
            <p:sp>
              <p:nvSpPr>
                <p:cNvPr id="926" name="Oval 1662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927" name="Rectangle 1663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928" name="Line 1664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925" name="Text Box 1665"/>
              <p:cNvSpPr txBox="1">
                <a:spLocks noChangeArrowheads="1"/>
              </p:cNvSpPr>
              <p:nvPr/>
            </p:nvSpPr>
            <p:spPr bwMode="auto">
              <a:xfrm>
                <a:off x="1946" y="256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5x</a:t>
                </a:r>
              </a:p>
            </p:txBody>
          </p:sp>
        </p:grpSp>
        <p:grpSp>
          <p:nvGrpSpPr>
            <p:cNvPr id="358" name="Group 1666"/>
            <p:cNvGrpSpPr>
              <a:grpSpLocks/>
            </p:cNvGrpSpPr>
            <p:nvPr/>
          </p:nvGrpSpPr>
          <p:grpSpPr bwMode="auto">
            <a:xfrm>
              <a:off x="3190474" y="3112338"/>
              <a:ext cx="295244" cy="747688"/>
              <a:chOff x="1219" y="337"/>
              <a:chExt cx="186" cy="471"/>
            </a:xfrm>
          </p:grpSpPr>
          <p:sp>
            <p:nvSpPr>
              <p:cNvPr id="877" name="Line 1667"/>
              <p:cNvSpPr>
                <a:spLocks noChangeAspect="1" noChangeShapeType="1"/>
              </p:cNvSpPr>
              <p:nvPr/>
            </p:nvSpPr>
            <p:spPr bwMode="auto">
              <a:xfrm rot="5400000">
                <a:off x="1366" y="595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78" name="AutoShape 1668"/>
              <p:cNvSpPr>
                <a:spLocks noChangeAspect="1" noChangeArrowheads="1"/>
              </p:cNvSpPr>
              <p:nvPr/>
            </p:nvSpPr>
            <p:spPr bwMode="auto">
              <a:xfrm rot="-5400000">
                <a:off x="1379" y="596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79" name="Rectangle 1669"/>
              <p:cNvSpPr>
                <a:spLocks noChangeAspect="1" noChangeArrowheads="1"/>
              </p:cNvSpPr>
              <p:nvPr/>
            </p:nvSpPr>
            <p:spPr bwMode="auto">
              <a:xfrm rot="5400000">
                <a:off x="1288" y="782"/>
                <a:ext cx="24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80" name="Rectangle 1670"/>
              <p:cNvSpPr>
                <a:spLocks noChangeAspect="1" noChangeArrowheads="1"/>
              </p:cNvSpPr>
              <p:nvPr/>
            </p:nvSpPr>
            <p:spPr bwMode="auto">
              <a:xfrm rot="5400000">
                <a:off x="1288" y="738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81" name="Oval 1671"/>
              <p:cNvSpPr>
                <a:spLocks noChangeAspect="1" noChangeArrowheads="1"/>
              </p:cNvSpPr>
              <p:nvPr/>
            </p:nvSpPr>
            <p:spPr bwMode="auto">
              <a:xfrm rot="5400000">
                <a:off x="1287" y="691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82" name="Rectangle 1672"/>
              <p:cNvSpPr>
                <a:spLocks noChangeAspect="1" noChangeArrowheads="1"/>
              </p:cNvSpPr>
              <p:nvPr/>
            </p:nvSpPr>
            <p:spPr bwMode="auto">
              <a:xfrm rot="5400000">
                <a:off x="1327" y="597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83" name="Oval 1673"/>
              <p:cNvSpPr>
                <a:spLocks noChangeAspect="1" noChangeArrowheads="1"/>
              </p:cNvSpPr>
              <p:nvPr/>
            </p:nvSpPr>
            <p:spPr bwMode="auto">
              <a:xfrm rot="5400000">
                <a:off x="1325" y="64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84" name="Oval 1674"/>
              <p:cNvSpPr>
                <a:spLocks noChangeAspect="1" noChangeArrowheads="1"/>
              </p:cNvSpPr>
              <p:nvPr/>
            </p:nvSpPr>
            <p:spPr bwMode="auto">
              <a:xfrm rot="5400000">
                <a:off x="1251" y="64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85" name="Oval 1675"/>
              <p:cNvSpPr>
                <a:spLocks noChangeAspect="1" noChangeArrowheads="1"/>
              </p:cNvSpPr>
              <p:nvPr/>
            </p:nvSpPr>
            <p:spPr bwMode="auto">
              <a:xfrm rot="5400000">
                <a:off x="1325" y="54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86" name="Oval 1676"/>
              <p:cNvSpPr>
                <a:spLocks noChangeAspect="1" noChangeArrowheads="1"/>
              </p:cNvSpPr>
              <p:nvPr/>
            </p:nvSpPr>
            <p:spPr bwMode="auto">
              <a:xfrm rot="5400000">
                <a:off x="1251" y="54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87" name="Line 1677"/>
              <p:cNvSpPr>
                <a:spLocks noChangeAspect="1" noChangeShapeType="1"/>
              </p:cNvSpPr>
              <p:nvPr/>
            </p:nvSpPr>
            <p:spPr bwMode="auto">
              <a:xfrm rot="5400000">
                <a:off x="1325" y="58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88" name="Line 1678"/>
              <p:cNvSpPr>
                <a:spLocks noChangeAspect="1" noChangeShapeType="1"/>
              </p:cNvSpPr>
              <p:nvPr/>
            </p:nvSpPr>
            <p:spPr bwMode="auto">
              <a:xfrm rot="5400000">
                <a:off x="1324" y="633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89" name="Line 1679"/>
              <p:cNvSpPr>
                <a:spLocks noChangeAspect="1" noChangeShapeType="1"/>
              </p:cNvSpPr>
              <p:nvPr/>
            </p:nvSpPr>
            <p:spPr bwMode="auto">
              <a:xfrm rot="5400000">
                <a:off x="1251" y="58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890" name="Group 1680"/>
              <p:cNvGrpSpPr>
                <a:grpSpLocks noChangeAspect="1"/>
              </p:cNvGrpSpPr>
              <p:nvPr/>
            </p:nvGrpSpPr>
            <p:grpSpPr bwMode="auto">
              <a:xfrm rot="5400000">
                <a:off x="1239" y="611"/>
                <a:ext cx="49" cy="22"/>
                <a:chOff x="3306" y="1255"/>
                <a:chExt cx="365" cy="168"/>
              </a:xfrm>
            </p:grpSpPr>
            <p:sp>
              <p:nvSpPr>
                <p:cNvPr id="904" name="Rectangle 1681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905" name="Line 1682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891" name="Line 1683"/>
              <p:cNvSpPr>
                <a:spLocks noChangeAspect="1" noChangeShapeType="1"/>
              </p:cNvSpPr>
              <p:nvPr/>
            </p:nvSpPr>
            <p:spPr bwMode="auto">
              <a:xfrm rot="5400000">
                <a:off x="1290" y="727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92" name="Line 1684"/>
              <p:cNvSpPr>
                <a:spLocks noChangeAspect="1" noChangeShapeType="1"/>
              </p:cNvSpPr>
              <p:nvPr/>
            </p:nvSpPr>
            <p:spPr bwMode="auto">
              <a:xfrm rot="5400000">
                <a:off x="1291" y="771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893" name="Group 1685"/>
              <p:cNvGrpSpPr>
                <a:grpSpLocks noChangeAspect="1"/>
              </p:cNvGrpSpPr>
              <p:nvPr/>
            </p:nvGrpSpPr>
            <p:grpSpPr bwMode="auto">
              <a:xfrm rot="5400000">
                <a:off x="1287" y="649"/>
                <a:ext cx="26" cy="65"/>
                <a:chOff x="3348" y="1388"/>
                <a:chExt cx="196" cy="488"/>
              </a:xfrm>
            </p:grpSpPr>
            <p:sp>
              <p:nvSpPr>
                <p:cNvPr id="902" name="Line 1686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903" name="Line 168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894" name="Line 1688"/>
              <p:cNvSpPr>
                <a:spLocks noChangeAspect="1" noChangeShapeType="1"/>
              </p:cNvSpPr>
              <p:nvPr/>
            </p:nvSpPr>
            <p:spPr bwMode="auto">
              <a:xfrm rot="5400000">
                <a:off x="1325" y="777"/>
                <a:ext cx="0" cy="3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95" name="AutoShape 1689"/>
              <p:cNvSpPr>
                <a:spLocks noChangeAspect="1" noChangeArrowheads="1"/>
              </p:cNvSpPr>
              <p:nvPr/>
            </p:nvSpPr>
            <p:spPr bwMode="auto">
              <a:xfrm rot="-5400000">
                <a:off x="1340" y="781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96" name="Line 1690"/>
              <p:cNvSpPr>
                <a:spLocks noChangeAspect="1" noChangeShapeType="1"/>
              </p:cNvSpPr>
              <p:nvPr/>
            </p:nvSpPr>
            <p:spPr bwMode="auto">
              <a:xfrm rot="5400000">
                <a:off x="1304" y="494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897" name="Group 1691"/>
              <p:cNvGrpSpPr>
                <a:grpSpLocks noChangeAspect="1"/>
              </p:cNvGrpSpPr>
              <p:nvPr/>
            </p:nvGrpSpPr>
            <p:grpSpPr bwMode="auto">
              <a:xfrm rot="5400000">
                <a:off x="1264" y="458"/>
                <a:ext cx="78" cy="24"/>
                <a:chOff x="193" y="4019"/>
                <a:chExt cx="97" cy="30"/>
              </a:xfrm>
            </p:grpSpPr>
            <p:sp>
              <p:nvSpPr>
                <p:cNvPr id="899" name="Oval 1692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900" name="Rectangle 1693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901" name="Line 1694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898" name="Text Box 1695"/>
              <p:cNvSpPr txBox="1">
                <a:spLocks noChangeArrowheads="1"/>
              </p:cNvSpPr>
              <p:nvPr/>
            </p:nvSpPr>
            <p:spPr bwMode="auto">
              <a:xfrm>
                <a:off x="1219" y="337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3x</a:t>
                </a:r>
              </a:p>
            </p:txBody>
          </p:sp>
        </p:grpSp>
        <p:sp>
          <p:nvSpPr>
            <p:cNvPr id="359" name="Line 1696"/>
            <p:cNvSpPr>
              <a:spLocks noChangeShapeType="1"/>
            </p:cNvSpPr>
            <p:nvPr/>
          </p:nvSpPr>
          <p:spPr bwMode="auto">
            <a:xfrm>
              <a:off x="3069837" y="3344106"/>
              <a:ext cx="0" cy="25875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60" name="Group 1722"/>
            <p:cNvGrpSpPr>
              <a:grpSpLocks/>
            </p:cNvGrpSpPr>
            <p:nvPr/>
          </p:nvGrpSpPr>
          <p:grpSpPr bwMode="auto">
            <a:xfrm>
              <a:off x="1257105" y="3375854"/>
              <a:ext cx="215877" cy="406386"/>
              <a:chOff x="4074" y="2377"/>
              <a:chExt cx="136" cy="256"/>
            </a:xfrm>
          </p:grpSpPr>
          <p:sp>
            <p:nvSpPr>
              <p:cNvPr id="855" name="Rectangle 1698"/>
              <p:cNvSpPr>
                <a:spLocks noChangeAspect="1" noChangeArrowheads="1"/>
              </p:cNvSpPr>
              <p:nvPr/>
            </p:nvSpPr>
            <p:spPr bwMode="auto">
              <a:xfrm rot="5400000">
                <a:off x="4119" y="2611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56" name="Rectangle 1699"/>
              <p:cNvSpPr>
                <a:spLocks noChangeAspect="1" noChangeArrowheads="1"/>
              </p:cNvSpPr>
              <p:nvPr/>
            </p:nvSpPr>
            <p:spPr bwMode="auto">
              <a:xfrm rot="5400000">
                <a:off x="4118" y="2566"/>
                <a:ext cx="22" cy="21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57" name="Oval 1700"/>
              <p:cNvSpPr>
                <a:spLocks noChangeAspect="1" noChangeArrowheads="1"/>
              </p:cNvSpPr>
              <p:nvPr/>
            </p:nvSpPr>
            <p:spPr bwMode="auto">
              <a:xfrm rot="5400000">
                <a:off x="4116" y="2520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58" name="Rectangle 1701"/>
              <p:cNvSpPr>
                <a:spLocks noChangeAspect="1" noChangeArrowheads="1"/>
              </p:cNvSpPr>
              <p:nvPr/>
            </p:nvSpPr>
            <p:spPr bwMode="auto">
              <a:xfrm rot="5400000">
                <a:off x="4140" y="2425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59" name="Oval 1702"/>
              <p:cNvSpPr>
                <a:spLocks noChangeAspect="1" noChangeArrowheads="1"/>
              </p:cNvSpPr>
              <p:nvPr/>
            </p:nvSpPr>
            <p:spPr bwMode="auto">
              <a:xfrm rot="5400000">
                <a:off x="4154" y="2474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60" name="Oval 1703"/>
              <p:cNvSpPr>
                <a:spLocks noChangeAspect="1" noChangeArrowheads="1"/>
              </p:cNvSpPr>
              <p:nvPr/>
            </p:nvSpPr>
            <p:spPr bwMode="auto">
              <a:xfrm rot="5400000">
                <a:off x="4073" y="2474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61" name="Rectangle 1704"/>
              <p:cNvSpPr>
                <a:spLocks noChangeAspect="1" noChangeArrowheads="1"/>
              </p:cNvSpPr>
              <p:nvPr/>
            </p:nvSpPr>
            <p:spPr bwMode="auto">
              <a:xfrm rot="5400000">
                <a:off x="4074" y="2425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62" name="Line 1705"/>
              <p:cNvSpPr>
                <a:spLocks noChangeAspect="1" noChangeShapeType="1"/>
              </p:cNvSpPr>
              <p:nvPr/>
            </p:nvSpPr>
            <p:spPr bwMode="auto">
              <a:xfrm rot="5400000">
                <a:off x="4120" y="2555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63" name="Line 1706"/>
              <p:cNvSpPr>
                <a:spLocks noChangeAspect="1" noChangeShapeType="1"/>
              </p:cNvSpPr>
              <p:nvPr/>
            </p:nvSpPr>
            <p:spPr bwMode="auto">
              <a:xfrm rot="5400000">
                <a:off x="4119" y="2600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864" name="Group 1707"/>
              <p:cNvGrpSpPr>
                <a:grpSpLocks noChangeAspect="1"/>
              </p:cNvGrpSpPr>
              <p:nvPr/>
            </p:nvGrpSpPr>
            <p:grpSpPr bwMode="auto">
              <a:xfrm rot="5400000">
                <a:off x="4115" y="2478"/>
                <a:ext cx="27" cy="65"/>
                <a:chOff x="3348" y="1388"/>
                <a:chExt cx="196" cy="488"/>
              </a:xfrm>
            </p:grpSpPr>
            <p:sp>
              <p:nvSpPr>
                <p:cNvPr id="875" name="Line 1708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876" name="Line 170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865" name="Rectangle 1710"/>
              <p:cNvSpPr>
                <a:spLocks noChangeAspect="1" noChangeArrowheads="1"/>
              </p:cNvSpPr>
              <p:nvPr/>
            </p:nvSpPr>
            <p:spPr bwMode="auto">
              <a:xfrm rot="5400000">
                <a:off x="4188" y="2425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66" name="Line 1711"/>
              <p:cNvSpPr>
                <a:spLocks noChangeAspect="1" noChangeShapeType="1"/>
              </p:cNvSpPr>
              <p:nvPr/>
            </p:nvSpPr>
            <p:spPr bwMode="auto">
              <a:xfrm>
                <a:off x="4160" y="2450"/>
                <a:ext cx="6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67" name="Line 1712"/>
              <p:cNvSpPr>
                <a:spLocks noChangeAspect="1" noChangeShapeType="1"/>
              </p:cNvSpPr>
              <p:nvPr/>
            </p:nvSpPr>
            <p:spPr bwMode="auto">
              <a:xfrm flipH="1">
                <a:off x="4178" y="2450"/>
                <a:ext cx="9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68" name="Line 1713"/>
              <p:cNvSpPr>
                <a:spLocks noChangeAspect="1" noChangeShapeType="1"/>
              </p:cNvSpPr>
              <p:nvPr/>
            </p:nvSpPr>
            <p:spPr bwMode="auto">
              <a:xfrm rot="5400000">
                <a:off x="4075" y="2460"/>
                <a:ext cx="1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69" name="Line 1714"/>
              <p:cNvSpPr>
                <a:spLocks noChangeAspect="1" noChangeShapeType="1"/>
              </p:cNvSpPr>
              <p:nvPr/>
            </p:nvSpPr>
            <p:spPr bwMode="auto">
              <a:xfrm rot="5400000">
                <a:off x="4075" y="2412"/>
                <a:ext cx="1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70" name="Line 1715"/>
              <p:cNvSpPr>
                <a:spLocks noChangeAspect="1" noChangeShapeType="1"/>
              </p:cNvSpPr>
              <p:nvPr/>
            </p:nvSpPr>
            <p:spPr bwMode="auto">
              <a:xfrm rot="5400000">
                <a:off x="4187" y="2412"/>
                <a:ext cx="1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71" name="Line 1716"/>
              <p:cNvSpPr>
                <a:spLocks noChangeAspect="1" noChangeShapeType="1"/>
              </p:cNvSpPr>
              <p:nvPr/>
            </p:nvSpPr>
            <p:spPr bwMode="auto">
              <a:xfrm rot="5400000">
                <a:off x="4139" y="2412"/>
                <a:ext cx="1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72" name="Oval 1717"/>
              <p:cNvSpPr>
                <a:spLocks noChangeAspect="1" noChangeArrowheads="1"/>
              </p:cNvSpPr>
              <p:nvPr/>
            </p:nvSpPr>
            <p:spPr bwMode="auto">
              <a:xfrm rot="5400000">
                <a:off x="4073" y="2378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73" name="Oval 1718"/>
              <p:cNvSpPr>
                <a:spLocks noChangeAspect="1" noChangeArrowheads="1"/>
              </p:cNvSpPr>
              <p:nvPr/>
            </p:nvSpPr>
            <p:spPr bwMode="auto">
              <a:xfrm rot="5400000">
                <a:off x="4137" y="2378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74" name="Oval 1719"/>
              <p:cNvSpPr>
                <a:spLocks noChangeAspect="1" noChangeArrowheads="1"/>
              </p:cNvSpPr>
              <p:nvPr/>
            </p:nvSpPr>
            <p:spPr bwMode="auto">
              <a:xfrm rot="5400000">
                <a:off x="4185" y="2378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61" name="Group 1723"/>
            <p:cNvGrpSpPr>
              <a:grpSpLocks/>
            </p:cNvGrpSpPr>
            <p:nvPr/>
          </p:nvGrpSpPr>
          <p:grpSpPr bwMode="auto">
            <a:xfrm>
              <a:off x="5161939" y="5183956"/>
              <a:ext cx="328577" cy="768324"/>
              <a:chOff x="3596" y="1418"/>
              <a:chExt cx="207" cy="484"/>
            </a:xfrm>
          </p:grpSpPr>
          <p:grpSp>
            <p:nvGrpSpPr>
              <p:cNvPr id="823" name="Group 1724"/>
              <p:cNvGrpSpPr>
                <a:grpSpLocks noChangeAspect="1"/>
              </p:cNvGrpSpPr>
              <p:nvPr/>
            </p:nvGrpSpPr>
            <p:grpSpPr bwMode="auto">
              <a:xfrm rot="5400000">
                <a:off x="3643" y="1537"/>
                <a:ext cx="78" cy="24"/>
                <a:chOff x="193" y="4019"/>
                <a:chExt cx="97" cy="30"/>
              </a:xfrm>
            </p:grpSpPr>
            <p:sp>
              <p:nvSpPr>
                <p:cNvPr id="852" name="Oval 1725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53" name="Rectangle 1726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54" name="Line 1727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824" name="Rectangle 1728"/>
              <p:cNvSpPr>
                <a:spLocks noChangeAspect="1" noChangeArrowheads="1"/>
              </p:cNvSpPr>
              <p:nvPr/>
            </p:nvSpPr>
            <p:spPr bwMode="auto">
              <a:xfrm rot="5400000">
                <a:off x="3689" y="1822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25" name="Oval 1729"/>
              <p:cNvSpPr>
                <a:spLocks noChangeAspect="1" noChangeArrowheads="1"/>
              </p:cNvSpPr>
              <p:nvPr/>
            </p:nvSpPr>
            <p:spPr bwMode="auto">
              <a:xfrm rot="5400000">
                <a:off x="3691" y="1776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26" name="Rectangle 1730"/>
              <p:cNvSpPr>
                <a:spLocks noChangeAspect="1" noChangeArrowheads="1"/>
              </p:cNvSpPr>
              <p:nvPr/>
            </p:nvSpPr>
            <p:spPr bwMode="auto">
              <a:xfrm rot="5400000">
                <a:off x="3729" y="1681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27" name="Oval 1731"/>
              <p:cNvSpPr>
                <a:spLocks noChangeAspect="1" noChangeArrowheads="1"/>
              </p:cNvSpPr>
              <p:nvPr/>
            </p:nvSpPr>
            <p:spPr bwMode="auto">
              <a:xfrm rot="5400000">
                <a:off x="3728" y="1730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28" name="Oval 1732"/>
              <p:cNvSpPr>
                <a:spLocks noChangeAspect="1" noChangeArrowheads="1"/>
              </p:cNvSpPr>
              <p:nvPr/>
            </p:nvSpPr>
            <p:spPr bwMode="auto">
              <a:xfrm rot="5400000">
                <a:off x="3654" y="1730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29" name="Oval 1733"/>
              <p:cNvSpPr>
                <a:spLocks noChangeAspect="1" noChangeArrowheads="1"/>
              </p:cNvSpPr>
              <p:nvPr/>
            </p:nvSpPr>
            <p:spPr bwMode="auto">
              <a:xfrm rot="5400000">
                <a:off x="3728" y="1632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30" name="Line 1734"/>
              <p:cNvSpPr>
                <a:spLocks noChangeAspect="1" noChangeShapeType="1"/>
              </p:cNvSpPr>
              <p:nvPr/>
            </p:nvSpPr>
            <p:spPr bwMode="auto">
              <a:xfrm rot="5400000">
                <a:off x="3729" y="1717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831" name="Group 1735"/>
              <p:cNvGrpSpPr>
                <a:grpSpLocks noChangeAspect="1"/>
              </p:cNvGrpSpPr>
              <p:nvPr/>
            </p:nvGrpSpPr>
            <p:grpSpPr bwMode="auto">
              <a:xfrm rot="5400000">
                <a:off x="3642" y="1695"/>
                <a:ext cx="49" cy="22"/>
                <a:chOff x="3306" y="1255"/>
                <a:chExt cx="365" cy="168"/>
              </a:xfrm>
            </p:grpSpPr>
            <p:sp>
              <p:nvSpPr>
                <p:cNvPr id="850" name="Rectangle 1736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51" name="Line 1737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832" name="Line 1738"/>
              <p:cNvSpPr>
                <a:spLocks noChangeAspect="1" noChangeShapeType="1"/>
              </p:cNvSpPr>
              <p:nvPr/>
            </p:nvSpPr>
            <p:spPr bwMode="auto">
              <a:xfrm rot="5400000">
                <a:off x="3695" y="1811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33" name="Line 1739"/>
              <p:cNvSpPr>
                <a:spLocks noChangeAspect="1" noChangeShapeType="1"/>
              </p:cNvSpPr>
              <p:nvPr/>
            </p:nvSpPr>
            <p:spPr bwMode="auto">
              <a:xfrm rot="5400000">
                <a:off x="3695" y="1859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834" name="Group 1740"/>
              <p:cNvGrpSpPr>
                <a:grpSpLocks noChangeAspect="1"/>
              </p:cNvGrpSpPr>
              <p:nvPr/>
            </p:nvGrpSpPr>
            <p:grpSpPr bwMode="auto">
              <a:xfrm rot="5400000">
                <a:off x="3690" y="1734"/>
                <a:ext cx="27" cy="65"/>
                <a:chOff x="3348" y="1388"/>
                <a:chExt cx="196" cy="488"/>
              </a:xfrm>
            </p:grpSpPr>
            <p:sp>
              <p:nvSpPr>
                <p:cNvPr id="848" name="Line 1741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849" name="Line 174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835" name="Rectangle 1743"/>
              <p:cNvSpPr>
                <a:spLocks noChangeAspect="1" noChangeArrowheads="1"/>
              </p:cNvSpPr>
              <p:nvPr/>
            </p:nvSpPr>
            <p:spPr bwMode="auto">
              <a:xfrm rot="5400000">
                <a:off x="3689" y="1873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36" name="Line 1744"/>
              <p:cNvSpPr>
                <a:spLocks noChangeAspect="1" noChangeShapeType="1"/>
              </p:cNvSpPr>
              <p:nvPr/>
            </p:nvSpPr>
            <p:spPr bwMode="auto">
              <a:xfrm rot="5400000">
                <a:off x="3730" y="1871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37" name="AutoShape 1745"/>
              <p:cNvSpPr>
                <a:spLocks noChangeAspect="1" noChangeArrowheads="1"/>
              </p:cNvSpPr>
              <p:nvPr/>
            </p:nvSpPr>
            <p:spPr bwMode="auto">
              <a:xfrm rot="-5400000">
                <a:off x="3738" y="1875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38" name="Oval 1746"/>
              <p:cNvSpPr>
                <a:spLocks noChangeAspect="1" noChangeArrowheads="1"/>
              </p:cNvSpPr>
              <p:nvPr/>
            </p:nvSpPr>
            <p:spPr bwMode="auto">
              <a:xfrm rot="5400000">
                <a:off x="3654" y="1633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39" name="Line 1747"/>
              <p:cNvSpPr>
                <a:spLocks noChangeAspect="1" noChangeShapeType="1"/>
              </p:cNvSpPr>
              <p:nvPr/>
            </p:nvSpPr>
            <p:spPr bwMode="auto">
              <a:xfrm rot="5400000">
                <a:off x="3729" y="1669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40" name="Line 1748"/>
              <p:cNvSpPr>
                <a:spLocks noChangeAspect="1" noChangeShapeType="1"/>
              </p:cNvSpPr>
              <p:nvPr/>
            </p:nvSpPr>
            <p:spPr bwMode="auto">
              <a:xfrm rot="5400000">
                <a:off x="3654" y="1669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41" name="AutoShape 1749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3605" y="1681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42" name="Line 1750"/>
              <p:cNvSpPr>
                <a:spLocks noChangeAspect="1" noChangeShapeType="1"/>
              </p:cNvSpPr>
              <p:nvPr/>
            </p:nvSpPr>
            <p:spPr bwMode="auto">
              <a:xfrm rot="5400000">
                <a:off x="3642" y="1676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43" name="Line 1751"/>
              <p:cNvSpPr>
                <a:spLocks noChangeAspect="1" noChangeShapeType="1"/>
              </p:cNvSpPr>
              <p:nvPr/>
            </p:nvSpPr>
            <p:spPr bwMode="auto">
              <a:xfrm rot="5400000">
                <a:off x="3765" y="1676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44" name="AutoShape 1752"/>
              <p:cNvSpPr>
                <a:spLocks noChangeAspect="1" noChangeArrowheads="1"/>
              </p:cNvSpPr>
              <p:nvPr/>
            </p:nvSpPr>
            <p:spPr bwMode="auto">
              <a:xfrm rot="-5400000">
                <a:off x="3777" y="1681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45" name="Line 1753"/>
              <p:cNvSpPr>
                <a:spLocks noChangeAspect="1" noChangeShapeType="1"/>
              </p:cNvSpPr>
              <p:nvPr/>
            </p:nvSpPr>
            <p:spPr bwMode="auto">
              <a:xfrm rot="5400000">
                <a:off x="3707" y="1565"/>
                <a:ext cx="0" cy="8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46" name="Text Box 1754"/>
              <p:cNvSpPr txBox="1">
                <a:spLocks noChangeArrowheads="1"/>
              </p:cNvSpPr>
              <p:nvPr/>
            </p:nvSpPr>
            <p:spPr bwMode="auto">
              <a:xfrm>
                <a:off x="3596" y="1418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5x</a:t>
                </a:r>
              </a:p>
            </p:txBody>
          </p:sp>
          <p:sp>
            <p:nvSpPr>
              <p:cNvPr id="847" name="AutoShape 1755"/>
              <p:cNvSpPr>
                <a:spLocks noChangeAspect="1" noChangeArrowheads="1"/>
              </p:cNvSpPr>
              <p:nvPr/>
            </p:nvSpPr>
            <p:spPr bwMode="auto">
              <a:xfrm rot="10800000">
                <a:off x="3720" y="1564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62" name="Group 1756"/>
            <p:cNvGrpSpPr>
              <a:grpSpLocks/>
            </p:cNvGrpSpPr>
            <p:nvPr/>
          </p:nvGrpSpPr>
          <p:grpSpPr bwMode="auto">
            <a:xfrm>
              <a:off x="1041228" y="4618825"/>
              <a:ext cx="314292" cy="430197"/>
              <a:chOff x="2280" y="602"/>
              <a:chExt cx="198" cy="271"/>
            </a:xfrm>
          </p:grpSpPr>
          <p:sp>
            <p:nvSpPr>
              <p:cNvPr id="798" name="Rectangle 1757"/>
              <p:cNvSpPr>
                <a:spLocks noChangeAspect="1" noChangeArrowheads="1"/>
              </p:cNvSpPr>
              <p:nvPr/>
            </p:nvSpPr>
            <p:spPr bwMode="auto">
              <a:xfrm rot="5400000">
                <a:off x="2364" y="793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99" name="Oval 1758"/>
              <p:cNvSpPr>
                <a:spLocks noChangeAspect="1" noChangeArrowheads="1"/>
              </p:cNvSpPr>
              <p:nvPr/>
            </p:nvSpPr>
            <p:spPr bwMode="auto">
              <a:xfrm rot="5400000">
                <a:off x="2366" y="747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00" name="Rectangle 1759"/>
              <p:cNvSpPr>
                <a:spLocks noChangeAspect="1" noChangeArrowheads="1"/>
              </p:cNvSpPr>
              <p:nvPr/>
            </p:nvSpPr>
            <p:spPr bwMode="auto">
              <a:xfrm rot="5400000">
                <a:off x="2404" y="652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01" name="Oval 1760"/>
              <p:cNvSpPr>
                <a:spLocks noChangeAspect="1" noChangeArrowheads="1"/>
              </p:cNvSpPr>
              <p:nvPr/>
            </p:nvSpPr>
            <p:spPr bwMode="auto">
              <a:xfrm rot="5400000">
                <a:off x="2403" y="701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02" name="Oval 1761"/>
              <p:cNvSpPr>
                <a:spLocks noChangeAspect="1" noChangeArrowheads="1"/>
              </p:cNvSpPr>
              <p:nvPr/>
            </p:nvSpPr>
            <p:spPr bwMode="auto">
              <a:xfrm rot="5400000">
                <a:off x="2329" y="701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03" name="Oval 1762"/>
              <p:cNvSpPr>
                <a:spLocks noChangeAspect="1" noChangeArrowheads="1"/>
              </p:cNvSpPr>
              <p:nvPr/>
            </p:nvSpPr>
            <p:spPr bwMode="auto">
              <a:xfrm rot="5400000">
                <a:off x="2403" y="603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04" name="Line 1763"/>
              <p:cNvSpPr>
                <a:spLocks noChangeAspect="1" noChangeShapeType="1"/>
              </p:cNvSpPr>
              <p:nvPr/>
            </p:nvSpPr>
            <p:spPr bwMode="auto">
              <a:xfrm rot="5400000">
                <a:off x="2404" y="688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805" name="Group 1764"/>
              <p:cNvGrpSpPr>
                <a:grpSpLocks noChangeAspect="1"/>
              </p:cNvGrpSpPr>
              <p:nvPr/>
            </p:nvGrpSpPr>
            <p:grpSpPr bwMode="auto">
              <a:xfrm rot="5400000">
                <a:off x="2317" y="666"/>
                <a:ext cx="49" cy="22"/>
                <a:chOff x="3306" y="1255"/>
                <a:chExt cx="365" cy="168"/>
              </a:xfrm>
            </p:grpSpPr>
            <p:sp>
              <p:nvSpPr>
                <p:cNvPr id="821" name="Rectangle 1765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22" name="Line 1766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806" name="Line 1767"/>
              <p:cNvSpPr>
                <a:spLocks noChangeAspect="1" noChangeShapeType="1"/>
              </p:cNvSpPr>
              <p:nvPr/>
            </p:nvSpPr>
            <p:spPr bwMode="auto">
              <a:xfrm rot="5400000">
                <a:off x="2370" y="782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07" name="Line 1768"/>
              <p:cNvSpPr>
                <a:spLocks noChangeAspect="1" noChangeShapeType="1"/>
              </p:cNvSpPr>
              <p:nvPr/>
            </p:nvSpPr>
            <p:spPr bwMode="auto">
              <a:xfrm rot="5400000">
                <a:off x="2370" y="830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808" name="Group 1769"/>
              <p:cNvGrpSpPr>
                <a:grpSpLocks noChangeAspect="1"/>
              </p:cNvGrpSpPr>
              <p:nvPr/>
            </p:nvGrpSpPr>
            <p:grpSpPr bwMode="auto">
              <a:xfrm rot="5400000">
                <a:off x="2365" y="705"/>
                <a:ext cx="27" cy="65"/>
                <a:chOff x="3348" y="1388"/>
                <a:chExt cx="196" cy="488"/>
              </a:xfrm>
            </p:grpSpPr>
            <p:sp>
              <p:nvSpPr>
                <p:cNvPr id="819" name="Line 1770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820" name="Line 17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809" name="Rectangle 1772"/>
              <p:cNvSpPr>
                <a:spLocks noChangeAspect="1" noChangeArrowheads="1"/>
              </p:cNvSpPr>
              <p:nvPr/>
            </p:nvSpPr>
            <p:spPr bwMode="auto">
              <a:xfrm rot="5400000">
                <a:off x="2364" y="844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10" name="Line 1773"/>
              <p:cNvSpPr>
                <a:spLocks noChangeAspect="1" noChangeShapeType="1"/>
              </p:cNvSpPr>
              <p:nvPr/>
            </p:nvSpPr>
            <p:spPr bwMode="auto">
              <a:xfrm rot="5400000">
                <a:off x="2405" y="842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11" name="AutoShape 1774"/>
              <p:cNvSpPr>
                <a:spLocks noChangeAspect="1" noChangeArrowheads="1"/>
              </p:cNvSpPr>
              <p:nvPr/>
            </p:nvSpPr>
            <p:spPr bwMode="auto">
              <a:xfrm rot="-5400000">
                <a:off x="2413" y="846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12" name="Oval 1775"/>
              <p:cNvSpPr>
                <a:spLocks noChangeAspect="1" noChangeArrowheads="1"/>
              </p:cNvSpPr>
              <p:nvPr/>
            </p:nvSpPr>
            <p:spPr bwMode="auto">
              <a:xfrm rot="5400000">
                <a:off x="2329" y="604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13" name="Line 1776"/>
              <p:cNvSpPr>
                <a:spLocks noChangeAspect="1" noChangeShapeType="1"/>
              </p:cNvSpPr>
              <p:nvPr/>
            </p:nvSpPr>
            <p:spPr bwMode="auto">
              <a:xfrm rot="5400000">
                <a:off x="2404" y="640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14" name="Line 1777"/>
              <p:cNvSpPr>
                <a:spLocks noChangeAspect="1" noChangeShapeType="1"/>
              </p:cNvSpPr>
              <p:nvPr/>
            </p:nvSpPr>
            <p:spPr bwMode="auto">
              <a:xfrm rot="5400000">
                <a:off x="2329" y="640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15" name="AutoShape 1778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2280" y="652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16" name="Line 1779"/>
              <p:cNvSpPr>
                <a:spLocks noChangeAspect="1" noChangeShapeType="1"/>
              </p:cNvSpPr>
              <p:nvPr/>
            </p:nvSpPr>
            <p:spPr bwMode="auto">
              <a:xfrm rot="5400000">
                <a:off x="2317" y="647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17" name="Line 1780"/>
              <p:cNvSpPr>
                <a:spLocks noChangeAspect="1" noChangeShapeType="1"/>
              </p:cNvSpPr>
              <p:nvPr/>
            </p:nvSpPr>
            <p:spPr bwMode="auto">
              <a:xfrm rot="5400000">
                <a:off x="2440" y="647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18" name="AutoShape 1781"/>
              <p:cNvSpPr>
                <a:spLocks noChangeAspect="1" noChangeArrowheads="1"/>
              </p:cNvSpPr>
              <p:nvPr/>
            </p:nvSpPr>
            <p:spPr bwMode="auto">
              <a:xfrm rot="-5400000">
                <a:off x="2452" y="652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63" name="Group 1782"/>
            <p:cNvGrpSpPr>
              <a:grpSpLocks/>
            </p:cNvGrpSpPr>
            <p:nvPr/>
          </p:nvGrpSpPr>
          <p:grpSpPr bwMode="auto">
            <a:xfrm>
              <a:off x="777731" y="4526753"/>
              <a:ext cx="242861" cy="415911"/>
              <a:chOff x="2277" y="796"/>
              <a:chExt cx="153" cy="262"/>
            </a:xfrm>
          </p:grpSpPr>
          <p:sp>
            <p:nvSpPr>
              <p:cNvPr id="775" name="Line 1783"/>
              <p:cNvSpPr>
                <a:spLocks noChangeAspect="1" noChangeShapeType="1"/>
              </p:cNvSpPr>
              <p:nvPr/>
            </p:nvSpPr>
            <p:spPr bwMode="auto">
              <a:xfrm rot="5400000">
                <a:off x="2391" y="845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76" name="AutoShape 1784"/>
              <p:cNvSpPr>
                <a:spLocks noChangeAspect="1" noChangeArrowheads="1"/>
              </p:cNvSpPr>
              <p:nvPr/>
            </p:nvSpPr>
            <p:spPr bwMode="auto">
              <a:xfrm rot="-5400000">
                <a:off x="2404" y="846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77" name="Rectangle 1785"/>
              <p:cNvSpPr>
                <a:spLocks noChangeAspect="1" noChangeArrowheads="1"/>
              </p:cNvSpPr>
              <p:nvPr/>
            </p:nvSpPr>
            <p:spPr bwMode="auto">
              <a:xfrm rot="5400000">
                <a:off x="2313" y="1032"/>
                <a:ext cx="24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78" name="Rectangle 1786"/>
              <p:cNvSpPr>
                <a:spLocks noChangeAspect="1" noChangeArrowheads="1"/>
              </p:cNvSpPr>
              <p:nvPr/>
            </p:nvSpPr>
            <p:spPr bwMode="auto">
              <a:xfrm rot="5400000">
                <a:off x="2313" y="988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79" name="Oval 1787"/>
              <p:cNvSpPr>
                <a:spLocks noChangeAspect="1" noChangeArrowheads="1"/>
              </p:cNvSpPr>
              <p:nvPr/>
            </p:nvSpPr>
            <p:spPr bwMode="auto">
              <a:xfrm rot="5400000">
                <a:off x="2312" y="941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80" name="Rectangle 1788"/>
              <p:cNvSpPr>
                <a:spLocks noChangeAspect="1" noChangeArrowheads="1"/>
              </p:cNvSpPr>
              <p:nvPr/>
            </p:nvSpPr>
            <p:spPr bwMode="auto">
              <a:xfrm rot="5400000">
                <a:off x="2352" y="847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81" name="Oval 1789"/>
              <p:cNvSpPr>
                <a:spLocks noChangeAspect="1" noChangeArrowheads="1"/>
              </p:cNvSpPr>
              <p:nvPr/>
            </p:nvSpPr>
            <p:spPr bwMode="auto">
              <a:xfrm rot="5400000">
                <a:off x="2350" y="89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82" name="Oval 1790"/>
              <p:cNvSpPr>
                <a:spLocks noChangeAspect="1" noChangeArrowheads="1"/>
              </p:cNvSpPr>
              <p:nvPr/>
            </p:nvSpPr>
            <p:spPr bwMode="auto">
              <a:xfrm rot="5400000">
                <a:off x="2276" y="89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83" name="Oval 1791"/>
              <p:cNvSpPr>
                <a:spLocks noChangeAspect="1" noChangeArrowheads="1"/>
              </p:cNvSpPr>
              <p:nvPr/>
            </p:nvSpPr>
            <p:spPr bwMode="auto">
              <a:xfrm rot="5400000">
                <a:off x="2350" y="79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84" name="Oval 1792"/>
              <p:cNvSpPr>
                <a:spLocks noChangeAspect="1" noChangeArrowheads="1"/>
              </p:cNvSpPr>
              <p:nvPr/>
            </p:nvSpPr>
            <p:spPr bwMode="auto">
              <a:xfrm rot="5400000">
                <a:off x="2276" y="79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85" name="Line 1793"/>
              <p:cNvSpPr>
                <a:spLocks noChangeAspect="1" noChangeShapeType="1"/>
              </p:cNvSpPr>
              <p:nvPr/>
            </p:nvSpPr>
            <p:spPr bwMode="auto">
              <a:xfrm rot="5400000">
                <a:off x="2350" y="83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86" name="Line 1794"/>
              <p:cNvSpPr>
                <a:spLocks noChangeAspect="1" noChangeShapeType="1"/>
              </p:cNvSpPr>
              <p:nvPr/>
            </p:nvSpPr>
            <p:spPr bwMode="auto">
              <a:xfrm rot="5400000">
                <a:off x="2349" y="883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87" name="Line 1795"/>
              <p:cNvSpPr>
                <a:spLocks noChangeAspect="1" noChangeShapeType="1"/>
              </p:cNvSpPr>
              <p:nvPr/>
            </p:nvSpPr>
            <p:spPr bwMode="auto">
              <a:xfrm rot="5400000">
                <a:off x="2276" y="83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788" name="Group 1796"/>
              <p:cNvGrpSpPr>
                <a:grpSpLocks noChangeAspect="1"/>
              </p:cNvGrpSpPr>
              <p:nvPr/>
            </p:nvGrpSpPr>
            <p:grpSpPr bwMode="auto">
              <a:xfrm rot="5400000">
                <a:off x="2264" y="861"/>
                <a:ext cx="49" cy="22"/>
                <a:chOff x="3306" y="1255"/>
                <a:chExt cx="365" cy="168"/>
              </a:xfrm>
            </p:grpSpPr>
            <p:sp>
              <p:nvSpPr>
                <p:cNvPr id="796" name="Rectangle 1797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97" name="Line 1798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789" name="Line 1799"/>
              <p:cNvSpPr>
                <a:spLocks noChangeAspect="1" noChangeShapeType="1"/>
              </p:cNvSpPr>
              <p:nvPr/>
            </p:nvSpPr>
            <p:spPr bwMode="auto">
              <a:xfrm rot="5400000">
                <a:off x="2315" y="977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90" name="Line 1800"/>
              <p:cNvSpPr>
                <a:spLocks noChangeAspect="1" noChangeShapeType="1"/>
              </p:cNvSpPr>
              <p:nvPr/>
            </p:nvSpPr>
            <p:spPr bwMode="auto">
              <a:xfrm rot="5400000">
                <a:off x="2316" y="1021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791" name="Group 1801"/>
              <p:cNvGrpSpPr>
                <a:grpSpLocks noChangeAspect="1"/>
              </p:cNvGrpSpPr>
              <p:nvPr/>
            </p:nvGrpSpPr>
            <p:grpSpPr bwMode="auto">
              <a:xfrm rot="5400000">
                <a:off x="2312" y="899"/>
                <a:ext cx="26" cy="65"/>
                <a:chOff x="3348" y="1388"/>
                <a:chExt cx="196" cy="488"/>
              </a:xfrm>
            </p:grpSpPr>
            <p:sp>
              <p:nvSpPr>
                <p:cNvPr id="794" name="Line 1802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95" name="Line 180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792" name="Line 1804"/>
              <p:cNvSpPr>
                <a:spLocks noChangeAspect="1" noChangeShapeType="1"/>
              </p:cNvSpPr>
              <p:nvPr/>
            </p:nvSpPr>
            <p:spPr bwMode="auto">
              <a:xfrm rot="5400000">
                <a:off x="2350" y="1027"/>
                <a:ext cx="0" cy="3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93" name="AutoShape 1805"/>
              <p:cNvSpPr>
                <a:spLocks noChangeAspect="1" noChangeArrowheads="1"/>
              </p:cNvSpPr>
              <p:nvPr/>
            </p:nvSpPr>
            <p:spPr bwMode="auto">
              <a:xfrm rot="-5400000">
                <a:off x="2365" y="1031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64" name="Group 1834"/>
            <p:cNvGrpSpPr>
              <a:grpSpLocks/>
            </p:cNvGrpSpPr>
            <p:nvPr/>
          </p:nvGrpSpPr>
          <p:grpSpPr bwMode="auto">
            <a:xfrm>
              <a:off x="2098390" y="4537865"/>
              <a:ext cx="217464" cy="512746"/>
              <a:chOff x="2432" y="1473"/>
              <a:chExt cx="137" cy="323"/>
            </a:xfrm>
          </p:grpSpPr>
          <p:sp>
            <p:nvSpPr>
              <p:cNvPr id="747" name="Line 1835"/>
              <p:cNvSpPr>
                <a:spLocks noChangeAspect="1" noChangeShapeType="1"/>
              </p:cNvSpPr>
              <p:nvPr/>
            </p:nvSpPr>
            <p:spPr bwMode="auto">
              <a:xfrm rot="5400000">
                <a:off x="2500" y="1451"/>
                <a:ext cx="0" cy="13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48" name="AutoShape 1836"/>
              <p:cNvSpPr>
                <a:spLocks noChangeAspect="1" noChangeArrowheads="1"/>
              </p:cNvSpPr>
              <p:nvPr/>
            </p:nvSpPr>
            <p:spPr bwMode="auto">
              <a:xfrm rot="10800000">
                <a:off x="2455" y="1475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grpSp>
            <p:nvGrpSpPr>
              <p:cNvPr id="749" name="Group 1837"/>
              <p:cNvGrpSpPr>
                <a:grpSpLocks/>
              </p:cNvGrpSpPr>
              <p:nvPr/>
            </p:nvGrpSpPr>
            <p:grpSpPr bwMode="auto">
              <a:xfrm>
                <a:off x="2433" y="1540"/>
                <a:ext cx="136" cy="256"/>
                <a:chOff x="2376" y="1305"/>
                <a:chExt cx="136" cy="256"/>
              </a:xfrm>
            </p:grpSpPr>
            <p:sp>
              <p:nvSpPr>
                <p:cNvPr id="751" name="Rectangle 183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21" y="1539"/>
                  <a:ext cx="22" cy="22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52" name="Rectangle 1839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20" y="1494"/>
                  <a:ext cx="22" cy="21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53" name="Oval 184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18" y="1448"/>
                  <a:ext cx="25" cy="23"/>
                </a:xfrm>
                <a:prstGeom prst="ellipse">
                  <a:avLst/>
                </a:prstGeom>
                <a:solidFill>
                  <a:srgbClr val="33CC33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54" name="Rectangle 184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42" y="1353"/>
                  <a:ext cx="22" cy="22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55" name="Oval 184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56" y="1402"/>
                  <a:ext cx="25" cy="24"/>
                </a:xfrm>
                <a:prstGeom prst="ellipse">
                  <a:avLst/>
                </a:prstGeom>
                <a:solidFill>
                  <a:srgbClr val="33CC33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56" name="Oval 1843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375" y="1402"/>
                  <a:ext cx="25" cy="24"/>
                </a:xfrm>
                <a:prstGeom prst="ellipse">
                  <a:avLst/>
                </a:prstGeom>
                <a:solidFill>
                  <a:srgbClr val="33CC33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57" name="Rectangle 184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376" y="1353"/>
                  <a:ext cx="22" cy="22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58" name="Line 1845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422" y="1483"/>
                  <a:ext cx="22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59" name="Line 1846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421" y="1528"/>
                  <a:ext cx="23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grpSp>
              <p:nvGrpSpPr>
                <p:cNvPr id="760" name="Group 1847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417" y="1406"/>
                  <a:ext cx="27" cy="65"/>
                  <a:chOff x="3348" y="1388"/>
                  <a:chExt cx="196" cy="488"/>
                </a:xfrm>
              </p:grpSpPr>
              <p:sp>
                <p:nvSpPr>
                  <p:cNvPr id="773" name="Line 18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48" y="1388"/>
                    <a:ext cx="196" cy="172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CA"/>
                  </a:p>
                </p:txBody>
              </p:sp>
              <p:sp>
                <p:nvSpPr>
                  <p:cNvPr id="774" name="Line 184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48" y="1704"/>
                    <a:ext cx="196" cy="172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CA"/>
                  </a:p>
                </p:txBody>
              </p:sp>
            </p:grpSp>
            <p:sp>
              <p:nvSpPr>
                <p:cNvPr id="761" name="Rectangle 185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90" y="1353"/>
                  <a:ext cx="22" cy="22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62" name="Line 1851"/>
                <p:cNvSpPr>
                  <a:spLocks noChangeAspect="1" noChangeShapeType="1"/>
                </p:cNvSpPr>
                <p:nvPr/>
              </p:nvSpPr>
              <p:spPr bwMode="auto">
                <a:xfrm>
                  <a:off x="2462" y="1378"/>
                  <a:ext cx="6" cy="2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63" name="Line 185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80" y="1378"/>
                  <a:ext cx="9" cy="2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64" name="Line 1853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377" y="1388"/>
                  <a:ext cx="1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65" name="Line 1854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377" y="1340"/>
                  <a:ext cx="1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66" name="Line 1855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489" y="1340"/>
                  <a:ext cx="1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67" name="Line 1856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441" y="1340"/>
                  <a:ext cx="1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68" name="Oval 185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375" y="1306"/>
                  <a:ext cx="25" cy="24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69" name="Oval 185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39" y="1306"/>
                  <a:ext cx="25" cy="24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70" name="Oval 1859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87" y="1306"/>
                  <a:ext cx="25" cy="24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71" name="Line 1860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464" y="1530"/>
                  <a:ext cx="0" cy="3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72" name="AutoShape 1861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473" y="1535"/>
                  <a:ext cx="26" cy="2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750" name="AutoShape 1862"/>
              <p:cNvSpPr>
                <a:spLocks noChangeAspect="1" noChangeArrowheads="1"/>
              </p:cNvSpPr>
              <p:nvPr/>
            </p:nvSpPr>
            <p:spPr bwMode="auto">
              <a:xfrm rot="10800000">
                <a:off x="2508" y="1473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65" name="Group 1863"/>
            <p:cNvGrpSpPr>
              <a:grpSpLocks/>
            </p:cNvGrpSpPr>
            <p:nvPr/>
          </p:nvGrpSpPr>
          <p:grpSpPr bwMode="auto">
            <a:xfrm>
              <a:off x="2585700" y="4536278"/>
              <a:ext cx="266672" cy="539732"/>
              <a:chOff x="3446" y="211"/>
              <a:chExt cx="168" cy="340"/>
            </a:xfrm>
          </p:grpSpPr>
          <p:sp>
            <p:nvSpPr>
              <p:cNvPr id="717" name="Rectangle 1864"/>
              <p:cNvSpPr>
                <a:spLocks noChangeAspect="1" noChangeArrowheads="1"/>
              </p:cNvSpPr>
              <p:nvPr/>
            </p:nvSpPr>
            <p:spPr bwMode="auto">
              <a:xfrm rot="5400000">
                <a:off x="3519" y="525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18" name="Rectangle 1865"/>
              <p:cNvSpPr>
                <a:spLocks noChangeAspect="1" noChangeArrowheads="1"/>
              </p:cNvSpPr>
              <p:nvPr/>
            </p:nvSpPr>
            <p:spPr bwMode="auto">
              <a:xfrm rot="5400000">
                <a:off x="3518" y="480"/>
                <a:ext cx="22" cy="21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19" name="Oval 1866"/>
              <p:cNvSpPr>
                <a:spLocks noChangeAspect="1" noChangeArrowheads="1"/>
              </p:cNvSpPr>
              <p:nvPr/>
            </p:nvSpPr>
            <p:spPr bwMode="auto">
              <a:xfrm rot="5400000">
                <a:off x="3517" y="433"/>
                <a:ext cx="24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20" name="Rectangle 1867"/>
              <p:cNvSpPr>
                <a:spLocks noChangeAspect="1" noChangeArrowheads="1"/>
              </p:cNvSpPr>
              <p:nvPr/>
            </p:nvSpPr>
            <p:spPr bwMode="auto">
              <a:xfrm rot="5400000">
                <a:off x="3540" y="339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21" name="Oval 1868"/>
              <p:cNvSpPr>
                <a:spLocks noChangeAspect="1" noChangeArrowheads="1"/>
              </p:cNvSpPr>
              <p:nvPr/>
            </p:nvSpPr>
            <p:spPr bwMode="auto">
              <a:xfrm rot="5400000">
                <a:off x="3554" y="388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22" name="Oval 1869"/>
              <p:cNvSpPr>
                <a:spLocks noChangeAspect="1" noChangeArrowheads="1"/>
              </p:cNvSpPr>
              <p:nvPr/>
            </p:nvSpPr>
            <p:spPr bwMode="auto">
              <a:xfrm rot="5400000">
                <a:off x="3473" y="388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23" name="Line 1870"/>
              <p:cNvSpPr>
                <a:spLocks noChangeAspect="1" noChangeShapeType="1"/>
              </p:cNvSpPr>
              <p:nvPr/>
            </p:nvSpPr>
            <p:spPr bwMode="auto">
              <a:xfrm rot="5400000">
                <a:off x="3519" y="469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24" name="Line 1871"/>
              <p:cNvSpPr>
                <a:spLocks noChangeAspect="1" noChangeShapeType="1"/>
              </p:cNvSpPr>
              <p:nvPr/>
            </p:nvSpPr>
            <p:spPr bwMode="auto">
              <a:xfrm rot="5400000">
                <a:off x="3519" y="514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725" name="Group 1872"/>
              <p:cNvGrpSpPr>
                <a:grpSpLocks noChangeAspect="1"/>
              </p:cNvGrpSpPr>
              <p:nvPr/>
            </p:nvGrpSpPr>
            <p:grpSpPr bwMode="auto">
              <a:xfrm rot="5400000">
                <a:off x="3516" y="391"/>
                <a:ext cx="26" cy="65"/>
                <a:chOff x="3348" y="1388"/>
                <a:chExt cx="196" cy="488"/>
              </a:xfrm>
            </p:grpSpPr>
            <p:sp>
              <p:nvSpPr>
                <p:cNvPr id="745" name="Line 1873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46" name="Line 18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726" name="Rectangle 1875"/>
              <p:cNvSpPr>
                <a:spLocks noChangeAspect="1" noChangeArrowheads="1"/>
              </p:cNvSpPr>
              <p:nvPr/>
            </p:nvSpPr>
            <p:spPr bwMode="auto">
              <a:xfrm rot="5400000">
                <a:off x="3588" y="339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27" name="Line 1876"/>
              <p:cNvSpPr>
                <a:spLocks noChangeAspect="1" noChangeShapeType="1"/>
              </p:cNvSpPr>
              <p:nvPr/>
            </p:nvSpPr>
            <p:spPr bwMode="auto">
              <a:xfrm>
                <a:off x="3560" y="364"/>
                <a:ext cx="6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28" name="Line 1877"/>
              <p:cNvSpPr>
                <a:spLocks noChangeAspect="1" noChangeShapeType="1"/>
              </p:cNvSpPr>
              <p:nvPr/>
            </p:nvSpPr>
            <p:spPr bwMode="auto">
              <a:xfrm flipH="1">
                <a:off x="3578" y="364"/>
                <a:ext cx="9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29" name="Rectangle 1878"/>
              <p:cNvSpPr>
                <a:spLocks noChangeAspect="1" noChangeArrowheads="1"/>
              </p:cNvSpPr>
              <p:nvPr/>
            </p:nvSpPr>
            <p:spPr bwMode="auto">
              <a:xfrm rot="5400000">
                <a:off x="3447" y="339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30" name="Rectangle 1879"/>
              <p:cNvSpPr>
                <a:spLocks noChangeAspect="1" noChangeArrowheads="1"/>
              </p:cNvSpPr>
              <p:nvPr/>
            </p:nvSpPr>
            <p:spPr bwMode="auto">
              <a:xfrm rot="5400000">
                <a:off x="3495" y="339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31" name="Line 1880"/>
              <p:cNvSpPr>
                <a:spLocks noChangeAspect="1" noChangeShapeType="1"/>
              </p:cNvSpPr>
              <p:nvPr/>
            </p:nvSpPr>
            <p:spPr bwMode="auto">
              <a:xfrm>
                <a:off x="3470" y="367"/>
                <a:ext cx="6" cy="19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32" name="Line 1881"/>
              <p:cNvSpPr>
                <a:spLocks noChangeAspect="1" noChangeShapeType="1"/>
              </p:cNvSpPr>
              <p:nvPr/>
            </p:nvSpPr>
            <p:spPr bwMode="auto">
              <a:xfrm flipH="1">
                <a:off x="3489" y="364"/>
                <a:ext cx="10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33" name="Line 1882"/>
              <p:cNvSpPr>
                <a:spLocks noChangeAspect="1" noChangeShapeType="1"/>
              </p:cNvSpPr>
              <p:nvPr/>
            </p:nvSpPr>
            <p:spPr bwMode="auto">
              <a:xfrm rot="5400000">
                <a:off x="3551" y="520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34" name="AutoShape 1883"/>
              <p:cNvSpPr>
                <a:spLocks noChangeAspect="1" noChangeArrowheads="1"/>
              </p:cNvSpPr>
              <p:nvPr/>
            </p:nvSpPr>
            <p:spPr bwMode="auto">
              <a:xfrm rot="-5400000">
                <a:off x="3567" y="525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35" name="Oval 1884"/>
              <p:cNvSpPr>
                <a:spLocks noChangeAspect="1" noChangeArrowheads="1"/>
              </p:cNvSpPr>
              <p:nvPr/>
            </p:nvSpPr>
            <p:spPr bwMode="auto">
              <a:xfrm rot="5400000">
                <a:off x="3590" y="285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36" name="Oval 1885"/>
              <p:cNvSpPr>
                <a:spLocks noChangeAspect="1" noChangeArrowheads="1"/>
              </p:cNvSpPr>
              <p:nvPr/>
            </p:nvSpPr>
            <p:spPr bwMode="auto">
              <a:xfrm rot="5400000">
                <a:off x="3539" y="285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37" name="Line 1886"/>
              <p:cNvSpPr>
                <a:spLocks noChangeAspect="1" noChangeShapeType="1"/>
              </p:cNvSpPr>
              <p:nvPr/>
            </p:nvSpPr>
            <p:spPr bwMode="auto">
              <a:xfrm rot="5400000">
                <a:off x="3589" y="325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38" name="Line 1887"/>
              <p:cNvSpPr>
                <a:spLocks noChangeAspect="1" noChangeShapeType="1"/>
              </p:cNvSpPr>
              <p:nvPr/>
            </p:nvSpPr>
            <p:spPr bwMode="auto">
              <a:xfrm rot="5400000">
                <a:off x="3500" y="325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39" name="Line 1888"/>
              <p:cNvSpPr>
                <a:spLocks noChangeAspect="1" noChangeShapeType="1"/>
              </p:cNvSpPr>
              <p:nvPr/>
            </p:nvSpPr>
            <p:spPr bwMode="auto">
              <a:xfrm rot="5400000">
                <a:off x="3448" y="325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40" name="Line 1889"/>
              <p:cNvSpPr>
                <a:spLocks noChangeAspect="1" noChangeShapeType="1"/>
              </p:cNvSpPr>
              <p:nvPr/>
            </p:nvSpPr>
            <p:spPr bwMode="auto">
              <a:xfrm rot="5400000">
                <a:off x="3538" y="325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41" name="Oval 1890"/>
              <p:cNvSpPr>
                <a:spLocks noChangeAspect="1" noChangeArrowheads="1"/>
              </p:cNvSpPr>
              <p:nvPr/>
            </p:nvSpPr>
            <p:spPr bwMode="auto">
              <a:xfrm rot="5400000">
                <a:off x="3497" y="285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42" name="Oval 1891"/>
              <p:cNvSpPr>
                <a:spLocks noChangeAspect="1" noChangeArrowheads="1"/>
              </p:cNvSpPr>
              <p:nvPr/>
            </p:nvSpPr>
            <p:spPr bwMode="auto">
              <a:xfrm rot="5400000">
                <a:off x="3446" y="285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43" name="Line 1892"/>
              <p:cNvSpPr>
                <a:spLocks noChangeAspect="1" noChangeShapeType="1"/>
              </p:cNvSpPr>
              <p:nvPr/>
            </p:nvSpPr>
            <p:spPr bwMode="auto">
              <a:xfrm rot="5400000">
                <a:off x="3529" y="178"/>
                <a:ext cx="0" cy="15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44" name="AutoShape 1893"/>
              <p:cNvSpPr>
                <a:spLocks noChangeAspect="1" noChangeArrowheads="1"/>
              </p:cNvSpPr>
              <p:nvPr/>
            </p:nvSpPr>
            <p:spPr bwMode="auto">
              <a:xfrm rot="10800000">
                <a:off x="3519" y="211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66" name="Group 1894"/>
            <p:cNvGrpSpPr>
              <a:grpSpLocks/>
            </p:cNvGrpSpPr>
            <p:nvPr/>
          </p:nvGrpSpPr>
          <p:grpSpPr bwMode="auto">
            <a:xfrm>
              <a:off x="4149222" y="4614062"/>
              <a:ext cx="314292" cy="768324"/>
              <a:chOff x="2104" y="234"/>
              <a:chExt cx="198" cy="484"/>
            </a:xfrm>
          </p:grpSpPr>
          <p:grpSp>
            <p:nvGrpSpPr>
              <p:cNvPr id="686" name="Group 1895"/>
              <p:cNvGrpSpPr>
                <a:grpSpLocks noChangeAspect="1"/>
              </p:cNvGrpSpPr>
              <p:nvPr/>
            </p:nvGrpSpPr>
            <p:grpSpPr bwMode="auto">
              <a:xfrm rot="5400000">
                <a:off x="2167" y="353"/>
                <a:ext cx="78" cy="24"/>
                <a:chOff x="193" y="4019"/>
                <a:chExt cx="97" cy="30"/>
              </a:xfrm>
            </p:grpSpPr>
            <p:sp>
              <p:nvSpPr>
                <p:cNvPr id="714" name="Oval 1896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15" name="Rectangle 1897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16" name="Line 1898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687" name="Rectangle 1899"/>
              <p:cNvSpPr>
                <a:spLocks noChangeAspect="1" noChangeArrowheads="1"/>
              </p:cNvSpPr>
              <p:nvPr/>
            </p:nvSpPr>
            <p:spPr bwMode="auto">
              <a:xfrm rot="5400000">
                <a:off x="2188" y="638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88" name="Oval 1900"/>
              <p:cNvSpPr>
                <a:spLocks noChangeAspect="1" noChangeArrowheads="1"/>
              </p:cNvSpPr>
              <p:nvPr/>
            </p:nvSpPr>
            <p:spPr bwMode="auto">
              <a:xfrm rot="5400000">
                <a:off x="2190" y="592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89" name="Rectangle 1901"/>
              <p:cNvSpPr>
                <a:spLocks noChangeAspect="1" noChangeArrowheads="1"/>
              </p:cNvSpPr>
              <p:nvPr/>
            </p:nvSpPr>
            <p:spPr bwMode="auto">
              <a:xfrm rot="5400000">
                <a:off x="2228" y="497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90" name="Oval 1902"/>
              <p:cNvSpPr>
                <a:spLocks noChangeAspect="1" noChangeArrowheads="1"/>
              </p:cNvSpPr>
              <p:nvPr/>
            </p:nvSpPr>
            <p:spPr bwMode="auto">
              <a:xfrm rot="5400000">
                <a:off x="2227" y="546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91" name="Oval 1903"/>
              <p:cNvSpPr>
                <a:spLocks noChangeAspect="1" noChangeArrowheads="1"/>
              </p:cNvSpPr>
              <p:nvPr/>
            </p:nvSpPr>
            <p:spPr bwMode="auto">
              <a:xfrm rot="5400000">
                <a:off x="2153" y="54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92" name="Oval 1904"/>
              <p:cNvSpPr>
                <a:spLocks noChangeAspect="1" noChangeArrowheads="1"/>
              </p:cNvSpPr>
              <p:nvPr/>
            </p:nvSpPr>
            <p:spPr bwMode="auto">
              <a:xfrm rot="5400000">
                <a:off x="2227" y="448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93" name="Line 1905"/>
              <p:cNvSpPr>
                <a:spLocks noChangeAspect="1" noChangeShapeType="1"/>
              </p:cNvSpPr>
              <p:nvPr/>
            </p:nvSpPr>
            <p:spPr bwMode="auto">
              <a:xfrm rot="5400000">
                <a:off x="2228" y="53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694" name="Group 1906"/>
              <p:cNvGrpSpPr>
                <a:grpSpLocks noChangeAspect="1"/>
              </p:cNvGrpSpPr>
              <p:nvPr/>
            </p:nvGrpSpPr>
            <p:grpSpPr bwMode="auto">
              <a:xfrm rot="5400000">
                <a:off x="2141" y="511"/>
                <a:ext cx="49" cy="22"/>
                <a:chOff x="3306" y="1255"/>
                <a:chExt cx="365" cy="168"/>
              </a:xfrm>
            </p:grpSpPr>
            <p:sp>
              <p:nvSpPr>
                <p:cNvPr id="712" name="Rectangle 1907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13" name="Line 1908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695" name="Line 1909"/>
              <p:cNvSpPr>
                <a:spLocks noChangeAspect="1" noChangeShapeType="1"/>
              </p:cNvSpPr>
              <p:nvPr/>
            </p:nvSpPr>
            <p:spPr bwMode="auto">
              <a:xfrm rot="5400000">
                <a:off x="2194" y="627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96" name="Line 1910"/>
              <p:cNvSpPr>
                <a:spLocks noChangeAspect="1" noChangeShapeType="1"/>
              </p:cNvSpPr>
              <p:nvPr/>
            </p:nvSpPr>
            <p:spPr bwMode="auto">
              <a:xfrm rot="5400000">
                <a:off x="2194" y="675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697" name="Group 1911"/>
              <p:cNvGrpSpPr>
                <a:grpSpLocks noChangeAspect="1"/>
              </p:cNvGrpSpPr>
              <p:nvPr/>
            </p:nvGrpSpPr>
            <p:grpSpPr bwMode="auto">
              <a:xfrm rot="5400000">
                <a:off x="2189" y="550"/>
                <a:ext cx="27" cy="65"/>
                <a:chOff x="3348" y="1388"/>
                <a:chExt cx="196" cy="488"/>
              </a:xfrm>
            </p:grpSpPr>
            <p:sp>
              <p:nvSpPr>
                <p:cNvPr id="710" name="Line 1912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11" name="Line 191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698" name="Rectangle 1914"/>
              <p:cNvSpPr>
                <a:spLocks noChangeAspect="1" noChangeArrowheads="1"/>
              </p:cNvSpPr>
              <p:nvPr/>
            </p:nvSpPr>
            <p:spPr bwMode="auto">
              <a:xfrm rot="5400000">
                <a:off x="2188" y="689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99" name="Line 1915"/>
              <p:cNvSpPr>
                <a:spLocks noChangeAspect="1" noChangeShapeType="1"/>
              </p:cNvSpPr>
              <p:nvPr/>
            </p:nvSpPr>
            <p:spPr bwMode="auto">
              <a:xfrm rot="5400000">
                <a:off x="2229" y="687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00" name="AutoShape 1916"/>
              <p:cNvSpPr>
                <a:spLocks noChangeAspect="1" noChangeArrowheads="1"/>
              </p:cNvSpPr>
              <p:nvPr/>
            </p:nvSpPr>
            <p:spPr bwMode="auto">
              <a:xfrm rot="-5400000">
                <a:off x="2237" y="691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01" name="Oval 1917"/>
              <p:cNvSpPr>
                <a:spLocks noChangeAspect="1" noChangeArrowheads="1"/>
              </p:cNvSpPr>
              <p:nvPr/>
            </p:nvSpPr>
            <p:spPr bwMode="auto">
              <a:xfrm rot="5400000">
                <a:off x="2153" y="449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02" name="Line 1918"/>
              <p:cNvSpPr>
                <a:spLocks noChangeAspect="1" noChangeShapeType="1"/>
              </p:cNvSpPr>
              <p:nvPr/>
            </p:nvSpPr>
            <p:spPr bwMode="auto">
              <a:xfrm rot="5400000">
                <a:off x="2228" y="485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03" name="Line 1919"/>
              <p:cNvSpPr>
                <a:spLocks noChangeAspect="1" noChangeShapeType="1"/>
              </p:cNvSpPr>
              <p:nvPr/>
            </p:nvSpPr>
            <p:spPr bwMode="auto">
              <a:xfrm rot="5400000">
                <a:off x="2153" y="485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04" name="AutoShape 1920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2104" y="497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05" name="Line 1921"/>
              <p:cNvSpPr>
                <a:spLocks noChangeAspect="1" noChangeShapeType="1"/>
              </p:cNvSpPr>
              <p:nvPr/>
            </p:nvSpPr>
            <p:spPr bwMode="auto">
              <a:xfrm rot="5400000">
                <a:off x="2141" y="492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06" name="Line 1922"/>
              <p:cNvSpPr>
                <a:spLocks noChangeAspect="1" noChangeShapeType="1"/>
              </p:cNvSpPr>
              <p:nvPr/>
            </p:nvSpPr>
            <p:spPr bwMode="auto">
              <a:xfrm rot="5400000">
                <a:off x="2264" y="492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07" name="AutoShape 1923"/>
              <p:cNvSpPr>
                <a:spLocks noChangeAspect="1" noChangeArrowheads="1"/>
              </p:cNvSpPr>
              <p:nvPr/>
            </p:nvSpPr>
            <p:spPr bwMode="auto">
              <a:xfrm rot="-5400000">
                <a:off x="2276" y="497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08" name="Line 1924"/>
              <p:cNvSpPr>
                <a:spLocks noChangeAspect="1" noChangeShapeType="1"/>
              </p:cNvSpPr>
              <p:nvPr/>
            </p:nvSpPr>
            <p:spPr bwMode="auto">
              <a:xfrm rot="5400000">
                <a:off x="2205" y="392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09" name="Text Box 1925"/>
              <p:cNvSpPr txBox="1">
                <a:spLocks noChangeArrowheads="1"/>
              </p:cNvSpPr>
              <p:nvPr/>
            </p:nvSpPr>
            <p:spPr bwMode="auto">
              <a:xfrm>
                <a:off x="2120" y="234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3x</a:t>
                </a:r>
              </a:p>
            </p:txBody>
          </p:sp>
        </p:grpSp>
        <p:grpSp>
          <p:nvGrpSpPr>
            <p:cNvPr id="367" name="Group 1926"/>
            <p:cNvGrpSpPr>
              <a:grpSpLocks noChangeAspect="1"/>
            </p:cNvGrpSpPr>
            <p:nvPr/>
          </p:nvGrpSpPr>
          <p:grpSpPr bwMode="auto">
            <a:xfrm rot="5400000">
              <a:off x="2822194" y="4674395"/>
              <a:ext cx="539732" cy="266672"/>
              <a:chOff x="4025" y="3034"/>
              <a:chExt cx="425" cy="210"/>
            </a:xfrm>
          </p:grpSpPr>
          <p:sp>
            <p:nvSpPr>
              <p:cNvPr id="655" name="Rectangle 1927"/>
              <p:cNvSpPr>
                <a:spLocks noChangeAspect="1" noChangeArrowheads="1"/>
              </p:cNvSpPr>
              <p:nvPr/>
            </p:nvSpPr>
            <p:spPr bwMode="auto">
              <a:xfrm>
                <a:off x="4417" y="3125"/>
                <a:ext cx="28" cy="28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56" name="Rectangle 1928"/>
              <p:cNvSpPr>
                <a:spLocks noChangeAspect="1" noChangeArrowheads="1"/>
              </p:cNvSpPr>
              <p:nvPr/>
            </p:nvSpPr>
            <p:spPr bwMode="auto">
              <a:xfrm>
                <a:off x="4361" y="3126"/>
                <a:ext cx="28" cy="27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57" name="Oval 1929"/>
              <p:cNvSpPr>
                <a:spLocks noChangeAspect="1" noChangeArrowheads="1"/>
              </p:cNvSpPr>
              <p:nvPr/>
            </p:nvSpPr>
            <p:spPr bwMode="auto">
              <a:xfrm>
                <a:off x="4302" y="3125"/>
                <a:ext cx="31" cy="29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58" name="Rectangle 1930"/>
              <p:cNvSpPr>
                <a:spLocks noChangeAspect="1" noChangeArrowheads="1"/>
              </p:cNvSpPr>
              <p:nvPr/>
            </p:nvSpPr>
            <p:spPr bwMode="auto">
              <a:xfrm>
                <a:off x="4185" y="3099"/>
                <a:ext cx="28" cy="28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59" name="Oval 1931"/>
              <p:cNvSpPr>
                <a:spLocks noChangeAspect="1" noChangeArrowheads="1"/>
              </p:cNvSpPr>
              <p:nvPr/>
            </p:nvSpPr>
            <p:spPr bwMode="auto">
              <a:xfrm>
                <a:off x="4245" y="3078"/>
                <a:ext cx="31" cy="30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60" name="Oval 1932"/>
              <p:cNvSpPr>
                <a:spLocks noChangeAspect="1" noChangeArrowheads="1"/>
              </p:cNvSpPr>
              <p:nvPr/>
            </p:nvSpPr>
            <p:spPr bwMode="auto">
              <a:xfrm>
                <a:off x="4245" y="3179"/>
                <a:ext cx="31" cy="30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61" name="Line 1933"/>
              <p:cNvSpPr>
                <a:spLocks noChangeAspect="1" noChangeShapeType="1"/>
              </p:cNvSpPr>
              <p:nvPr/>
            </p:nvSpPr>
            <p:spPr bwMode="auto">
              <a:xfrm>
                <a:off x="4333" y="3138"/>
                <a:ext cx="2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62" name="Line 1934"/>
              <p:cNvSpPr>
                <a:spLocks noChangeAspect="1" noChangeShapeType="1"/>
              </p:cNvSpPr>
              <p:nvPr/>
            </p:nvSpPr>
            <p:spPr bwMode="auto">
              <a:xfrm>
                <a:off x="4389" y="3138"/>
                <a:ext cx="2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663" name="Group 1935"/>
              <p:cNvGrpSpPr>
                <a:grpSpLocks noChangeAspect="1"/>
              </p:cNvGrpSpPr>
              <p:nvPr/>
            </p:nvGrpSpPr>
            <p:grpSpPr bwMode="auto">
              <a:xfrm>
                <a:off x="4275" y="3099"/>
                <a:ext cx="33" cy="81"/>
                <a:chOff x="3348" y="1388"/>
                <a:chExt cx="196" cy="488"/>
              </a:xfrm>
            </p:grpSpPr>
            <p:sp>
              <p:nvSpPr>
                <p:cNvPr id="684" name="Line 1936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5" name="Line 193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664" name="Rectangle 1938"/>
              <p:cNvSpPr>
                <a:spLocks noChangeAspect="1" noChangeArrowheads="1"/>
              </p:cNvSpPr>
              <p:nvPr/>
            </p:nvSpPr>
            <p:spPr bwMode="auto">
              <a:xfrm>
                <a:off x="4185" y="3039"/>
                <a:ext cx="28" cy="28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65" name="Line 1939"/>
              <p:cNvSpPr>
                <a:spLocks noChangeAspect="1" noChangeShapeType="1"/>
              </p:cNvSpPr>
              <p:nvPr/>
            </p:nvSpPr>
            <p:spPr bwMode="auto">
              <a:xfrm rot="-5400000">
                <a:off x="4226" y="3084"/>
                <a:ext cx="8" cy="2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66" name="Line 1940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4224" y="3058"/>
                <a:ext cx="12" cy="2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67" name="Rectangle 1941"/>
              <p:cNvSpPr>
                <a:spLocks noChangeAspect="1" noChangeArrowheads="1"/>
              </p:cNvSpPr>
              <p:nvPr/>
            </p:nvSpPr>
            <p:spPr bwMode="auto">
              <a:xfrm>
                <a:off x="4185" y="3215"/>
                <a:ext cx="28" cy="28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68" name="Rectangle 1942"/>
              <p:cNvSpPr>
                <a:spLocks noChangeAspect="1" noChangeArrowheads="1"/>
              </p:cNvSpPr>
              <p:nvPr/>
            </p:nvSpPr>
            <p:spPr bwMode="auto">
              <a:xfrm>
                <a:off x="4185" y="3155"/>
                <a:ext cx="28" cy="28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69" name="Line 1943"/>
              <p:cNvSpPr>
                <a:spLocks noChangeAspect="1" noChangeShapeType="1"/>
              </p:cNvSpPr>
              <p:nvPr/>
            </p:nvSpPr>
            <p:spPr bwMode="auto">
              <a:xfrm rot="-5400000">
                <a:off x="4228" y="3198"/>
                <a:ext cx="8" cy="2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0" name="Line 1944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4224" y="3170"/>
                <a:ext cx="12" cy="2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1" name="Line 1945"/>
              <p:cNvSpPr>
                <a:spLocks noChangeAspect="1" noChangeShapeType="1"/>
              </p:cNvSpPr>
              <p:nvPr/>
            </p:nvSpPr>
            <p:spPr bwMode="auto">
              <a:xfrm>
                <a:off x="4433" y="3091"/>
                <a:ext cx="0" cy="4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2" name="AutoShape 1946"/>
              <p:cNvSpPr>
                <a:spLocks noChangeAspect="1" noChangeArrowheads="1"/>
              </p:cNvSpPr>
              <p:nvPr/>
            </p:nvSpPr>
            <p:spPr bwMode="auto">
              <a:xfrm rot="10800000">
                <a:off x="4417" y="3060"/>
                <a:ext cx="33" cy="33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73" name="Oval 1947"/>
              <p:cNvSpPr>
                <a:spLocks noChangeAspect="1" noChangeArrowheads="1"/>
              </p:cNvSpPr>
              <p:nvPr/>
            </p:nvSpPr>
            <p:spPr bwMode="auto">
              <a:xfrm>
                <a:off x="4117" y="3034"/>
                <a:ext cx="31" cy="30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74" name="Oval 1948"/>
              <p:cNvSpPr>
                <a:spLocks noChangeAspect="1" noChangeArrowheads="1"/>
              </p:cNvSpPr>
              <p:nvPr/>
            </p:nvSpPr>
            <p:spPr bwMode="auto">
              <a:xfrm>
                <a:off x="4117" y="3098"/>
                <a:ext cx="31" cy="30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75" name="Line 1949"/>
              <p:cNvSpPr>
                <a:spLocks noChangeAspect="1" noChangeShapeType="1"/>
              </p:cNvSpPr>
              <p:nvPr/>
            </p:nvSpPr>
            <p:spPr bwMode="auto">
              <a:xfrm>
                <a:off x="4153" y="3050"/>
                <a:ext cx="2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" name="Line 1950"/>
              <p:cNvSpPr>
                <a:spLocks noChangeAspect="1" noChangeShapeType="1"/>
              </p:cNvSpPr>
              <p:nvPr/>
            </p:nvSpPr>
            <p:spPr bwMode="auto">
              <a:xfrm>
                <a:off x="4153" y="3162"/>
                <a:ext cx="2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" name="Line 1951"/>
              <p:cNvSpPr>
                <a:spLocks noChangeAspect="1" noChangeShapeType="1"/>
              </p:cNvSpPr>
              <p:nvPr/>
            </p:nvSpPr>
            <p:spPr bwMode="auto">
              <a:xfrm>
                <a:off x="4153" y="3226"/>
                <a:ext cx="2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8" name="Line 1952"/>
              <p:cNvSpPr>
                <a:spLocks noChangeAspect="1" noChangeShapeType="1"/>
              </p:cNvSpPr>
              <p:nvPr/>
            </p:nvSpPr>
            <p:spPr bwMode="auto">
              <a:xfrm>
                <a:off x="4153" y="3114"/>
                <a:ext cx="2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9" name="Oval 1953"/>
              <p:cNvSpPr>
                <a:spLocks noChangeAspect="1" noChangeArrowheads="1"/>
              </p:cNvSpPr>
              <p:nvPr/>
            </p:nvSpPr>
            <p:spPr bwMode="auto">
              <a:xfrm>
                <a:off x="4117" y="3150"/>
                <a:ext cx="31" cy="30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80" name="Oval 1954"/>
              <p:cNvSpPr>
                <a:spLocks noChangeAspect="1" noChangeArrowheads="1"/>
              </p:cNvSpPr>
              <p:nvPr/>
            </p:nvSpPr>
            <p:spPr bwMode="auto">
              <a:xfrm>
                <a:off x="4117" y="3214"/>
                <a:ext cx="31" cy="30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81" name="Line 1955"/>
              <p:cNvSpPr>
                <a:spLocks noChangeAspect="1" noChangeShapeType="1"/>
              </p:cNvSpPr>
              <p:nvPr/>
            </p:nvSpPr>
            <p:spPr bwMode="auto">
              <a:xfrm>
                <a:off x="4080" y="3040"/>
                <a:ext cx="0" cy="19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82" name="AutoShape 1956"/>
              <p:cNvSpPr>
                <a:spLocks noChangeAspect="1" noChangeArrowheads="1"/>
              </p:cNvSpPr>
              <p:nvPr/>
            </p:nvSpPr>
            <p:spPr bwMode="auto">
              <a:xfrm rot="5400000">
                <a:off x="4025" y="3096"/>
                <a:ext cx="33" cy="33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83" name="AutoShape 1957"/>
              <p:cNvSpPr>
                <a:spLocks noChangeAspect="1" noChangeArrowheads="1"/>
              </p:cNvSpPr>
              <p:nvPr/>
            </p:nvSpPr>
            <p:spPr bwMode="auto">
              <a:xfrm rot="5400000">
                <a:off x="4025" y="3148"/>
                <a:ext cx="33" cy="33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368" name="Line 1958"/>
            <p:cNvSpPr>
              <a:spLocks noChangeShapeType="1"/>
            </p:cNvSpPr>
            <p:nvPr/>
          </p:nvSpPr>
          <p:spPr bwMode="auto">
            <a:xfrm flipH="1">
              <a:off x="2934913" y="5066485"/>
              <a:ext cx="95240" cy="18255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9" name="Line 1959"/>
            <p:cNvSpPr>
              <a:spLocks noChangeShapeType="1"/>
            </p:cNvSpPr>
            <p:nvPr/>
          </p:nvSpPr>
          <p:spPr bwMode="auto">
            <a:xfrm>
              <a:off x="1569809" y="5330001"/>
              <a:ext cx="0" cy="25875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0" name="Group 2006"/>
            <p:cNvGrpSpPr>
              <a:grpSpLocks/>
            </p:cNvGrpSpPr>
            <p:nvPr/>
          </p:nvGrpSpPr>
          <p:grpSpPr bwMode="auto">
            <a:xfrm>
              <a:off x="955512" y="5249041"/>
              <a:ext cx="195241" cy="439723"/>
              <a:chOff x="3885" y="3468"/>
              <a:chExt cx="123" cy="277"/>
            </a:xfrm>
          </p:grpSpPr>
          <p:sp>
            <p:nvSpPr>
              <p:cNvPr id="632" name="Rectangle 1961"/>
              <p:cNvSpPr>
                <a:spLocks noChangeAspect="1" noChangeArrowheads="1"/>
              </p:cNvSpPr>
              <p:nvPr/>
            </p:nvSpPr>
            <p:spPr bwMode="auto">
              <a:xfrm rot="5400000">
                <a:off x="3923" y="3723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33" name="Oval 1962"/>
              <p:cNvSpPr>
                <a:spLocks noChangeAspect="1" noChangeArrowheads="1"/>
              </p:cNvSpPr>
              <p:nvPr/>
            </p:nvSpPr>
            <p:spPr bwMode="auto">
              <a:xfrm rot="5400000">
                <a:off x="3923" y="3675"/>
                <a:ext cx="24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34" name="Oval 1963"/>
              <p:cNvSpPr>
                <a:spLocks noChangeAspect="1" noChangeArrowheads="1"/>
              </p:cNvSpPr>
              <p:nvPr/>
            </p:nvSpPr>
            <p:spPr bwMode="auto">
              <a:xfrm rot="5400000">
                <a:off x="3960" y="3630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35" name="Oval 1964"/>
              <p:cNvSpPr>
                <a:spLocks noChangeAspect="1" noChangeArrowheads="1"/>
              </p:cNvSpPr>
              <p:nvPr/>
            </p:nvSpPr>
            <p:spPr bwMode="auto">
              <a:xfrm rot="5400000">
                <a:off x="3886" y="3630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36" name="Line 1965"/>
              <p:cNvSpPr>
                <a:spLocks noChangeAspect="1" noChangeShapeType="1"/>
              </p:cNvSpPr>
              <p:nvPr/>
            </p:nvSpPr>
            <p:spPr bwMode="auto">
              <a:xfrm rot="5400000">
                <a:off x="3925" y="3711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37" name="Line 1966"/>
              <p:cNvSpPr>
                <a:spLocks noChangeAspect="1" noChangeShapeType="1"/>
              </p:cNvSpPr>
              <p:nvPr/>
            </p:nvSpPr>
            <p:spPr bwMode="auto">
              <a:xfrm rot="5400000">
                <a:off x="3943" y="3654"/>
                <a:ext cx="26" cy="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38" name="Line 1967"/>
              <p:cNvSpPr>
                <a:spLocks noChangeAspect="1" noChangeShapeType="1"/>
              </p:cNvSpPr>
              <p:nvPr/>
            </p:nvSpPr>
            <p:spPr bwMode="auto">
              <a:xfrm rot="5400000" flipV="1">
                <a:off x="3902" y="3654"/>
                <a:ext cx="26" cy="2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39" name="Oval 1968"/>
              <p:cNvSpPr>
                <a:spLocks noChangeAspect="1" noChangeArrowheads="1"/>
              </p:cNvSpPr>
              <p:nvPr/>
            </p:nvSpPr>
            <p:spPr bwMode="auto">
              <a:xfrm rot="5400000">
                <a:off x="3933" y="3588"/>
                <a:ext cx="24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40" name="Oval 1969"/>
              <p:cNvSpPr>
                <a:spLocks noChangeAspect="1" noChangeArrowheads="1"/>
              </p:cNvSpPr>
              <p:nvPr/>
            </p:nvSpPr>
            <p:spPr bwMode="auto">
              <a:xfrm rot="5400000">
                <a:off x="3983" y="358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41" name="Line 1970"/>
              <p:cNvSpPr>
                <a:spLocks noChangeAspect="1" noChangeShapeType="1"/>
              </p:cNvSpPr>
              <p:nvPr/>
            </p:nvSpPr>
            <p:spPr bwMode="auto">
              <a:xfrm>
                <a:off x="3954" y="3612"/>
                <a:ext cx="12" cy="1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42" name="Line 1971"/>
              <p:cNvSpPr>
                <a:spLocks noChangeAspect="1" noChangeShapeType="1"/>
              </p:cNvSpPr>
              <p:nvPr/>
            </p:nvSpPr>
            <p:spPr bwMode="auto">
              <a:xfrm flipH="1">
                <a:off x="3982" y="3609"/>
                <a:ext cx="6" cy="19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43" name="Rectangle 1974"/>
              <p:cNvSpPr>
                <a:spLocks noChangeAspect="1" noChangeArrowheads="1"/>
              </p:cNvSpPr>
              <p:nvPr/>
            </p:nvSpPr>
            <p:spPr bwMode="auto">
              <a:xfrm rot="5400000">
                <a:off x="3923" y="3723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44" name="Line 1975"/>
              <p:cNvSpPr>
                <a:spLocks noChangeAspect="1" noChangeShapeType="1"/>
              </p:cNvSpPr>
              <p:nvPr/>
            </p:nvSpPr>
            <p:spPr bwMode="auto">
              <a:xfrm rot="5400000">
                <a:off x="3925" y="3711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45" name="Line 1976"/>
              <p:cNvSpPr>
                <a:spLocks noChangeAspect="1" noChangeShapeType="1"/>
              </p:cNvSpPr>
              <p:nvPr/>
            </p:nvSpPr>
            <p:spPr bwMode="auto">
              <a:xfrm rot="5400000">
                <a:off x="3885" y="3615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46" name="Oval 1977"/>
              <p:cNvSpPr>
                <a:spLocks noChangeAspect="1" noChangeArrowheads="1"/>
              </p:cNvSpPr>
              <p:nvPr/>
            </p:nvSpPr>
            <p:spPr bwMode="auto">
              <a:xfrm rot="5400000">
                <a:off x="3885" y="3588"/>
                <a:ext cx="24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47" name="Oval 1978"/>
              <p:cNvSpPr>
                <a:spLocks noChangeAspect="1" noChangeArrowheads="1"/>
              </p:cNvSpPr>
              <p:nvPr/>
            </p:nvSpPr>
            <p:spPr bwMode="auto">
              <a:xfrm rot="5400000">
                <a:off x="3983" y="353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48" name="Oval 1979"/>
              <p:cNvSpPr>
                <a:spLocks noChangeAspect="1" noChangeArrowheads="1"/>
              </p:cNvSpPr>
              <p:nvPr/>
            </p:nvSpPr>
            <p:spPr bwMode="auto">
              <a:xfrm rot="5400000">
                <a:off x="3885" y="3537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49" name="Line 1980"/>
              <p:cNvSpPr>
                <a:spLocks noChangeAspect="1" noChangeShapeType="1"/>
              </p:cNvSpPr>
              <p:nvPr/>
            </p:nvSpPr>
            <p:spPr bwMode="auto">
              <a:xfrm rot="5400000">
                <a:off x="3982" y="3572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50" name="Line 1981"/>
              <p:cNvSpPr>
                <a:spLocks noChangeAspect="1" noChangeShapeType="1"/>
              </p:cNvSpPr>
              <p:nvPr/>
            </p:nvSpPr>
            <p:spPr bwMode="auto">
              <a:xfrm rot="5400000">
                <a:off x="3933" y="3574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51" name="Line 1982"/>
              <p:cNvSpPr>
                <a:spLocks noChangeAspect="1" noChangeShapeType="1"/>
              </p:cNvSpPr>
              <p:nvPr/>
            </p:nvSpPr>
            <p:spPr bwMode="auto">
              <a:xfrm rot="5400000">
                <a:off x="3885" y="3574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52" name="Oval 1983"/>
              <p:cNvSpPr>
                <a:spLocks noChangeAspect="1" noChangeArrowheads="1"/>
              </p:cNvSpPr>
              <p:nvPr/>
            </p:nvSpPr>
            <p:spPr bwMode="auto">
              <a:xfrm rot="5400000">
                <a:off x="3930" y="3537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53" name="Line 2002"/>
              <p:cNvSpPr>
                <a:spLocks noChangeAspect="1" noChangeShapeType="1"/>
              </p:cNvSpPr>
              <p:nvPr/>
            </p:nvSpPr>
            <p:spPr bwMode="auto">
              <a:xfrm rot="5400000">
                <a:off x="3942" y="3466"/>
                <a:ext cx="0" cy="9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54" name="Oval 2003"/>
              <p:cNvSpPr>
                <a:spLocks noChangeAspect="1" noChangeArrowheads="1"/>
              </p:cNvSpPr>
              <p:nvPr/>
            </p:nvSpPr>
            <p:spPr bwMode="auto">
              <a:xfrm rot="5400000">
                <a:off x="3927" y="3469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371" name="Line 2007"/>
            <p:cNvSpPr>
              <a:spLocks noChangeShapeType="1"/>
            </p:cNvSpPr>
            <p:nvPr/>
          </p:nvSpPr>
          <p:spPr bwMode="auto">
            <a:xfrm flipH="1" flipV="1">
              <a:off x="949163" y="4971238"/>
              <a:ext cx="222226" cy="21748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2" name="Line 2008"/>
            <p:cNvSpPr>
              <a:spLocks noChangeShapeType="1"/>
            </p:cNvSpPr>
            <p:nvPr/>
          </p:nvSpPr>
          <p:spPr bwMode="auto">
            <a:xfrm>
              <a:off x="1492030" y="5274440"/>
              <a:ext cx="0" cy="25875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3" name="Line 2009"/>
            <p:cNvSpPr>
              <a:spLocks noChangeShapeType="1"/>
            </p:cNvSpPr>
            <p:nvPr/>
          </p:nvSpPr>
          <p:spPr bwMode="auto">
            <a:xfrm flipH="1" flipV="1">
              <a:off x="1261866" y="5061722"/>
              <a:ext cx="228576" cy="21113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4" name="Line 2012"/>
            <p:cNvSpPr>
              <a:spLocks noChangeShapeType="1"/>
            </p:cNvSpPr>
            <p:nvPr/>
          </p:nvSpPr>
          <p:spPr bwMode="auto">
            <a:xfrm flipH="1">
              <a:off x="1850767" y="5042673"/>
              <a:ext cx="0" cy="48734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5" name="Group 2041"/>
            <p:cNvGrpSpPr>
              <a:grpSpLocks/>
            </p:cNvGrpSpPr>
            <p:nvPr/>
          </p:nvGrpSpPr>
          <p:grpSpPr bwMode="auto">
            <a:xfrm>
              <a:off x="1420599" y="4715659"/>
              <a:ext cx="274609" cy="415911"/>
              <a:chOff x="3870" y="3842"/>
              <a:chExt cx="173" cy="262"/>
            </a:xfrm>
          </p:grpSpPr>
          <p:sp>
            <p:nvSpPr>
              <p:cNvPr id="606" name="Line 2014"/>
              <p:cNvSpPr>
                <a:spLocks noChangeAspect="1" noChangeShapeType="1"/>
              </p:cNvSpPr>
              <p:nvPr/>
            </p:nvSpPr>
            <p:spPr bwMode="auto">
              <a:xfrm rot="5400000">
                <a:off x="4004" y="3891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07" name="AutoShape 2015"/>
              <p:cNvSpPr>
                <a:spLocks noChangeAspect="1" noChangeArrowheads="1"/>
              </p:cNvSpPr>
              <p:nvPr/>
            </p:nvSpPr>
            <p:spPr bwMode="auto">
              <a:xfrm rot="-5400000">
                <a:off x="4017" y="3892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08" name="Rectangle 2016"/>
              <p:cNvSpPr>
                <a:spLocks noChangeAspect="1" noChangeArrowheads="1"/>
              </p:cNvSpPr>
              <p:nvPr/>
            </p:nvSpPr>
            <p:spPr bwMode="auto">
              <a:xfrm rot="5400000">
                <a:off x="3918" y="4078"/>
                <a:ext cx="24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09" name="Rectangle 2017"/>
              <p:cNvSpPr>
                <a:spLocks noChangeAspect="1" noChangeArrowheads="1"/>
              </p:cNvSpPr>
              <p:nvPr/>
            </p:nvSpPr>
            <p:spPr bwMode="auto">
              <a:xfrm rot="5400000">
                <a:off x="3918" y="4034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10" name="Oval 2018"/>
              <p:cNvSpPr>
                <a:spLocks noChangeAspect="1" noChangeArrowheads="1"/>
              </p:cNvSpPr>
              <p:nvPr/>
            </p:nvSpPr>
            <p:spPr bwMode="auto">
              <a:xfrm rot="5400000">
                <a:off x="3917" y="3987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11" name="Rectangle 2019"/>
              <p:cNvSpPr>
                <a:spLocks noChangeAspect="1" noChangeArrowheads="1"/>
              </p:cNvSpPr>
              <p:nvPr/>
            </p:nvSpPr>
            <p:spPr bwMode="auto">
              <a:xfrm rot="5400000">
                <a:off x="3965" y="3893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12" name="Oval 2020"/>
              <p:cNvSpPr>
                <a:spLocks noChangeAspect="1" noChangeArrowheads="1"/>
              </p:cNvSpPr>
              <p:nvPr/>
            </p:nvSpPr>
            <p:spPr bwMode="auto">
              <a:xfrm rot="5400000">
                <a:off x="3963" y="3942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13" name="Oval 2021"/>
              <p:cNvSpPr>
                <a:spLocks noChangeAspect="1" noChangeArrowheads="1"/>
              </p:cNvSpPr>
              <p:nvPr/>
            </p:nvSpPr>
            <p:spPr bwMode="auto">
              <a:xfrm rot="5400000">
                <a:off x="3869" y="3942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14" name="Oval 2022"/>
              <p:cNvSpPr>
                <a:spLocks noChangeAspect="1" noChangeArrowheads="1"/>
              </p:cNvSpPr>
              <p:nvPr/>
            </p:nvSpPr>
            <p:spPr bwMode="auto">
              <a:xfrm rot="5400000">
                <a:off x="3963" y="3843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15" name="Oval 2023"/>
              <p:cNvSpPr>
                <a:spLocks noChangeAspect="1" noChangeArrowheads="1"/>
              </p:cNvSpPr>
              <p:nvPr/>
            </p:nvSpPr>
            <p:spPr bwMode="auto">
              <a:xfrm rot="5400000">
                <a:off x="3869" y="3843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16" name="Line 2024"/>
              <p:cNvSpPr>
                <a:spLocks noChangeAspect="1" noChangeShapeType="1"/>
              </p:cNvSpPr>
              <p:nvPr/>
            </p:nvSpPr>
            <p:spPr bwMode="auto">
              <a:xfrm rot="5400000">
                <a:off x="3963" y="3880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17" name="Line 2025"/>
              <p:cNvSpPr>
                <a:spLocks noChangeAspect="1" noChangeShapeType="1"/>
              </p:cNvSpPr>
              <p:nvPr/>
            </p:nvSpPr>
            <p:spPr bwMode="auto">
              <a:xfrm rot="5400000">
                <a:off x="3962" y="3929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18" name="Line 2026"/>
              <p:cNvSpPr>
                <a:spLocks noChangeAspect="1" noChangeShapeType="1"/>
              </p:cNvSpPr>
              <p:nvPr/>
            </p:nvSpPr>
            <p:spPr bwMode="auto">
              <a:xfrm rot="5400000">
                <a:off x="3869" y="3880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619" name="Group 2027"/>
              <p:cNvGrpSpPr>
                <a:grpSpLocks noChangeAspect="1"/>
              </p:cNvGrpSpPr>
              <p:nvPr/>
            </p:nvGrpSpPr>
            <p:grpSpPr bwMode="auto">
              <a:xfrm rot="5400000">
                <a:off x="3857" y="3907"/>
                <a:ext cx="49" cy="22"/>
                <a:chOff x="3306" y="1255"/>
                <a:chExt cx="365" cy="168"/>
              </a:xfrm>
            </p:grpSpPr>
            <p:sp>
              <p:nvSpPr>
                <p:cNvPr id="630" name="Rectangle 2028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631" name="Line 2029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620" name="Line 2030"/>
              <p:cNvSpPr>
                <a:spLocks noChangeAspect="1" noChangeShapeType="1"/>
              </p:cNvSpPr>
              <p:nvPr/>
            </p:nvSpPr>
            <p:spPr bwMode="auto">
              <a:xfrm rot="5400000">
                <a:off x="3920" y="4023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21" name="Line 2031"/>
              <p:cNvSpPr>
                <a:spLocks noChangeAspect="1" noChangeShapeType="1"/>
              </p:cNvSpPr>
              <p:nvPr/>
            </p:nvSpPr>
            <p:spPr bwMode="auto">
              <a:xfrm rot="5400000">
                <a:off x="3921" y="4067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622" name="Group 2032"/>
              <p:cNvGrpSpPr>
                <a:grpSpLocks noChangeAspect="1"/>
              </p:cNvGrpSpPr>
              <p:nvPr/>
            </p:nvGrpSpPr>
            <p:grpSpPr bwMode="auto">
              <a:xfrm rot="5400000">
                <a:off x="3917" y="3945"/>
                <a:ext cx="26" cy="65"/>
                <a:chOff x="3348" y="1388"/>
                <a:chExt cx="196" cy="488"/>
              </a:xfrm>
            </p:grpSpPr>
            <p:sp>
              <p:nvSpPr>
                <p:cNvPr id="628" name="Line 2033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29" name="Line 203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623" name="Line 2035"/>
              <p:cNvSpPr>
                <a:spLocks noChangeAspect="1" noChangeShapeType="1"/>
              </p:cNvSpPr>
              <p:nvPr/>
            </p:nvSpPr>
            <p:spPr bwMode="auto">
              <a:xfrm rot="5400000">
                <a:off x="3955" y="4073"/>
                <a:ext cx="0" cy="3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24" name="AutoShape 2036"/>
              <p:cNvSpPr>
                <a:spLocks noChangeAspect="1" noChangeArrowheads="1"/>
              </p:cNvSpPr>
              <p:nvPr/>
            </p:nvSpPr>
            <p:spPr bwMode="auto">
              <a:xfrm rot="-5400000">
                <a:off x="3970" y="4077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grpSp>
            <p:nvGrpSpPr>
              <p:cNvPr id="625" name="Group 2038"/>
              <p:cNvGrpSpPr>
                <a:grpSpLocks noChangeAspect="1"/>
              </p:cNvGrpSpPr>
              <p:nvPr/>
            </p:nvGrpSpPr>
            <p:grpSpPr bwMode="auto">
              <a:xfrm rot="5400000">
                <a:off x="3906" y="3948"/>
                <a:ext cx="49" cy="22"/>
                <a:chOff x="3306" y="1255"/>
                <a:chExt cx="365" cy="168"/>
              </a:xfrm>
            </p:grpSpPr>
            <p:sp>
              <p:nvSpPr>
                <p:cNvPr id="626" name="Rectangle 2039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627" name="Line 2040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</p:grpSp>
        <p:grpSp>
          <p:nvGrpSpPr>
            <p:cNvPr id="376" name="Group 2071"/>
            <p:cNvGrpSpPr>
              <a:grpSpLocks/>
            </p:cNvGrpSpPr>
            <p:nvPr/>
          </p:nvGrpSpPr>
          <p:grpSpPr bwMode="auto">
            <a:xfrm>
              <a:off x="1650763" y="4545803"/>
              <a:ext cx="363498" cy="412736"/>
              <a:chOff x="2487" y="4043"/>
              <a:chExt cx="229" cy="260"/>
            </a:xfrm>
          </p:grpSpPr>
          <p:sp>
            <p:nvSpPr>
              <p:cNvPr id="578" name="Line 2043"/>
              <p:cNvSpPr>
                <a:spLocks noChangeAspect="1" noChangeShapeType="1"/>
              </p:cNvSpPr>
              <p:nvPr/>
            </p:nvSpPr>
            <p:spPr bwMode="auto">
              <a:xfrm rot="5400000">
                <a:off x="2677" y="4092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79" name="AutoShape 2044"/>
              <p:cNvSpPr>
                <a:spLocks noChangeAspect="1" noChangeArrowheads="1"/>
              </p:cNvSpPr>
              <p:nvPr/>
            </p:nvSpPr>
            <p:spPr bwMode="auto">
              <a:xfrm rot="-5400000">
                <a:off x="2690" y="4093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80" name="Rectangle 2045"/>
              <p:cNvSpPr>
                <a:spLocks noChangeAspect="1" noChangeArrowheads="1"/>
              </p:cNvSpPr>
              <p:nvPr/>
            </p:nvSpPr>
            <p:spPr bwMode="auto">
              <a:xfrm rot="5400000">
                <a:off x="2591" y="4279"/>
                <a:ext cx="24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81" name="Rectangle 2046"/>
              <p:cNvSpPr>
                <a:spLocks noChangeAspect="1" noChangeArrowheads="1"/>
              </p:cNvSpPr>
              <p:nvPr/>
            </p:nvSpPr>
            <p:spPr bwMode="auto">
              <a:xfrm rot="5400000">
                <a:off x="2591" y="4235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82" name="Oval 2047"/>
              <p:cNvSpPr>
                <a:spLocks noChangeAspect="1" noChangeArrowheads="1"/>
              </p:cNvSpPr>
              <p:nvPr/>
            </p:nvSpPr>
            <p:spPr bwMode="auto">
              <a:xfrm rot="5400000">
                <a:off x="2590" y="4188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83" name="Rectangle 2048"/>
              <p:cNvSpPr>
                <a:spLocks noChangeAspect="1" noChangeArrowheads="1"/>
              </p:cNvSpPr>
              <p:nvPr/>
            </p:nvSpPr>
            <p:spPr bwMode="auto">
              <a:xfrm rot="5400000">
                <a:off x="2638" y="4094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84" name="Oval 2049"/>
              <p:cNvSpPr>
                <a:spLocks noChangeAspect="1" noChangeArrowheads="1"/>
              </p:cNvSpPr>
              <p:nvPr/>
            </p:nvSpPr>
            <p:spPr bwMode="auto">
              <a:xfrm rot="5400000">
                <a:off x="2636" y="4143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85" name="Oval 2050"/>
              <p:cNvSpPr>
                <a:spLocks noChangeAspect="1" noChangeArrowheads="1"/>
              </p:cNvSpPr>
              <p:nvPr/>
            </p:nvSpPr>
            <p:spPr bwMode="auto">
              <a:xfrm rot="5400000">
                <a:off x="2542" y="4143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86" name="Oval 2051"/>
              <p:cNvSpPr>
                <a:spLocks noChangeAspect="1" noChangeArrowheads="1"/>
              </p:cNvSpPr>
              <p:nvPr/>
            </p:nvSpPr>
            <p:spPr bwMode="auto">
              <a:xfrm rot="5400000">
                <a:off x="2636" y="4044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87" name="Oval 2052"/>
              <p:cNvSpPr>
                <a:spLocks noChangeAspect="1" noChangeArrowheads="1"/>
              </p:cNvSpPr>
              <p:nvPr/>
            </p:nvSpPr>
            <p:spPr bwMode="auto">
              <a:xfrm rot="5400000">
                <a:off x="2542" y="4044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88" name="Line 2053"/>
              <p:cNvSpPr>
                <a:spLocks noChangeAspect="1" noChangeShapeType="1"/>
              </p:cNvSpPr>
              <p:nvPr/>
            </p:nvSpPr>
            <p:spPr bwMode="auto">
              <a:xfrm rot="5400000">
                <a:off x="2636" y="4081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89" name="Line 2054"/>
              <p:cNvSpPr>
                <a:spLocks noChangeAspect="1" noChangeShapeType="1"/>
              </p:cNvSpPr>
              <p:nvPr/>
            </p:nvSpPr>
            <p:spPr bwMode="auto">
              <a:xfrm rot="5400000">
                <a:off x="2635" y="4130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90" name="Line 2055"/>
              <p:cNvSpPr>
                <a:spLocks noChangeAspect="1" noChangeShapeType="1"/>
              </p:cNvSpPr>
              <p:nvPr/>
            </p:nvSpPr>
            <p:spPr bwMode="auto">
              <a:xfrm rot="5400000">
                <a:off x="2542" y="4081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591" name="Group 2056"/>
              <p:cNvGrpSpPr>
                <a:grpSpLocks noChangeAspect="1"/>
              </p:cNvGrpSpPr>
              <p:nvPr/>
            </p:nvGrpSpPr>
            <p:grpSpPr bwMode="auto">
              <a:xfrm rot="5400000">
                <a:off x="2530" y="4108"/>
                <a:ext cx="49" cy="22"/>
                <a:chOff x="3306" y="1255"/>
                <a:chExt cx="365" cy="168"/>
              </a:xfrm>
            </p:grpSpPr>
            <p:sp>
              <p:nvSpPr>
                <p:cNvPr id="604" name="Rectangle 2057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605" name="Line 2058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592" name="Line 2059"/>
              <p:cNvSpPr>
                <a:spLocks noChangeAspect="1" noChangeShapeType="1"/>
              </p:cNvSpPr>
              <p:nvPr/>
            </p:nvSpPr>
            <p:spPr bwMode="auto">
              <a:xfrm rot="5400000">
                <a:off x="2593" y="4224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93" name="Line 2060"/>
              <p:cNvSpPr>
                <a:spLocks noChangeAspect="1" noChangeShapeType="1"/>
              </p:cNvSpPr>
              <p:nvPr/>
            </p:nvSpPr>
            <p:spPr bwMode="auto">
              <a:xfrm rot="5400000">
                <a:off x="2594" y="4268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594" name="Group 2061"/>
              <p:cNvGrpSpPr>
                <a:grpSpLocks noChangeAspect="1"/>
              </p:cNvGrpSpPr>
              <p:nvPr/>
            </p:nvGrpSpPr>
            <p:grpSpPr bwMode="auto">
              <a:xfrm rot="5400000">
                <a:off x="2590" y="4146"/>
                <a:ext cx="26" cy="65"/>
                <a:chOff x="3348" y="1388"/>
                <a:chExt cx="196" cy="488"/>
              </a:xfrm>
            </p:grpSpPr>
            <p:sp>
              <p:nvSpPr>
                <p:cNvPr id="602" name="Line 2062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03" name="Line 206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595" name="Line 2064"/>
              <p:cNvSpPr>
                <a:spLocks noChangeAspect="1" noChangeShapeType="1"/>
              </p:cNvSpPr>
              <p:nvPr/>
            </p:nvSpPr>
            <p:spPr bwMode="auto">
              <a:xfrm rot="5400000">
                <a:off x="2628" y="4274"/>
                <a:ext cx="0" cy="3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96" name="AutoShape 2065"/>
              <p:cNvSpPr>
                <a:spLocks noChangeAspect="1" noChangeArrowheads="1"/>
              </p:cNvSpPr>
              <p:nvPr/>
            </p:nvSpPr>
            <p:spPr bwMode="auto">
              <a:xfrm rot="-5400000">
                <a:off x="2651" y="4274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grpSp>
            <p:nvGrpSpPr>
              <p:cNvPr id="597" name="Group 2066"/>
              <p:cNvGrpSpPr>
                <a:grpSpLocks noChangeAspect="1"/>
              </p:cNvGrpSpPr>
              <p:nvPr/>
            </p:nvGrpSpPr>
            <p:grpSpPr bwMode="auto">
              <a:xfrm rot="5400000">
                <a:off x="2579" y="4149"/>
                <a:ext cx="49" cy="22"/>
                <a:chOff x="3306" y="1255"/>
                <a:chExt cx="365" cy="168"/>
              </a:xfrm>
            </p:grpSpPr>
            <p:sp>
              <p:nvSpPr>
                <p:cNvPr id="600" name="Rectangle 2067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601" name="Line 2068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598" name="AutoShape 2069"/>
              <p:cNvSpPr>
                <a:spLocks noChangeAspect="1" noChangeArrowheads="1"/>
              </p:cNvSpPr>
              <p:nvPr/>
            </p:nvSpPr>
            <p:spPr bwMode="auto">
              <a:xfrm rot="5400000" flipH="1">
                <a:off x="2487" y="4094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99" name="Line 2070"/>
              <p:cNvSpPr>
                <a:spLocks noChangeAspect="1" noChangeShapeType="1"/>
              </p:cNvSpPr>
              <p:nvPr/>
            </p:nvSpPr>
            <p:spPr bwMode="auto">
              <a:xfrm rot="5400000">
                <a:off x="2525" y="4091"/>
                <a:ext cx="0" cy="3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377" name="Line 2072"/>
            <p:cNvSpPr>
              <a:spLocks noChangeShapeType="1"/>
            </p:cNvSpPr>
            <p:nvPr/>
          </p:nvSpPr>
          <p:spPr bwMode="auto">
            <a:xfrm>
              <a:off x="2185693" y="5091884"/>
              <a:ext cx="6349" cy="26510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8" name="Group 2106"/>
            <p:cNvGrpSpPr>
              <a:grpSpLocks/>
            </p:cNvGrpSpPr>
            <p:nvPr/>
          </p:nvGrpSpPr>
          <p:grpSpPr bwMode="auto">
            <a:xfrm>
              <a:off x="3334920" y="4533103"/>
              <a:ext cx="266672" cy="539732"/>
              <a:chOff x="2436" y="3833"/>
              <a:chExt cx="168" cy="340"/>
            </a:xfrm>
          </p:grpSpPr>
          <p:sp>
            <p:nvSpPr>
              <p:cNvPr id="546" name="Rectangle 2074"/>
              <p:cNvSpPr>
                <a:spLocks noChangeAspect="1" noChangeArrowheads="1"/>
              </p:cNvSpPr>
              <p:nvPr/>
            </p:nvSpPr>
            <p:spPr bwMode="auto">
              <a:xfrm rot="5400000">
                <a:off x="2509" y="4147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47" name="Rectangle 2075"/>
              <p:cNvSpPr>
                <a:spLocks noChangeAspect="1" noChangeArrowheads="1"/>
              </p:cNvSpPr>
              <p:nvPr/>
            </p:nvSpPr>
            <p:spPr bwMode="auto">
              <a:xfrm rot="5400000">
                <a:off x="2508" y="4102"/>
                <a:ext cx="22" cy="21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48" name="Oval 2076"/>
              <p:cNvSpPr>
                <a:spLocks noChangeAspect="1" noChangeArrowheads="1"/>
              </p:cNvSpPr>
              <p:nvPr/>
            </p:nvSpPr>
            <p:spPr bwMode="auto">
              <a:xfrm rot="5400000">
                <a:off x="2507" y="4055"/>
                <a:ext cx="24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49" name="Rectangle 2077"/>
              <p:cNvSpPr>
                <a:spLocks noChangeAspect="1" noChangeArrowheads="1"/>
              </p:cNvSpPr>
              <p:nvPr/>
            </p:nvSpPr>
            <p:spPr bwMode="auto">
              <a:xfrm rot="5400000">
                <a:off x="2530" y="3961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50" name="Oval 2078"/>
              <p:cNvSpPr>
                <a:spLocks noChangeAspect="1" noChangeArrowheads="1"/>
              </p:cNvSpPr>
              <p:nvPr/>
            </p:nvSpPr>
            <p:spPr bwMode="auto">
              <a:xfrm rot="5400000">
                <a:off x="2544" y="4010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51" name="Oval 2079"/>
              <p:cNvSpPr>
                <a:spLocks noChangeAspect="1" noChangeArrowheads="1"/>
              </p:cNvSpPr>
              <p:nvPr/>
            </p:nvSpPr>
            <p:spPr bwMode="auto">
              <a:xfrm rot="5400000">
                <a:off x="2463" y="4010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52" name="Line 2080"/>
              <p:cNvSpPr>
                <a:spLocks noChangeAspect="1" noChangeShapeType="1"/>
              </p:cNvSpPr>
              <p:nvPr/>
            </p:nvSpPr>
            <p:spPr bwMode="auto">
              <a:xfrm rot="5400000">
                <a:off x="2509" y="4091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53" name="Line 2081"/>
              <p:cNvSpPr>
                <a:spLocks noChangeAspect="1" noChangeShapeType="1"/>
              </p:cNvSpPr>
              <p:nvPr/>
            </p:nvSpPr>
            <p:spPr bwMode="auto">
              <a:xfrm rot="5400000">
                <a:off x="2509" y="4136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554" name="Group 2082"/>
              <p:cNvGrpSpPr>
                <a:grpSpLocks noChangeAspect="1"/>
              </p:cNvGrpSpPr>
              <p:nvPr/>
            </p:nvGrpSpPr>
            <p:grpSpPr bwMode="auto">
              <a:xfrm rot="5400000">
                <a:off x="2506" y="4013"/>
                <a:ext cx="26" cy="65"/>
                <a:chOff x="3348" y="1388"/>
                <a:chExt cx="196" cy="488"/>
              </a:xfrm>
            </p:grpSpPr>
            <p:sp>
              <p:nvSpPr>
                <p:cNvPr id="576" name="Line 2083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577" name="Line 208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555" name="Rectangle 2085"/>
              <p:cNvSpPr>
                <a:spLocks noChangeAspect="1" noChangeArrowheads="1"/>
              </p:cNvSpPr>
              <p:nvPr/>
            </p:nvSpPr>
            <p:spPr bwMode="auto">
              <a:xfrm rot="5400000">
                <a:off x="2578" y="3961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56" name="Line 2086"/>
              <p:cNvSpPr>
                <a:spLocks noChangeAspect="1" noChangeShapeType="1"/>
              </p:cNvSpPr>
              <p:nvPr/>
            </p:nvSpPr>
            <p:spPr bwMode="auto">
              <a:xfrm>
                <a:off x="2550" y="3986"/>
                <a:ext cx="6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57" name="Line 2087"/>
              <p:cNvSpPr>
                <a:spLocks noChangeAspect="1" noChangeShapeType="1"/>
              </p:cNvSpPr>
              <p:nvPr/>
            </p:nvSpPr>
            <p:spPr bwMode="auto">
              <a:xfrm flipH="1">
                <a:off x="2568" y="3986"/>
                <a:ext cx="9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58" name="Rectangle 2088"/>
              <p:cNvSpPr>
                <a:spLocks noChangeAspect="1" noChangeArrowheads="1"/>
              </p:cNvSpPr>
              <p:nvPr/>
            </p:nvSpPr>
            <p:spPr bwMode="auto">
              <a:xfrm rot="5400000">
                <a:off x="2437" y="3961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59" name="Rectangle 2089"/>
              <p:cNvSpPr>
                <a:spLocks noChangeAspect="1" noChangeArrowheads="1"/>
              </p:cNvSpPr>
              <p:nvPr/>
            </p:nvSpPr>
            <p:spPr bwMode="auto">
              <a:xfrm rot="5400000">
                <a:off x="2485" y="3961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60" name="Line 2090"/>
              <p:cNvSpPr>
                <a:spLocks noChangeAspect="1" noChangeShapeType="1"/>
              </p:cNvSpPr>
              <p:nvPr/>
            </p:nvSpPr>
            <p:spPr bwMode="auto">
              <a:xfrm>
                <a:off x="2460" y="3989"/>
                <a:ext cx="6" cy="19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61" name="Line 2091"/>
              <p:cNvSpPr>
                <a:spLocks noChangeAspect="1" noChangeShapeType="1"/>
              </p:cNvSpPr>
              <p:nvPr/>
            </p:nvSpPr>
            <p:spPr bwMode="auto">
              <a:xfrm flipH="1">
                <a:off x="2479" y="3986"/>
                <a:ext cx="10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62" name="Line 2092"/>
              <p:cNvSpPr>
                <a:spLocks noChangeAspect="1" noChangeShapeType="1"/>
              </p:cNvSpPr>
              <p:nvPr/>
            </p:nvSpPr>
            <p:spPr bwMode="auto">
              <a:xfrm rot="5400000">
                <a:off x="2541" y="4142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63" name="AutoShape 2093"/>
              <p:cNvSpPr>
                <a:spLocks noChangeAspect="1" noChangeArrowheads="1"/>
              </p:cNvSpPr>
              <p:nvPr/>
            </p:nvSpPr>
            <p:spPr bwMode="auto">
              <a:xfrm rot="-5400000">
                <a:off x="2557" y="4147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64" name="Oval 2094"/>
              <p:cNvSpPr>
                <a:spLocks noChangeAspect="1" noChangeArrowheads="1"/>
              </p:cNvSpPr>
              <p:nvPr/>
            </p:nvSpPr>
            <p:spPr bwMode="auto">
              <a:xfrm rot="5400000">
                <a:off x="2580" y="3907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65" name="Oval 2095"/>
              <p:cNvSpPr>
                <a:spLocks noChangeAspect="1" noChangeArrowheads="1"/>
              </p:cNvSpPr>
              <p:nvPr/>
            </p:nvSpPr>
            <p:spPr bwMode="auto">
              <a:xfrm rot="5400000">
                <a:off x="2529" y="3907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66" name="Line 2096"/>
              <p:cNvSpPr>
                <a:spLocks noChangeAspect="1" noChangeShapeType="1"/>
              </p:cNvSpPr>
              <p:nvPr/>
            </p:nvSpPr>
            <p:spPr bwMode="auto">
              <a:xfrm rot="5400000">
                <a:off x="2579" y="3947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67" name="Line 2097"/>
              <p:cNvSpPr>
                <a:spLocks noChangeAspect="1" noChangeShapeType="1"/>
              </p:cNvSpPr>
              <p:nvPr/>
            </p:nvSpPr>
            <p:spPr bwMode="auto">
              <a:xfrm rot="5400000">
                <a:off x="2490" y="3947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68" name="Line 2098"/>
              <p:cNvSpPr>
                <a:spLocks noChangeAspect="1" noChangeShapeType="1"/>
              </p:cNvSpPr>
              <p:nvPr/>
            </p:nvSpPr>
            <p:spPr bwMode="auto">
              <a:xfrm rot="5400000">
                <a:off x="2438" y="3947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69" name="Line 2099"/>
              <p:cNvSpPr>
                <a:spLocks noChangeAspect="1" noChangeShapeType="1"/>
              </p:cNvSpPr>
              <p:nvPr/>
            </p:nvSpPr>
            <p:spPr bwMode="auto">
              <a:xfrm rot="5400000">
                <a:off x="2528" y="3947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70" name="Oval 2100"/>
              <p:cNvSpPr>
                <a:spLocks noChangeAspect="1" noChangeArrowheads="1"/>
              </p:cNvSpPr>
              <p:nvPr/>
            </p:nvSpPr>
            <p:spPr bwMode="auto">
              <a:xfrm rot="5400000">
                <a:off x="2487" y="3907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71" name="Oval 2101"/>
              <p:cNvSpPr>
                <a:spLocks noChangeAspect="1" noChangeArrowheads="1"/>
              </p:cNvSpPr>
              <p:nvPr/>
            </p:nvSpPr>
            <p:spPr bwMode="auto">
              <a:xfrm rot="5400000">
                <a:off x="2436" y="3907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72" name="Line 2102"/>
              <p:cNvSpPr>
                <a:spLocks noChangeAspect="1" noChangeShapeType="1"/>
              </p:cNvSpPr>
              <p:nvPr/>
            </p:nvSpPr>
            <p:spPr bwMode="auto">
              <a:xfrm rot="5400000">
                <a:off x="2522" y="3800"/>
                <a:ext cx="0" cy="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73" name="AutoShape 2103"/>
              <p:cNvSpPr>
                <a:spLocks noChangeAspect="1" noChangeArrowheads="1"/>
              </p:cNvSpPr>
              <p:nvPr/>
            </p:nvSpPr>
            <p:spPr bwMode="auto">
              <a:xfrm rot="10800000">
                <a:off x="2500" y="3833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74" name="AutoShape 2104"/>
              <p:cNvSpPr>
                <a:spLocks noChangeAspect="1" noChangeArrowheads="1"/>
              </p:cNvSpPr>
              <p:nvPr/>
            </p:nvSpPr>
            <p:spPr bwMode="auto">
              <a:xfrm rot="10800000">
                <a:off x="2457" y="3833"/>
                <a:ext cx="27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75" name="AutoShape 2105"/>
              <p:cNvSpPr>
                <a:spLocks noChangeAspect="1" noChangeArrowheads="1"/>
              </p:cNvSpPr>
              <p:nvPr/>
            </p:nvSpPr>
            <p:spPr bwMode="auto">
              <a:xfrm rot="10800000">
                <a:off x="2545" y="3834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379" name="Line 2107"/>
            <p:cNvSpPr>
              <a:spLocks noChangeShapeType="1"/>
            </p:cNvSpPr>
            <p:nvPr/>
          </p:nvSpPr>
          <p:spPr bwMode="auto">
            <a:xfrm>
              <a:off x="3196823" y="5323651"/>
              <a:ext cx="0" cy="31431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0" name="Line 2108"/>
            <p:cNvSpPr>
              <a:spLocks noChangeShapeType="1"/>
            </p:cNvSpPr>
            <p:nvPr/>
          </p:nvSpPr>
          <p:spPr bwMode="auto">
            <a:xfrm flipV="1">
              <a:off x="3203173" y="5036323"/>
              <a:ext cx="196829" cy="274629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81" name="Group 2109"/>
            <p:cNvGrpSpPr>
              <a:grpSpLocks/>
            </p:cNvGrpSpPr>
            <p:nvPr/>
          </p:nvGrpSpPr>
          <p:grpSpPr bwMode="auto">
            <a:xfrm>
              <a:off x="3922233" y="5139507"/>
              <a:ext cx="295244" cy="747687"/>
              <a:chOff x="1219" y="337"/>
              <a:chExt cx="186" cy="471"/>
            </a:xfrm>
          </p:grpSpPr>
          <p:sp>
            <p:nvSpPr>
              <p:cNvPr id="517" name="Line 2110"/>
              <p:cNvSpPr>
                <a:spLocks noChangeAspect="1" noChangeShapeType="1"/>
              </p:cNvSpPr>
              <p:nvPr/>
            </p:nvSpPr>
            <p:spPr bwMode="auto">
              <a:xfrm rot="5400000">
                <a:off x="1366" y="595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8" name="AutoShape 2111"/>
              <p:cNvSpPr>
                <a:spLocks noChangeAspect="1" noChangeArrowheads="1"/>
              </p:cNvSpPr>
              <p:nvPr/>
            </p:nvSpPr>
            <p:spPr bwMode="auto">
              <a:xfrm rot="-5400000">
                <a:off x="1379" y="596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19" name="Rectangle 2112"/>
              <p:cNvSpPr>
                <a:spLocks noChangeAspect="1" noChangeArrowheads="1"/>
              </p:cNvSpPr>
              <p:nvPr/>
            </p:nvSpPr>
            <p:spPr bwMode="auto">
              <a:xfrm rot="5400000">
                <a:off x="1288" y="782"/>
                <a:ext cx="24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20" name="Rectangle 2113"/>
              <p:cNvSpPr>
                <a:spLocks noChangeAspect="1" noChangeArrowheads="1"/>
              </p:cNvSpPr>
              <p:nvPr/>
            </p:nvSpPr>
            <p:spPr bwMode="auto">
              <a:xfrm rot="5400000">
                <a:off x="1288" y="738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21" name="Oval 2114"/>
              <p:cNvSpPr>
                <a:spLocks noChangeAspect="1" noChangeArrowheads="1"/>
              </p:cNvSpPr>
              <p:nvPr/>
            </p:nvSpPr>
            <p:spPr bwMode="auto">
              <a:xfrm rot="5400000">
                <a:off x="1287" y="691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22" name="Rectangle 2115"/>
              <p:cNvSpPr>
                <a:spLocks noChangeAspect="1" noChangeArrowheads="1"/>
              </p:cNvSpPr>
              <p:nvPr/>
            </p:nvSpPr>
            <p:spPr bwMode="auto">
              <a:xfrm rot="5400000">
                <a:off x="1327" y="597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23" name="Oval 2116"/>
              <p:cNvSpPr>
                <a:spLocks noChangeAspect="1" noChangeArrowheads="1"/>
              </p:cNvSpPr>
              <p:nvPr/>
            </p:nvSpPr>
            <p:spPr bwMode="auto">
              <a:xfrm rot="5400000">
                <a:off x="1325" y="64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24" name="Oval 2117"/>
              <p:cNvSpPr>
                <a:spLocks noChangeAspect="1" noChangeArrowheads="1"/>
              </p:cNvSpPr>
              <p:nvPr/>
            </p:nvSpPr>
            <p:spPr bwMode="auto">
              <a:xfrm rot="5400000">
                <a:off x="1251" y="64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25" name="Oval 2118"/>
              <p:cNvSpPr>
                <a:spLocks noChangeAspect="1" noChangeArrowheads="1"/>
              </p:cNvSpPr>
              <p:nvPr/>
            </p:nvSpPr>
            <p:spPr bwMode="auto">
              <a:xfrm rot="5400000">
                <a:off x="1325" y="54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26" name="Oval 2119"/>
              <p:cNvSpPr>
                <a:spLocks noChangeAspect="1" noChangeArrowheads="1"/>
              </p:cNvSpPr>
              <p:nvPr/>
            </p:nvSpPr>
            <p:spPr bwMode="auto">
              <a:xfrm rot="5400000">
                <a:off x="1251" y="54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27" name="Line 2120"/>
              <p:cNvSpPr>
                <a:spLocks noChangeAspect="1" noChangeShapeType="1"/>
              </p:cNvSpPr>
              <p:nvPr/>
            </p:nvSpPr>
            <p:spPr bwMode="auto">
              <a:xfrm rot="5400000">
                <a:off x="1325" y="58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8" name="Line 2121"/>
              <p:cNvSpPr>
                <a:spLocks noChangeAspect="1" noChangeShapeType="1"/>
              </p:cNvSpPr>
              <p:nvPr/>
            </p:nvSpPr>
            <p:spPr bwMode="auto">
              <a:xfrm rot="5400000">
                <a:off x="1324" y="633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9" name="Line 2122"/>
              <p:cNvSpPr>
                <a:spLocks noChangeAspect="1" noChangeShapeType="1"/>
              </p:cNvSpPr>
              <p:nvPr/>
            </p:nvSpPr>
            <p:spPr bwMode="auto">
              <a:xfrm rot="5400000">
                <a:off x="1251" y="58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530" name="Group 2123"/>
              <p:cNvGrpSpPr>
                <a:grpSpLocks noChangeAspect="1"/>
              </p:cNvGrpSpPr>
              <p:nvPr/>
            </p:nvGrpSpPr>
            <p:grpSpPr bwMode="auto">
              <a:xfrm rot="5400000">
                <a:off x="1239" y="611"/>
                <a:ext cx="49" cy="22"/>
                <a:chOff x="3306" y="1255"/>
                <a:chExt cx="365" cy="168"/>
              </a:xfrm>
            </p:grpSpPr>
            <p:sp>
              <p:nvSpPr>
                <p:cNvPr id="544" name="Rectangle 2124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545" name="Line 2125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531" name="Line 2126"/>
              <p:cNvSpPr>
                <a:spLocks noChangeAspect="1" noChangeShapeType="1"/>
              </p:cNvSpPr>
              <p:nvPr/>
            </p:nvSpPr>
            <p:spPr bwMode="auto">
              <a:xfrm rot="5400000">
                <a:off x="1290" y="727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32" name="Line 2127"/>
              <p:cNvSpPr>
                <a:spLocks noChangeAspect="1" noChangeShapeType="1"/>
              </p:cNvSpPr>
              <p:nvPr/>
            </p:nvSpPr>
            <p:spPr bwMode="auto">
              <a:xfrm rot="5400000">
                <a:off x="1291" y="771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533" name="Group 2128"/>
              <p:cNvGrpSpPr>
                <a:grpSpLocks noChangeAspect="1"/>
              </p:cNvGrpSpPr>
              <p:nvPr/>
            </p:nvGrpSpPr>
            <p:grpSpPr bwMode="auto">
              <a:xfrm rot="5400000">
                <a:off x="1287" y="649"/>
                <a:ext cx="26" cy="65"/>
                <a:chOff x="3348" y="1388"/>
                <a:chExt cx="196" cy="488"/>
              </a:xfrm>
            </p:grpSpPr>
            <p:sp>
              <p:nvSpPr>
                <p:cNvPr id="542" name="Line 2129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543" name="Line 21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534" name="Line 2131"/>
              <p:cNvSpPr>
                <a:spLocks noChangeAspect="1" noChangeShapeType="1"/>
              </p:cNvSpPr>
              <p:nvPr/>
            </p:nvSpPr>
            <p:spPr bwMode="auto">
              <a:xfrm rot="5400000">
                <a:off x="1325" y="777"/>
                <a:ext cx="0" cy="3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35" name="AutoShape 2132"/>
              <p:cNvSpPr>
                <a:spLocks noChangeAspect="1" noChangeArrowheads="1"/>
              </p:cNvSpPr>
              <p:nvPr/>
            </p:nvSpPr>
            <p:spPr bwMode="auto">
              <a:xfrm rot="-5400000">
                <a:off x="1340" y="781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36" name="Line 2133"/>
              <p:cNvSpPr>
                <a:spLocks noChangeAspect="1" noChangeShapeType="1"/>
              </p:cNvSpPr>
              <p:nvPr/>
            </p:nvSpPr>
            <p:spPr bwMode="auto">
              <a:xfrm rot="5400000">
                <a:off x="1304" y="494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537" name="Group 2134"/>
              <p:cNvGrpSpPr>
                <a:grpSpLocks noChangeAspect="1"/>
              </p:cNvGrpSpPr>
              <p:nvPr/>
            </p:nvGrpSpPr>
            <p:grpSpPr bwMode="auto">
              <a:xfrm rot="5400000">
                <a:off x="1264" y="458"/>
                <a:ext cx="78" cy="24"/>
                <a:chOff x="193" y="4019"/>
                <a:chExt cx="97" cy="30"/>
              </a:xfrm>
            </p:grpSpPr>
            <p:sp>
              <p:nvSpPr>
                <p:cNvPr id="539" name="Oval 2135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540" name="Rectangle 2136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541" name="Line 2137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538" name="Text Box 2138"/>
              <p:cNvSpPr txBox="1">
                <a:spLocks noChangeArrowheads="1"/>
              </p:cNvSpPr>
              <p:nvPr/>
            </p:nvSpPr>
            <p:spPr bwMode="auto">
              <a:xfrm>
                <a:off x="1219" y="337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4x</a:t>
                </a:r>
              </a:p>
            </p:txBody>
          </p:sp>
        </p:grpSp>
        <p:sp>
          <p:nvSpPr>
            <p:cNvPr id="382" name="Line 2139"/>
            <p:cNvSpPr>
              <a:spLocks noChangeShapeType="1"/>
            </p:cNvSpPr>
            <p:nvPr/>
          </p:nvSpPr>
          <p:spPr bwMode="auto">
            <a:xfrm>
              <a:off x="3890486" y="5287139"/>
              <a:ext cx="12699" cy="58735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83" name="Group 2140"/>
            <p:cNvGrpSpPr>
              <a:grpSpLocks/>
            </p:cNvGrpSpPr>
            <p:nvPr/>
          </p:nvGrpSpPr>
          <p:grpSpPr bwMode="auto">
            <a:xfrm>
              <a:off x="3715880" y="4474367"/>
              <a:ext cx="328578" cy="768324"/>
              <a:chOff x="3596" y="1418"/>
              <a:chExt cx="207" cy="484"/>
            </a:xfrm>
          </p:grpSpPr>
          <p:grpSp>
            <p:nvGrpSpPr>
              <p:cNvPr id="485" name="Group 2141"/>
              <p:cNvGrpSpPr>
                <a:grpSpLocks noChangeAspect="1"/>
              </p:cNvGrpSpPr>
              <p:nvPr/>
            </p:nvGrpSpPr>
            <p:grpSpPr bwMode="auto">
              <a:xfrm rot="5400000">
                <a:off x="3643" y="1537"/>
                <a:ext cx="78" cy="24"/>
                <a:chOff x="193" y="4019"/>
                <a:chExt cx="97" cy="30"/>
              </a:xfrm>
            </p:grpSpPr>
            <p:sp>
              <p:nvSpPr>
                <p:cNvPr id="514" name="Oval 2142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515" name="Rectangle 2143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516" name="Line 2144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486" name="Rectangle 2145"/>
              <p:cNvSpPr>
                <a:spLocks noChangeAspect="1" noChangeArrowheads="1"/>
              </p:cNvSpPr>
              <p:nvPr/>
            </p:nvSpPr>
            <p:spPr bwMode="auto">
              <a:xfrm rot="5400000">
                <a:off x="3689" y="1822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87" name="Oval 2146"/>
              <p:cNvSpPr>
                <a:spLocks noChangeAspect="1" noChangeArrowheads="1"/>
              </p:cNvSpPr>
              <p:nvPr/>
            </p:nvSpPr>
            <p:spPr bwMode="auto">
              <a:xfrm rot="5400000">
                <a:off x="3691" y="1776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88" name="Rectangle 2147"/>
              <p:cNvSpPr>
                <a:spLocks noChangeAspect="1" noChangeArrowheads="1"/>
              </p:cNvSpPr>
              <p:nvPr/>
            </p:nvSpPr>
            <p:spPr bwMode="auto">
              <a:xfrm rot="5400000">
                <a:off x="3729" y="1681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89" name="Oval 2148"/>
              <p:cNvSpPr>
                <a:spLocks noChangeAspect="1" noChangeArrowheads="1"/>
              </p:cNvSpPr>
              <p:nvPr/>
            </p:nvSpPr>
            <p:spPr bwMode="auto">
              <a:xfrm rot="5400000">
                <a:off x="3728" y="1730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90" name="Oval 2149"/>
              <p:cNvSpPr>
                <a:spLocks noChangeAspect="1" noChangeArrowheads="1"/>
              </p:cNvSpPr>
              <p:nvPr/>
            </p:nvSpPr>
            <p:spPr bwMode="auto">
              <a:xfrm rot="5400000">
                <a:off x="3654" y="1730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91" name="Oval 2150"/>
              <p:cNvSpPr>
                <a:spLocks noChangeAspect="1" noChangeArrowheads="1"/>
              </p:cNvSpPr>
              <p:nvPr/>
            </p:nvSpPr>
            <p:spPr bwMode="auto">
              <a:xfrm rot="5400000">
                <a:off x="3728" y="1632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92" name="Line 2151"/>
              <p:cNvSpPr>
                <a:spLocks noChangeAspect="1" noChangeShapeType="1"/>
              </p:cNvSpPr>
              <p:nvPr/>
            </p:nvSpPr>
            <p:spPr bwMode="auto">
              <a:xfrm rot="5400000">
                <a:off x="3729" y="1717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493" name="Group 2152"/>
              <p:cNvGrpSpPr>
                <a:grpSpLocks noChangeAspect="1"/>
              </p:cNvGrpSpPr>
              <p:nvPr/>
            </p:nvGrpSpPr>
            <p:grpSpPr bwMode="auto">
              <a:xfrm rot="5400000">
                <a:off x="3642" y="1695"/>
                <a:ext cx="49" cy="22"/>
                <a:chOff x="3306" y="1255"/>
                <a:chExt cx="365" cy="168"/>
              </a:xfrm>
            </p:grpSpPr>
            <p:sp>
              <p:nvSpPr>
                <p:cNvPr id="512" name="Rectangle 2153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513" name="Line 2154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494" name="Line 2155"/>
              <p:cNvSpPr>
                <a:spLocks noChangeAspect="1" noChangeShapeType="1"/>
              </p:cNvSpPr>
              <p:nvPr/>
            </p:nvSpPr>
            <p:spPr bwMode="auto">
              <a:xfrm rot="5400000">
                <a:off x="3695" y="1811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5" name="Line 2156"/>
              <p:cNvSpPr>
                <a:spLocks noChangeAspect="1" noChangeShapeType="1"/>
              </p:cNvSpPr>
              <p:nvPr/>
            </p:nvSpPr>
            <p:spPr bwMode="auto">
              <a:xfrm rot="5400000">
                <a:off x="3695" y="1859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496" name="Group 2157"/>
              <p:cNvGrpSpPr>
                <a:grpSpLocks noChangeAspect="1"/>
              </p:cNvGrpSpPr>
              <p:nvPr/>
            </p:nvGrpSpPr>
            <p:grpSpPr bwMode="auto">
              <a:xfrm rot="5400000">
                <a:off x="3690" y="1734"/>
                <a:ext cx="27" cy="65"/>
                <a:chOff x="3348" y="1388"/>
                <a:chExt cx="196" cy="488"/>
              </a:xfrm>
            </p:grpSpPr>
            <p:sp>
              <p:nvSpPr>
                <p:cNvPr id="510" name="Line 2158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511" name="Line 215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497" name="Rectangle 2160"/>
              <p:cNvSpPr>
                <a:spLocks noChangeAspect="1" noChangeArrowheads="1"/>
              </p:cNvSpPr>
              <p:nvPr/>
            </p:nvSpPr>
            <p:spPr bwMode="auto">
              <a:xfrm rot="5400000">
                <a:off x="3689" y="1873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98" name="Line 2161"/>
              <p:cNvSpPr>
                <a:spLocks noChangeAspect="1" noChangeShapeType="1"/>
              </p:cNvSpPr>
              <p:nvPr/>
            </p:nvSpPr>
            <p:spPr bwMode="auto">
              <a:xfrm rot="5400000">
                <a:off x="3730" y="1871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9" name="AutoShape 2162"/>
              <p:cNvSpPr>
                <a:spLocks noChangeAspect="1" noChangeArrowheads="1"/>
              </p:cNvSpPr>
              <p:nvPr/>
            </p:nvSpPr>
            <p:spPr bwMode="auto">
              <a:xfrm rot="-5400000">
                <a:off x="3738" y="1875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00" name="Oval 2163"/>
              <p:cNvSpPr>
                <a:spLocks noChangeAspect="1" noChangeArrowheads="1"/>
              </p:cNvSpPr>
              <p:nvPr/>
            </p:nvSpPr>
            <p:spPr bwMode="auto">
              <a:xfrm rot="5400000">
                <a:off x="3654" y="1633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01" name="Line 2164"/>
              <p:cNvSpPr>
                <a:spLocks noChangeAspect="1" noChangeShapeType="1"/>
              </p:cNvSpPr>
              <p:nvPr/>
            </p:nvSpPr>
            <p:spPr bwMode="auto">
              <a:xfrm rot="5400000">
                <a:off x="3729" y="1669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02" name="Line 2165"/>
              <p:cNvSpPr>
                <a:spLocks noChangeAspect="1" noChangeShapeType="1"/>
              </p:cNvSpPr>
              <p:nvPr/>
            </p:nvSpPr>
            <p:spPr bwMode="auto">
              <a:xfrm rot="5400000">
                <a:off x="3654" y="1669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03" name="AutoShape 2166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3605" y="1681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04" name="Line 2167"/>
              <p:cNvSpPr>
                <a:spLocks noChangeAspect="1" noChangeShapeType="1"/>
              </p:cNvSpPr>
              <p:nvPr/>
            </p:nvSpPr>
            <p:spPr bwMode="auto">
              <a:xfrm rot="5400000">
                <a:off x="3642" y="1676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05" name="Line 2168"/>
              <p:cNvSpPr>
                <a:spLocks noChangeAspect="1" noChangeShapeType="1"/>
              </p:cNvSpPr>
              <p:nvPr/>
            </p:nvSpPr>
            <p:spPr bwMode="auto">
              <a:xfrm rot="5400000">
                <a:off x="3765" y="1676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06" name="AutoShape 2169"/>
              <p:cNvSpPr>
                <a:spLocks noChangeAspect="1" noChangeArrowheads="1"/>
              </p:cNvSpPr>
              <p:nvPr/>
            </p:nvSpPr>
            <p:spPr bwMode="auto">
              <a:xfrm rot="-5400000">
                <a:off x="3777" y="1681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07" name="Line 2170"/>
              <p:cNvSpPr>
                <a:spLocks noChangeAspect="1" noChangeShapeType="1"/>
              </p:cNvSpPr>
              <p:nvPr/>
            </p:nvSpPr>
            <p:spPr bwMode="auto">
              <a:xfrm rot="5400000">
                <a:off x="3707" y="1565"/>
                <a:ext cx="0" cy="8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08" name="Text Box 2171"/>
              <p:cNvSpPr txBox="1">
                <a:spLocks noChangeArrowheads="1"/>
              </p:cNvSpPr>
              <p:nvPr/>
            </p:nvSpPr>
            <p:spPr bwMode="auto">
              <a:xfrm>
                <a:off x="3596" y="1418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3x</a:t>
                </a:r>
              </a:p>
            </p:txBody>
          </p:sp>
          <p:sp>
            <p:nvSpPr>
              <p:cNvPr id="509" name="AutoShape 2172"/>
              <p:cNvSpPr>
                <a:spLocks noChangeAspect="1" noChangeArrowheads="1"/>
              </p:cNvSpPr>
              <p:nvPr/>
            </p:nvSpPr>
            <p:spPr bwMode="auto">
              <a:xfrm rot="10800000">
                <a:off x="3720" y="1564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384" name="Line 2173"/>
            <p:cNvSpPr>
              <a:spLocks noChangeShapeType="1"/>
            </p:cNvSpPr>
            <p:nvPr/>
          </p:nvSpPr>
          <p:spPr bwMode="auto">
            <a:xfrm>
              <a:off x="4615897" y="5314127"/>
              <a:ext cx="12699" cy="58735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85" name="Group 2174"/>
            <p:cNvGrpSpPr>
              <a:grpSpLocks/>
            </p:cNvGrpSpPr>
            <p:nvPr/>
          </p:nvGrpSpPr>
          <p:grpSpPr bwMode="auto">
            <a:xfrm>
              <a:off x="4441291" y="4475955"/>
              <a:ext cx="328577" cy="768324"/>
              <a:chOff x="3596" y="1418"/>
              <a:chExt cx="207" cy="484"/>
            </a:xfrm>
          </p:grpSpPr>
          <p:grpSp>
            <p:nvGrpSpPr>
              <p:cNvPr id="453" name="Group 2175"/>
              <p:cNvGrpSpPr>
                <a:grpSpLocks noChangeAspect="1"/>
              </p:cNvGrpSpPr>
              <p:nvPr/>
            </p:nvGrpSpPr>
            <p:grpSpPr bwMode="auto">
              <a:xfrm rot="5400000">
                <a:off x="3643" y="1537"/>
                <a:ext cx="78" cy="24"/>
                <a:chOff x="193" y="4019"/>
                <a:chExt cx="97" cy="30"/>
              </a:xfrm>
            </p:grpSpPr>
            <p:sp>
              <p:nvSpPr>
                <p:cNvPr id="482" name="Oval 2176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483" name="Rectangle 2177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484" name="Line 2178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454" name="Rectangle 2179"/>
              <p:cNvSpPr>
                <a:spLocks noChangeAspect="1" noChangeArrowheads="1"/>
              </p:cNvSpPr>
              <p:nvPr/>
            </p:nvSpPr>
            <p:spPr bwMode="auto">
              <a:xfrm rot="5400000">
                <a:off x="3689" y="1822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5" name="Oval 2180"/>
              <p:cNvSpPr>
                <a:spLocks noChangeAspect="1" noChangeArrowheads="1"/>
              </p:cNvSpPr>
              <p:nvPr/>
            </p:nvSpPr>
            <p:spPr bwMode="auto">
              <a:xfrm rot="5400000">
                <a:off x="3691" y="1776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6" name="Rectangle 2181"/>
              <p:cNvSpPr>
                <a:spLocks noChangeAspect="1" noChangeArrowheads="1"/>
              </p:cNvSpPr>
              <p:nvPr/>
            </p:nvSpPr>
            <p:spPr bwMode="auto">
              <a:xfrm rot="5400000">
                <a:off x="3729" y="1681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7" name="Oval 2182"/>
              <p:cNvSpPr>
                <a:spLocks noChangeAspect="1" noChangeArrowheads="1"/>
              </p:cNvSpPr>
              <p:nvPr/>
            </p:nvSpPr>
            <p:spPr bwMode="auto">
              <a:xfrm rot="5400000">
                <a:off x="3728" y="1730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8" name="Oval 2183"/>
              <p:cNvSpPr>
                <a:spLocks noChangeAspect="1" noChangeArrowheads="1"/>
              </p:cNvSpPr>
              <p:nvPr/>
            </p:nvSpPr>
            <p:spPr bwMode="auto">
              <a:xfrm rot="5400000">
                <a:off x="3654" y="1730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9" name="Oval 2184"/>
              <p:cNvSpPr>
                <a:spLocks noChangeAspect="1" noChangeArrowheads="1"/>
              </p:cNvSpPr>
              <p:nvPr/>
            </p:nvSpPr>
            <p:spPr bwMode="auto">
              <a:xfrm rot="5400000">
                <a:off x="3728" y="1632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60" name="Line 2185"/>
              <p:cNvSpPr>
                <a:spLocks noChangeAspect="1" noChangeShapeType="1"/>
              </p:cNvSpPr>
              <p:nvPr/>
            </p:nvSpPr>
            <p:spPr bwMode="auto">
              <a:xfrm rot="5400000">
                <a:off x="3729" y="1717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461" name="Group 2186"/>
              <p:cNvGrpSpPr>
                <a:grpSpLocks noChangeAspect="1"/>
              </p:cNvGrpSpPr>
              <p:nvPr/>
            </p:nvGrpSpPr>
            <p:grpSpPr bwMode="auto">
              <a:xfrm rot="5400000">
                <a:off x="3642" y="1695"/>
                <a:ext cx="49" cy="22"/>
                <a:chOff x="3306" y="1255"/>
                <a:chExt cx="365" cy="168"/>
              </a:xfrm>
            </p:grpSpPr>
            <p:sp>
              <p:nvSpPr>
                <p:cNvPr id="480" name="Rectangle 2187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481" name="Line 2188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462" name="Line 2189"/>
              <p:cNvSpPr>
                <a:spLocks noChangeAspect="1" noChangeShapeType="1"/>
              </p:cNvSpPr>
              <p:nvPr/>
            </p:nvSpPr>
            <p:spPr bwMode="auto">
              <a:xfrm rot="5400000">
                <a:off x="3695" y="1811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63" name="Line 2190"/>
              <p:cNvSpPr>
                <a:spLocks noChangeAspect="1" noChangeShapeType="1"/>
              </p:cNvSpPr>
              <p:nvPr/>
            </p:nvSpPr>
            <p:spPr bwMode="auto">
              <a:xfrm rot="5400000">
                <a:off x="3695" y="1859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464" name="Group 2191"/>
              <p:cNvGrpSpPr>
                <a:grpSpLocks noChangeAspect="1"/>
              </p:cNvGrpSpPr>
              <p:nvPr/>
            </p:nvGrpSpPr>
            <p:grpSpPr bwMode="auto">
              <a:xfrm rot="5400000">
                <a:off x="3690" y="1734"/>
                <a:ext cx="27" cy="65"/>
                <a:chOff x="3348" y="1388"/>
                <a:chExt cx="196" cy="488"/>
              </a:xfrm>
            </p:grpSpPr>
            <p:sp>
              <p:nvSpPr>
                <p:cNvPr id="478" name="Line 2192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79" name="Line 219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465" name="Rectangle 2194"/>
              <p:cNvSpPr>
                <a:spLocks noChangeAspect="1" noChangeArrowheads="1"/>
              </p:cNvSpPr>
              <p:nvPr/>
            </p:nvSpPr>
            <p:spPr bwMode="auto">
              <a:xfrm rot="5400000">
                <a:off x="3689" y="1873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66" name="Line 2195"/>
              <p:cNvSpPr>
                <a:spLocks noChangeAspect="1" noChangeShapeType="1"/>
              </p:cNvSpPr>
              <p:nvPr/>
            </p:nvSpPr>
            <p:spPr bwMode="auto">
              <a:xfrm rot="5400000">
                <a:off x="3730" y="1871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67" name="AutoShape 2196"/>
              <p:cNvSpPr>
                <a:spLocks noChangeAspect="1" noChangeArrowheads="1"/>
              </p:cNvSpPr>
              <p:nvPr/>
            </p:nvSpPr>
            <p:spPr bwMode="auto">
              <a:xfrm rot="-5400000">
                <a:off x="3738" y="1875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68" name="Oval 2197"/>
              <p:cNvSpPr>
                <a:spLocks noChangeAspect="1" noChangeArrowheads="1"/>
              </p:cNvSpPr>
              <p:nvPr/>
            </p:nvSpPr>
            <p:spPr bwMode="auto">
              <a:xfrm rot="5400000">
                <a:off x="3654" y="1633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69" name="Line 2198"/>
              <p:cNvSpPr>
                <a:spLocks noChangeAspect="1" noChangeShapeType="1"/>
              </p:cNvSpPr>
              <p:nvPr/>
            </p:nvSpPr>
            <p:spPr bwMode="auto">
              <a:xfrm rot="5400000">
                <a:off x="3729" y="1669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70" name="Line 2199"/>
              <p:cNvSpPr>
                <a:spLocks noChangeAspect="1" noChangeShapeType="1"/>
              </p:cNvSpPr>
              <p:nvPr/>
            </p:nvSpPr>
            <p:spPr bwMode="auto">
              <a:xfrm rot="5400000">
                <a:off x="3654" y="1669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71" name="AutoShape 2200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3605" y="1681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72" name="Line 2201"/>
              <p:cNvSpPr>
                <a:spLocks noChangeAspect="1" noChangeShapeType="1"/>
              </p:cNvSpPr>
              <p:nvPr/>
            </p:nvSpPr>
            <p:spPr bwMode="auto">
              <a:xfrm rot="5400000">
                <a:off x="3642" y="1676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73" name="Line 2202"/>
              <p:cNvSpPr>
                <a:spLocks noChangeAspect="1" noChangeShapeType="1"/>
              </p:cNvSpPr>
              <p:nvPr/>
            </p:nvSpPr>
            <p:spPr bwMode="auto">
              <a:xfrm rot="5400000">
                <a:off x="3765" y="1676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74" name="AutoShape 2203"/>
              <p:cNvSpPr>
                <a:spLocks noChangeAspect="1" noChangeArrowheads="1"/>
              </p:cNvSpPr>
              <p:nvPr/>
            </p:nvSpPr>
            <p:spPr bwMode="auto">
              <a:xfrm rot="-5400000">
                <a:off x="3777" y="1681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75" name="Line 2204"/>
              <p:cNvSpPr>
                <a:spLocks noChangeAspect="1" noChangeShapeType="1"/>
              </p:cNvSpPr>
              <p:nvPr/>
            </p:nvSpPr>
            <p:spPr bwMode="auto">
              <a:xfrm rot="5400000">
                <a:off x="3707" y="1565"/>
                <a:ext cx="0" cy="8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76" name="Text Box 2205"/>
              <p:cNvSpPr txBox="1">
                <a:spLocks noChangeArrowheads="1"/>
              </p:cNvSpPr>
              <p:nvPr/>
            </p:nvSpPr>
            <p:spPr bwMode="auto">
              <a:xfrm>
                <a:off x="3596" y="1418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4x</a:t>
                </a:r>
              </a:p>
            </p:txBody>
          </p:sp>
          <p:sp>
            <p:nvSpPr>
              <p:cNvPr id="477" name="AutoShape 2206"/>
              <p:cNvSpPr>
                <a:spLocks noChangeAspect="1" noChangeArrowheads="1"/>
              </p:cNvSpPr>
              <p:nvPr/>
            </p:nvSpPr>
            <p:spPr bwMode="auto">
              <a:xfrm rot="10800000">
                <a:off x="3720" y="1564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86" name="Group 2207"/>
            <p:cNvGrpSpPr>
              <a:grpSpLocks/>
            </p:cNvGrpSpPr>
            <p:nvPr/>
          </p:nvGrpSpPr>
          <p:grpSpPr bwMode="auto">
            <a:xfrm>
              <a:off x="4892093" y="4477542"/>
              <a:ext cx="314292" cy="768324"/>
              <a:chOff x="2104" y="234"/>
              <a:chExt cx="198" cy="484"/>
            </a:xfrm>
          </p:grpSpPr>
          <p:grpSp>
            <p:nvGrpSpPr>
              <p:cNvPr id="422" name="Group 2208"/>
              <p:cNvGrpSpPr>
                <a:grpSpLocks noChangeAspect="1"/>
              </p:cNvGrpSpPr>
              <p:nvPr/>
            </p:nvGrpSpPr>
            <p:grpSpPr bwMode="auto">
              <a:xfrm rot="5400000">
                <a:off x="2167" y="353"/>
                <a:ext cx="78" cy="24"/>
                <a:chOff x="193" y="4019"/>
                <a:chExt cx="97" cy="30"/>
              </a:xfrm>
            </p:grpSpPr>
            <p:sp>
              <p:nvSpPr>
                <p:cNvPr id="450" name="Oval 2209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451" name="Rectangle 2210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452" name="Line 2211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423" name="Rectangle 2212"/>
              <p:cNvSpPr>
                <a:spLocks noChangeAspect="1" noChangeArrowheads="1"/>
              </p:cNvSpPr>
              <p:nvPr/>
            </p:nvSpPr>
            <p:spPr bwMode="auto">
              <a:xfrm rot="5400000">
                <a:off x="2188" y="638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24" name="Oval 2213"/>
              <p:cNvSpPr>
                <a:spLocks noChangeAspect="1" noChangeArrowheads="1"/>
              </p:cNvSpPr>
              <p:nvPr/>
            </p:nvSpPr>
            <p:spPr bwMode="auto">
              <a:xfrm rot="5400000">
                <a:off x="2190" y="592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25" name="Rectangle 2214"/>
              <p:cNvSpPr>
                <a:spLocks noChangeAspect="1" noChangeArrowheads="1"/>
              </p:cNvSpPr>
              <p:nvPr/>
            </p:nvSpPr>
            <p:spPr bwMode="auto">
              <a:xfrm rot="5400000">
                <a:off x="2228" y="497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26" name="Oval 2215"/>
              <p:cNvSpPr>
                <a:spLocks noChangeAspect="1" noChangeArrowheads="1"/>
              </p:cNvSpPr>
              <p:nvPr/>
            </p:nvSpPr>
            <p:spPr bwMode="auto">
              <a:xfrm rot="5400000">
                <a:off x="2227" y="546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27" name="Oval 2216"/>
              <p:cNvSpPr>
                <a:spLocks noChangeAspect="1" noChangeArrowheads="1"/>
              </p:cNvSpPr>
              <p:nvPr/>
            </p:nvSpPr>
            <p:spPr bwMode="auto">
              <a:xfrm rot="5400000">
                <a:off x="2153" y="54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28" name="Oval 2217"/>
              <p:cNvSpPr>
                <a:spLocks noChangeAspect="1" noChangeArrowheads="1"/>
              </p:cNvSpPr>
              <p:nvPr/>
            </p:nvSpPr>
            <p:spPr bwMode="auto">
              <a:xfrm rot="5400000">
                <a:off x="2227" y="448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29" name="Line 2218"/>
              <p:cNvSpPr>
                <a:spLocks noChangeAspect="1" noChangeShapeType="1"/>
              </p:cNvSpPr>
              <p:nvPr/>
            </p:nvSpPr>
            <p:spPr bwMode="auto">
              <a:xfrm rot="5400000">
                <a:off x="2228" y="53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430" name="Group 2219"/>
              <p:cNvGrpSpPr>
                <a:grpSpLocks noChangeAspect="1"/>
              </p:cNvGrpSpPr>
              <p:nvPr/>
            </p:nvGrpSpPr>
            <p:grpSpPr bwMode="auto">
              <a:xfrm rot="5400000">
                <a:off x="2141" y="511"/>
                <a:ext cx="49" cy="22"/>
                <a:chOff x="3306" y="1255"/>
                <a:chExt cx="365" cy="168"/>
              </a:xfrm>
            </p:grpSpPr>
            <p:sp>
              <p:nvSpPr>
                <p:cNvPr id="448" name="Rectangle 2220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449" name="Line 2221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431" name="Line 2222"/>
              <p:cNvSpPr>
                <a:spLocks noChangeAspect="1" noChangeShapeType="1"/>
              </p:cNvSpPr>
              <p:nvPr/>
            </p:nvSpPr>
            <p:spPr bwMode="auto">
              <a:xfrm rot="5400000">
                <a:off x="2194" y="627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" name="Line 2223"/>
              <p:cNvSpPr>
                <a:spLocks noChangeAspect="1" noChangeShapeType="1"/>
              </p:cNvSpPr>
              <p:nvPr/>
            </p:nvSpPr>
            <p:spPr bwMode="auto">
              <a:xfrm rot="5400000">
                <a:off x="2194" y="675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433" name="Group 2224"/>
              <p:cNvGrpSpPr>
                <a:grpSpLocks noChangeAspect="1"/>
              </p:cNvGrpSpPr>
              <p:nvPr/>
            </p:nvGrpSpPr>
            <p:grpSpPr bwMode="auto">
              <a:xfrm rot="5400000">
                <a:off x="2189" y="550"/>
                <a:ext cx="27" cy="65"/>
                <a:chOff x="3348" y="1388"/>
                <a:chExt cx="196" cy="488"/>
              </a:xfrm>
            </p:grpSpPr>
            <p:sp>
              <p:nvSpPr>
                <p:cNvPr id="446" name="Line 2225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47" name="Line 222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434" name="Rectangle 2227"/>
              <p:cNvSpPr>
                <a:spLocks noChangeAspect="1" noChangeArrowheads="1"/>
              </p:cNvSpPr>
              <p:nvPr/>
            </p:nvSpPr>
            <p:spPr bwMode="auto">
              <a:xfrm rot="5400000">
                <a:off x="2188" y="689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35" name="Line 2228"/>
              <p:cNvSpPr>
                <a:spLocks noChangeAspect="1" noChangeShapeType="1"/>
              </p:cNvSpPr>
              <p:nvPr/>
            </p:nvSpPr>
            <p:spPr bwMode="auto">
              <a:xfrm rot="5400000">
                <a:off x="2229" y="687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6" name="AutoShape 2229"/>
              <p:cNvSpPr>
                <a:spLocks noChangeAspect="1" noChangeArrowheads="1"/>
              </p:cNvSpPr>
              <p:nvPr/>
            </p:nvSpPr>
            <p:spPr bwMode="auto">
              <a:xfrm rot="-5400000">
                <a:off x="2237" y="691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37" name="Oval 2230"/>
              <p:cNvSpPr>
                <a:spLocks noChangeAspect="1" noChangeArrowheads="1"/>
              </p:cNvSpPr>
              <p:nvPr/>
            </p:nvSpPr>
            <p:spPr bwMode="auto">
              <a:xfrm rot="5400000">
                <a:off x="2153" y="449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38" name="Line 2231"/>
              <p:cNvSpPr>
                <a:spLocks noChangeAspect="1" noChangeShapeType="1"/>
              </p:cNvSpPr>
              <p:nvPr/>
            </p:nvSpPr>
            <p:spPr bwMode="auto">
              <a:xfrm rot="5400000">
                <a:off x="2228" y="485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9" name="Line 2232"/>
              <p:cNvSpPr>
                <a:spLocks noChangeAspect="1" noChangeShapeType="1"/>
              </p:cNvSpPr>
              <p:nvPr/>
            </p:nvSpPr>
            <p:spPr bwMode="auto">
              <a:xfrm rot="5400000">
                <a:off x="2153" y="485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0" name="AutoShape 2233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2104" y="497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41" name="Line 2234"/>
              <p:cNvSpPr>
                <a:spLocks noChangeAspect="1" noChangeShapeType="1"/>
              </p:cNvSpPr>
              <p:nvPr/>
            </p:nvSpPr>
            <p:spPr bwMode="auto">
              <a:xfrm rot="5400000">
                <a:off x="2141" y="492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" name="Line 2235"/>
              <p:cNvSpPr>
                <a:spLocks noChangeAspect="1" noChangeShapeType="1"/>
              </p:cNvSpPr>
              <p:nvPr/>
            </p:nvSpPr>
            <p:spPr bwMode="auto">
              <a:xfrm rot="5400000">
                <a:off x="2264" y="492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" name="AutoShape 2236"/>
              <p:cNvSpPr>
                <a:spLocks noChangeAspect="1" noChangeArrowheads="1"/>
              </p:cNvSpPr>
              <p:nvPr/>
            </p:nvSpPr>
            <p:spPr bwMode="auto">
              <a:xfrm rot="-5400000">
                <a:off x="2276" y="497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44" name="Line 2237"/>
              <p:cNvSpPr>
                <a:spLocks noChangeAspect="1" noChangeShapeType="1"/>
              </p:cNvSpPr>
              <p:nvPr/>
            </p:nvSpPr>
            <p:spPr bwMode="auto">
              <a:xfrm rot="5400000">
                <a:off x="2205" y="392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5" name="Text Box 2238"/>
              <p:cNvSpPr txBox="1">
                <a:spLocks noChangeArrowheads="1"/>
              </p:cNvSpPr>
              <p:nvPr/>
            </p:nvSpPr>
            <p:spPr bwMode="auto">
              <a:xfrm>
                <a:off x="2120" y="234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5x</a:t>
                </a:r>
              </a:p>
            </p:txBody>
          </p:sp>
        </p:grpSp>
        <p:sp>
          <p:nvSpPr>
            <p:cNvPr id="387" name="Line 2239"/>
            <p:cNvSpPr>
              <a:spLocks noChangeShapeType="1"/>
            </p:cNvSpPr>
            <p:nvPr/>
          </p:nvSpPr>
          <p:spPr bwMode="auto">
            <a:xfrm>
              <a:off x="5042888" y="5309364"/>
              <a:ext cx="12699" cy="58735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88" name="Group 2240"/>
            <p:cNvGrpSpPr>
              <a:grpSpLocks/>
            </p:cNvGrpSpPr>
            <p:nvPr/>
          </p:nvGrpSpPr>
          <p:grpSpPr bwMode="auto">
            <a:xfrm>
              <a:off x="3471431" y="5047436"/>
              <a:ext cx="314292" cy="768324"/>
              <a:chOff x="2104" y="234"/>
              <a:chExt cx="198" cy="484"/>
            </a:xfrm>
          </p:grpSpPr>
          <p:grpSp>
            <p:nvGrpSpPr>
              <p:cNvPr id="391" name="Group 2241"/>
              <p:cNvGrpSpPr>
                <a:grpSpLocks noChangeAspect="1"/>
              </p:cNvGrpSpPr>
              <p:nvPr/>
            </p:nvGrpSpPr>
            <p:grpSpPr bwMode="auto">
              <a:xfrm rot="5400000">
                <a:off x="2167" y="353"/>
                <a:ext cx="78" cy="24"/>
                <a:chOff x="193" y="4019"/>
                <a:chExt cx="97" cy="30"/>
              </a:xfrm>
            </p:grpSpPr>
            <p:sp>
              <p:nvSpPr>
                <p:cNvPr id="419" name="Oval 2242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420" name="Rectangle 2243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421" name="Line 2244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392" name="Rectangle 2245"/>
              <p:cNvSpPr>
                <a:spLocks noChangeAspect="1" noChangeArrowheads="1"/>
              </p:cNvSpPr>
              <p:nvPr/>
            </p:nvSpPr>
            <p:spPr bwMode="auto">
              <a:xfrm rot="5400000">
                <a:off x="2188" y="638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393" name="Oval 2246"/>
              <p:cNvSpPr>
                <a:spLocks noChangeAspect="1" noChangeArrowheads="1"/>
              </p:cNvSpPr>
              <p:nvPr/>
            </p:nvSpPr>
            <p:spPr bwMode="auto">
              <a:xfrm rot="5400000">
                <a:off x="2190" y="592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394" name="Rectangle 2247"/>
              <p:cNvSpPr>
                <a:spLocks noChangeAspect="1" noChangeArrowheads="1"/>
              </p:cNvSpPr>
              <p:nvPr/>
            </p:nvSpPr>
            <p:spPr bwMode="auto">
              <a:xfrm rot="5400000">
                <a:off x="2228" y="497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395" name="Oval 2248"/>
              <p:cNvSpPr>
                <a:spLocks noChangeAspect="1" noChangeArrowheads="1"/>
              </p:cNvSpPr>
              <p:nvPr/>
            </p:nvSpPr>
            <p:spPr bwMode="auto">
              <a:xfrm rot="5400000">
                <a:off x="2227" y="546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396" name="Oval 2249"/>
              <p:cNvSpPr>
                <a:spLocks noChangeAspect="1" noChangeArrowheads="1"/>
              </p:cNvSpPr>
              <p:nvPr/>
            </p:nvSpPr>
            <p:spPr bwMode="auto">
              <a:xfrm rot="5400000">
                <a:off x="2153" y="54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397" name="Oval 2250"/>
              <p:cNvSpPr>
                <a:spLocks noChangeAspect="1" noChangeArrowheads="1"/>
              </p:cNvSpPr>
              <p:nvPr/>
            </p:nvSpPr>
            <p:spPr bwMode="auto">
              <a:xfrm rot="5400000">
                <a:off x="2227" y="448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398" name="Line 2251"/>
              <p:cNvSpPr>
                <a:spLocks noChangeAspect="1" noChangeShapeType="1"/>
              </p:cNvSpPr>
              <p:nvPr/>
            </p:nvSpPr>
            <p:spPr bwMode="auto">
              <a:xfrm rot="5400000">
                <a:off x="2228" y="53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399" name="Group 2252"/>
              <p:cNvGrpSpPr>
                <a:grpSpLocks noChangeAspect="1"/>
              </p:cNvGrpSpPr>
              <p:nvPr/>
            </p:nvGrpSpPr>
            <p:grpSpPr bwMode="auto">
              <a:xfrm rot="5400000">
                <a:off x="2141" y="511"/>
                <a:ext cx="49" cy="22"/>
                <a:chOff x="3306" y="1255"/>
                <a:chExt cx="365" cy="168"/>
              </a:xfrm>
            </p:grpSpPr>
            <p:sp>
              <p:nvSpPr>
                <p:cNvPr id="417" name="Rectangle 2253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418" name="Line 2254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400" name="Line 2255"/>
              <p:cNvSpPr>
                <a:spLocks noChangeAspect="1" noChangeShapeType="1"/>
              </p:cNvSpPr>
              <p:nvPr/>
            </p:nvSpPr>
            <p:spPr bwMode="auto">
              <a:xfrm rot="5400000">
                <a:off x="2194" y="627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1" name="Line 2256"/>
              <p:cNvSpPr>
                <a:spLocks noChangeAspect="1" noChangeShapeType="1"/>
              </p:cNvSpPr>
              <p:nvPr/>
            </p:nvSpPr>
            <p:spPr bwMode="auto">
              <a:xfrm rot="5400000">
                <a:off x="2194" y="675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402" name="Group 2257"/>
              <p:cNvGrpSpPr>
                <a:grpSpLocks noChangeAspect="1"/>
              </p:cNvGrpSpPr>
              <p:nvPr/>
            </p:nvGrpSpPr>
            <p:grpSpPr bwMode="auto">
              <a:xfrm rot="5400000">
                <a:off x="2189" y="550"/>
                <a:ext cx="27" cy="65"/>
                <a:chOff x="3348" y="1388"/>
                <a:chExt cx="196" cy="488"/>
              </a:xfrm>
            </p:grpSpPr>
            <p:sp>
              <p:nvSpPr>
                <p:cNvPr id="415" name="Line 2258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16" name="Line 225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403" name="Rectangle 2260"/>
              <p:cNvSpPr>
                <a:spLocks noChangeAspect="1" noChangeArrowheads="1"/>
              </p:cNvSpPr>
              <p:nvPr/>
            </p:nvSpPr>
            <p:spPr bwMode="auto">
              <a:xfrm rot="5400000">
                <a:off x="2188" y="689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04" name="Line 2261"/>
              <p:cNvSpPr>
                <a:spLocks noChangeAspect="1" noChangeShapeType="1"/>
              </p:cNvSpPr>
              <p:nvPr/>
            </p:nvSpPr>
            <p:spPr bwMode="auto">
              <a:xfrm rot="5400000">
                <a:off x="2229" y="687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5" name="AutoShape 2262"/>
              <p:cNvSpPr>
                <a:spLocks noChangeAspect="1" noChangeArrowheads="1"/>
              </p:cNvSpPr>
              <p:nvPr/>
            </p:nvSpPr>
            <p:spPr bwMode="auto">
              <a:xfrm rot="-5400000">
                <a:off x="2237" y="691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06" name="Oval 2263"/>
              <p:cNvSpPr>
                <a:spLocks noChangeAspect="1" noChangeArrowheads="1"/>
              </p:cNvSpPr>
              <p:nvPr/>
            </p:nvSpPr>
            <p:spPr bwMode="auto">
              <a:xfrm rot="5400000">
                <a:off x="2153" y="449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07" name="Line 2264"/>
              <p:cNvSpPr>
                <a:spLocks noChangeAspect="1" noChangeShapeType="1"/>
              </p:cNvSpPr>
              <p:nvPr/>
            </p:nvSpPr>
            <p:spPr bwMode="auto">
              <a:xfrm rot="5400000">
                <a:off x="2228" y="485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8" name="Line 2265"/>
              <p:cNvSpPr>
                <a:spLocks noChangeAspect="1" noChangeShapeType="1"/>
              </p:cNvSpPr>
              <p:nvPr/>
            </p:nvSpPr>
            <p:spPr bwMode="auto">
              <a:xfrm rot="5400000">
                <a:off x="2153" y="485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9" name="AutoShape 2266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2104" y="497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10" name="Line 2267"/>
              <p:cNvSpPr>
                <a:spLocks noChangeAspect="1" noChangeShapeType="1"/>
              </p:cNvSpPr>
              <p:nvPr/>
            </p:nvSpPr>
            <p:spPr bwMode="auto">
              <a:xfrm rot="5400000">
                <a:off x="2141" y="492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1" name="Line 2268"/>
              <p:cNvSpPr>
                <a:spLocks noChangeAspect="1" noChangeShapeType="1"/>
              </p:cNvSpPr>
              <p:nvPr/>
            </p:nvSpPr>
            <p:spPr bwMode="auto">
              <a:xfrm rot="5400000">
                <a:off x="2264" y="492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2" name="AutoShape 2269"/>
              <p:cNvSpPr>
                <a:spLocks noChangeAspect="1" noChangeArrowheads="1"/>
              </p:cNvSpPr>
              <p:nvPr/>
            </p:nvSpPr>
            <p:spPr bwMode="auto">
              <a:xfrm rot="-5400000">
                <a:off x="2276" y="497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13" name="Line 2270"/>
              <p:cNvSpPr>
                <a:spLocks noChangeAspect="1" noChangeShapeType="1"/>
              </p:cNvSpPr>
              <p:nvPr/>
            </p:nvSpPr>
            <p:spPr bwMode="auto">
              <a:xfrm rot="5400000">
                <a:off x="2205" y="392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4" name="Text Box 2271"/>
              <p:cNvSpPr txBox="1">
                <a:spLocks noChangeArrowheads="1"/>
              </p:cNvSpPr>
              <p:nvPr/>
            </p:nvSpPr>
            <p:spPr bwMode="auto">
              <a:xfrm>
                <a:off x="2120" y="234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3x</a:t>
                </a:r>
              </a:p>
            </p:txBody>
          </p:sp>
        </p:grpSp>
        <p:sp>
          <p:nvSpPr>
            <p:cNvPr id="389" name="Line 2272"/>
            <p:cNvSpPr>
              <a:spLocks noChangeShapeType="1"/>
            </p:cNvSpPr>
            <p:nvPr/>
          </p:nvSpPr>
          <p:spPr bwMode="auto">
            <a:xfrm>
              <a:off x="4300018" y="5404610"/>
              <a:ext cx="6349" cy="479409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0" name="Line 2009"/>
            <p:cNvSpPr>
              <a:spLocks noChangeShapeType="1"/>
            </p:cNvSpPr>
            <p:nvPr/>
          </p:nvSpPr>
          <p:spPr bwMode="auto">
            <a:xfrm flipH="1" flipV="1">
              <a:off x="1542824" y="5183956"/>
              <a:ext cx="23809" cy="13652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5583040" y="5113304"/>
            <a:ext cx="2970374" cy="918569"/>
            <a:chOff x="5743901" y="5444988"/>
            <a:chExt cx="2970374" cy="918569"/>
          </a:xfrm>
        </p:grpSpPr>
        <p:sp>
          <p:nvSpPr>
            <p:cNvPr id="6" name="Obdélník 5"/>
            <p:cNvSpPr/>
            <p:nvPr/>
          </p:nvSpPr>
          <p:spPr bwMode="auto">
            <a:xfrm>
              <a:off x="5743901" y="5444988"/>
              <a:ext cx="2962081" cy="91856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464" name="Group 1471"/>
            <p:cNvGrpSpPr/>
            <p:nvPr/>
          </p:nvGrpSpPr>
          <p:grpSpPr>
            <a:xfrm>
              <a:off x="5877919" y="5984062"/>
              <a:ext cx="2376264" cy="290393"/>
              <a:chOff x="6444208" y="5589240"/>
              <a:chExt cx="2376264" cy="290393"/>
            </a:xfrm>
          </p:grpSpPr>
          <p:sp>
            <p:nvSpPr>
              <p:cNvPr id="1465" name="Text Box 6"/>
              <p:cNvSpPr txBox="1">
                <a:spLocks noChangeArrowheads="1"/>
              </p:cNvSpPr>
              <p:nvPr/>
            </p:nvSpPr>
            <p:spPr bwMode="auto">
              <a:xfrm>
                <a:off x="7624266" y="5589240"/>
                <a:ext cx="740908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200" dirty="0" err="1" smtClean="0">
                    <a:latin typeface="Times New Roman" pitchFamily="18" charset="0"/>
                  </a:rPr>
                  <a:t>GlcNAc</a:t>
                </a:r>
                <a:r>
                  <a:rPr lang="en-US" altLang="en-US" sz="1200" dirty="0" smtClean="0">
                    <a:latin typeface="Times New Roman" pitchFamily="18" charset="0"/>
                  </a:rPr>
                  <a:t>;</a:t>
                </a:r>
                <a:endParaRPr lang="en-US" altLang="en-US" sz="1200" dirty="0">
                  <a:latin typeface="Times New Roman" pitchFamily="18" charset="0"/>
                </a:endParaRPr>
              </a:p>
            </p:txBody>
          </p:sp>
          <p:sp>
            <p:nvSpPr>
              <p:cNvPr id="1466" name="Rectangle 7"/>
              <p:cNvSpPr>
                <a:spLocks noChangeAspect="1" noChangeArrowheads="1"/>
              </p:cNvSpPr>
              <p:nvPr/>
            </p:nvSpPr>
            <p:spPr bwMode="auto">
              <a:xfrm>
                <a:off x="7532612" y="5661248"/>
                <a:ext cx="135732" cy="115728"/>
              </a:xfrm>
              <a:prstGeom prst="rect">
                <a:avLst/>
              </a:prstGeom>
              <a:solidFill>
                <a:srgbClr val="0070C0"/>
              </a:solidFill>
              <a:ln w="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7" name="Oval 8"/>
              <p:cNvSpPr>
                <a:spLocks noChangeAspect="1" noChangeArrowheads="1"/>
              </p:cNvSpPr>
              <p:nvPr/>
            </p:nvSpPr>
            <p:spPr bwMode="auto">
              <a:xfrm>
                <a:off x="6444208" y="5657628"/>
                <a:ext cx="140018" cy="132875"/>
              </a:xfrm>
              <a:prstGeom prst="ellipse">
                <a:avLst/>
              </a:prstGeom>
              <a:solidFill>
                <a:srgbClr val="33CC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468" name="AutoShape 9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8316416" y="5648102"/>
                <a:ext cx="151448" cy="141447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469" name="Text Box 10"/>
              <p:cNvSpPr txBox="1">
                <a:spLocks noChangeArrowheads="1"/>
              </p:cNvSpPr>
              <p:nvPr/>
            </p:nvSpPr>
            <p:spPr bwMode="auto">
              <a:xfrm>
                <a:off x="8407722" y="5602635"/>
                <a:ext cx="412750" cy="274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200" dirty="0" err="1">
                    <a:latin typeface="Times New Roman" pitchFamily="18" charset="0"/>
                  </a:rPr>
                  <a:t>Fuc</a:t>
                </a:r>
                <a:endParaRPr lang="en-US" altLang="en-US" sz="1200" dirty="0">
                  <a:latin typeface="Times New Roman" pitchFamily="18" charset="0"/>
                </a:endParaRPr>
              </a:p>
            </p:txBody>
          </p:sp>
          <p:sp>
            <p:nvSpPr>
              <p:cNvPr id="1470" name="Oval 14"/>
              <p:cNvSpPr>
                <a:spLocks noChangeAspect="1" noChangeArrowheads="1"/>
              </p:cNvSpPr>
              <p:nvPr/>
            </p:nvSpPr>
            <p:spPr bwMode="auto">
              <a:xfrm>
                <a:off x="7024270" y="5657628"/>
                <a:ext cx="140018" cy="132874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471" name="Text Box 15"/>
              <p:cNvSpPr txBox="1">
                <a:spLocks noChangeArrowheads="1"/>
              </p:cNvSpPr>
              <p:nvPr/>
            </p:nvSpPr>
            <p:spPr bwMode="auto">
              <a:xfrm>
                <a:off x="7092280" y="5602634"/>
                <a:ext cx="489236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200" dirty="0" smtClean="0">
                    <a:latin typeface="Times New Roman" pitchFamily="18" charset="0"/>
                  </a:rPr>
                  <a:t> Gal;</a:t>
                </a:r>
                <a:endParaRPr lang="en-US" altLang="en-US" sz="1200" dirty="0">
                  <a:latin typeface="Times New Roman" pitchFamily="18" charset="0"/>
                </a:endParaRPr>
              </a:p>
            </p:txBody>
          </p:sp>
          <p:sp>
            <p:nvSpPr>
              <p:cNvPr id="1472" name="Text Box 19"/>
              <p:cNvSpPr txBox="1">
                <a:spLocks noChangeArrowheads="1"/>
              </p:cNvSpPr>
              <p:nvPr/>
            </p:nvSpPr>
            <p:spPr bwMode="auto">
              <a:xfrm>
                <a:off x="6516216" y="5602634"/>
                <a:ext cx="510076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200" dirty="0" smtClean="0">
                    <a:latin typeface="Times New Roman" pitchFamily="18" charset="0"/>
                  </a:rPr>
                  <a:t>Man;</a:t>
                </a:r>
                <a:endParaRPr lang="en-US" altLang="en-US" sz="1200" dirty="0">
                  <a:latin typeface="Times New Roman" pitchFamily="18" charset="0"/>
                </a:endParaRPr>
              </a:p>
            </p:txBody>
          </p:sp>
        </p:grpSp>
        <p:sp>
          <p:nvSpPr>
            <p:cNvPr id="1473" name="Obdélník 1472"/>
            <p:cNvSpPr/>
            <p:nvPr/>
          </p:nvSpPr>
          <p:spPr>
            <a:xfrm>
              <a:off x="5763667" y="5501522"/>
              <a:ext cx="29506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1200" dirty="0" smtClean="0">
                  <a:solidFill>
                    <a:schemeClr val="tx2"/>
                  </a:solidFill>
                </a:rPr>
                <a:t>MALDI-TOF-MS  </a:t>
              </a:r>
              <a:r>
                <a:rPr lang="en-US" altLang="en-US" sz="1200" dirty="0">
                  <a:solidFill>
                    <a:schemeClr val="tx2"/>
                  </a:solidFill>
                </a:rPr>
                <a:t>spectra of </a:t>
              </a:r>
              <a:r>
                <a:rPr lang="en-US" altLang="en-US" sz="1200" dirty="0" smtClean="0">
                  <a:solidFill>
                    <a:schemeClr val="tx2"/>
                  </a:solidFill>
                </a:rPr>
                <a:t>N-</a:t>
              </a:r>
              <a:r>
                <a:rPr lang="en-US" altLang="en-US" sz="1200" dirty="0" err="1" smtClean="0">
                  <a:solidFill>
                    <a:schemeClr val="tx2"/>
                  </a:solidFill>
                </a:rPr>
                <a:t>glycans</a:t>
              </a:r>
              <a:r>
                <a:rPr lang="en-US" altLang="en-US" sz="1200" dirty="0" smtClean="0">
                  <a:solidFill>
                    <a:schemeClr val="tx2"/>
                  </a:solidFill>
                </a:rPr>
                <a:t> after </a:t>
              </a:r>
              <a:r>
                <a:rPr lang="en-US" altLang="en-US" sz="1200" dirty="0" err="1" smtClean="0">
                  <a:solidFill>
                    <a:schemeClr val="tx2"/>
                  </a:solidFill>
                </a:rPr>
                <a:t>desialylation</a:t>
              </a:r>
              <a:endParaRPr lang="cs-CZ" sz="1200" dirty="0"/>
            </a:p>
          </p:txBody>
        </p:sp>
      </p:grpSp>
      <p:pic>
        <p:nvPicPr>
          <p:cNvPr id="1475" name="Obrázek 14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768" y="1508190"/>
            <a:ext cx="893131" cy="1032774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8553414" y="6513717"/>
            <a:ext cx="417255" cy="284656"/>
          </a:xfrm>
        </p:spPr>
        <p:txBody>
          <a:bodyPr/>
          <a:lstStyle/>
          <a:p>
            <a:fld id="{46B6A4B1-F24B-4413-BA05-5FA8E77829E9}" type="slidenum">
              <a:rPr lang="en-US" altLang="cs-CZ" smtClean="0"/>
              <a:pPr/>
              <a:t>18</a:t>
            </a:fld>
            <a:endParaRPr lang="en-US" altLang="cs-CZ"/>
          </a:p>
        </p:txBody>
      </p:sp>
      <p:sp>
        <p:nvSpPr>
          <p:cNvPr id="3" name="Obdélník 2"/>
          <p:cNvSpPr/>
          <p:nvPr/>
        </p:nvSpPr>
        <p:spPr>
          <a:xfrm>
            <a:off x="5308239" y="6158732"/>
            <a:ext cx="3603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ts val="1200"/>
              </a:lnSpc>
              <a:spcAft>
                <a:spcPts val="0"/>
              </a:spcAft>
              <a:tabLst>
                <a:tab pos="197485" algn="l"/>
                <a:tab pos="270510" algn="l"/>
                <a:tab pos="914400" algn="l"/>
                <a:tab pos="1828800" algn="l"/>
                <a:tab pos="2743200" algn="l"/>
                <a:tab pos="3657600" algn="l"/>
              </a:tabLst>
            </a:pPr>
            <a:r>
              <a:rPr lang="cs-CZ" sz="1200" i="1">
                <a:solidFill>
                  <a:srgbClr val="000000"/>
                </a:solidFill>
                <a:ea typeface="Times New Roman" panose="02020603050405020304" pitchFamily="18" charset="0"/>
              </a:rPr>
              <a:t>Lattová E., </a:t>
            </a:r>
            <a:r>
              <a:rPr lang="cs-CZ" sz="1200" i="1" smtClean="0">
                <a:ea typeface="Times New Roman" panose="02020603050405020304" pitchFamily="18" charset="0"/>
              </a:rPr>
              <a:t>J</a:t>
            </a:r>
            <a:r>
              <a:rPr lang="cs-CZ" sz="1200" i="1">
                <a:ea typeface="Times New Roman" panose="02020603050405020304" pitchFamily="18" charset="0"/>
              </a:rPr>
              <a:t>. Proteome Res., 15 (8), 2777-2786 (2016)</a:t>
            </a:r>
            <a:endParaRPr lang="cs-CZ" sz="1200" i="1"/>
          </a:p>
        </p:txBody>
      </p:sp>
      <p:sp>
        <p:nvSpPr>
          <p:cNvPr id="1474" name="Rectangle 34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  <p:extLst>
      <p:ext uri="{BB962C8B-B14F-4D97-AF65-F5344CB8AC3E}">
        <p14:creationId xmlns:p14="http://schemas.microsoft.com/office/powerpoint/2010/main" val="173319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https://s-media-cache-ak0.pinimg.com/736x/79/f8/39/79f8397406fc725e32e659addc6242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588645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91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29"/>
          <p:cNvSpPr txBox="1">
            <a:spLocks noChangeArrowheads="1"/>
          </p:cNvSpPr>
          <p:nvPr/>
        </p:nvSpPr>
        <p:spPr bwMode="auto">
          <a:xfrm>
            <a:off x="2195279" y="2997200"/>
            <a:ext cx="46312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b="1" smtClean="0">
                <a:latin typeface="Bernard MT Condensed" panose="02050806060905020404" pitchFamily="18" charset="0"/>
              </a:rPr>
              <a:t>Proteomic</a:t>
            </a:r>
            <a:r>
              <a:rPr lang="cs-CZ" altLang="cs-CZ" sz="3600" b="1" smtClean="0">
                <a:latin typeface="Bernard MT Condensed" panose="02050806060905020404" pitchFamily="18" charset="0"/>
              </a:rPr>
              <a:t> MS applications</a:t>
            </a:r>
            <a:endParaRPr lang="en-US" altLang="cs-CZ" sz="3600" b="1">
              <a:latin typeface="Bernard MT Condensed" panose="020508060609050204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27584" y="332656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u="none" strike="noStrike" baseline="0" dirty="0" smtClean="0">
                <a:latin typeface="+mj-lt"/>
              </a:rPr>
              <a:t>Comparison of human</a:t>
            </a:r>
            <a:r>
              <a:rPr lang="en-US" b="1" i="0" u="none" strike="noStrike" dirty="0" smtClean="0">
                <a:latin typeface="+mj-lt"/>
              </a:rPr>
              <a:t> </a:t>
            </a:r>
            <a:r>
              <a:rPr lang="cs-CZ" b="1" i="0" u="none" strike="noStrike" baseline="0" dirty="0" err="1" smtClean="0">
                <a:latin typeface="+mj-lt"/>
              </a:rPr>
              <a:t>cancer</a:t>
            </a:r>
            <a:r>
              <a:rPr lang="cs-CZ" b="1" i="0" u="none" strike="noStrike" baseline="0" dirty="0" smtClean="0">
                <a:latin typeface="+mj-lt"/>
              </a:rPr>
              <a:t> cell line</a:t>
            </a:r>
            <a:r>
              <a:rPr lang="en-US" b="1" i="0" u="none" strike="noStrike" baseline="0" dirty="0" smtClean="0">
                <a:latin typeface="+mj-lt"/>
              </a:rPr>
              <a:t> proteome and transcriptome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64" y="980728"/>
            <a:ext cx="2833555" cy="5550403"/>
          </a:xfrm>
          <a:prstGeom prst="rect">
            <a:avLst/>
          </a:prstGeom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8244408" y="92265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/>
              <a:t>C7250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223" y="2578210"/>
            <a:ext cx="5767461" cy="235543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7781" y="1367719"/>
            <a:ext cx="4828715" cy="81188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613100" y="1628800"/>
            <a:ext cx="97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frakcí</a:t>
            </a:r>
          </a:p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72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frakc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310758" y="6381750"/>
            <a:ext cx="319260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 dirty="0" smtClean="0"/>
              <a:t>N. </a:t>
            </a:r>
            <a:r>
              <a:rPr lang="cs-CZ" altLang="cs-CZ" sz="1200" i="1" dirty="0" err="1" smtClean="0"/>
              <a:t>Nagaraj</a:t>
            </a:r>
            <a:r>
              <a:rPr lang="cs-CZ" altLang="cs-CZ" sz="1200" i="1" dirty="0" smtClean="0"/>
              <a:t> </a:t>
            </a:r>
            <a:r>
              <a:rPr lang="cs-CZ" altLang="cs-CZ" sz="1200" i="1" dirty="0"/>
              <a:t>et al., </a:t>
            </a:r>
            <a:r>
              <a:rPr lang="en-US" altLang="cs-CZ" sz="1200" i="1" dirty="0" smtClean="0"/>
              <a:t>Mol. Syst. Biol.,</a:t>
            </a:r>
            <a:r>
              <a:rPr lang="cs-CZ" altLang="cs-CZ" sz="1200" i="1" dirty="0" smtClean="0"/>
              <a:t> 7, 548</a:t>
            </a:r>
            <a:r>
              <a:rPr lang="en-US" altLang="cs-CZ" sz="1200" i="1" dirty="0" smtClean="0"/>
              <a:t> </a:t>
            </a:r>
            <a:r>
              <a:rPr lang="en-US" altLang="cs-CZ" sz="1200" i="1" dirty="0"/>
              <a:t>(</a:t>
            </a:r>
            <a:r>
              <a:rPr lang="cs-CZ" altLang="cs-CZ" sz="1200" dirty="0" smtClean="0"/>
              <a:t>2011</a:t>
            </a:r>
            <a:r>
              <a:rPr lang="en-US" altLang="cs-CZ" sz="1200" dirty="0" smtClean="0"/>
              <a:t>).</a:t>
            </a:r>
            <a:endParaRPr lang="cs-CZ" altLang="cs-CZ" sz="1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031161" y="1575050"/>
            <a:ext cx="10278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10 mg </a:t>
            </a:r>
            <a:r>
              <a:rPr lang="cs-CZ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proteins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25181" y="2305243"/>
            <a:ext cx="1548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Protein fractionation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-36512" y="4725144"/>
            <a:ext cx="1582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Peptide fractionation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7" descr="pic118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36538"/>
            <a:ext cx="7626350" cy="647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04825" y="782638"/>
            <a:ext cx="586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000" b="1"/>
              <a:t>R</a:t>
            </a:r>
            <a:r>
              <a:rPr lang="cs-CZ" altLang="cs-CZ" sz="2000" b="1" smtClean="0"/>
              <a:t>elative quantification</a:t>
            </a:r>
            <a:r>
              <a:rPr lang="en-US" altLang="cs-CZ" sz="2000" b="1" smtClean="0"/>
              <a:t> </a:t>
            </a:r>
            <a:r>
              <a:rPr lang="cs-CZ" altLang="cs-CZ" sz="2000" b="1" smtClean="0"/>
              <a:t>by MS</a:t>
            </a:r>
            <a:endParaRPr lang="en-US" altLang="cs-CZ" sz="2000" i="1"/>
          </a:p>
        </p:txBody>
      </p:sp>
      <p:grpSp>
        <p:nvGrpSpPr>
          <p:cNvPr id="21507" name="Group 14"/>
          <p:cNvGrpSpPr>
            <a:grpSpLocks/>
          </p:cNvGrpSpPr>
          <p:nvPr/>
        </p:nvGrpSpPr>
        <p:grpSpPr bwMode="auto">
          <a:xfrm>
            <a:off x="1320800" y="2276475"/>
            <a:ext cx="1944688" cy="1368425"/>
            <a:chOff x="2653" y="2931"/>
            <a:chExt cx="1497" cy="953"/>
          </a:xfrm>
        </p:grpSpPr>
        <p:sp>
          <p:nvSpPr>
            <p:cNvPr id="21542" name="Rectangle 15"/>
            <p:cNvSpPr>
              <a:spLocks noChangeArrowheads="1"/>
            </p:cNvSpPr>
            <p:nvPr/>
          </p:nvSpPr>
          <p:spPr bwMode="auto">
            <a:xfrm>
              <a:off x="2653" y="2931"/>
              <a:ext cx="1497" cy="9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21543" name="Freeform 16"/>
            <p:cNvSpPr>
              <a:spLocks/>
            </p:cNvSpPr>
            <p:nvPr/>
          </p:nvSpPr>
          <p:spPr bwMode="auto">
            <a:xfrm>
              <a:off x="2700" y="3480"/>
              <a:ext cx="1359" cy="347"/>
            </a:xfrm>
            <a:custGeom>
              <a:avLst/>
              <a:gdLst>
                <a:gd name="T0" fmla="*/ 20 w 6796"/>
                <a:gd name="T1" fmla="*/ 61 h 1735"/>
                <a:gd name="T2" fmla="*/ 24 w 6796"/>
                <a:gd name="T3" fmla="*/ 59 h 1735"/>
                <a:gd name="T4" fmla="*/ 28 w 6796"/>
                <a:gd name="T5" fmla="*/ 61 h 1735"/>
                <a:gd name="T6" fmla="*/ 32 w 6796"/>
                <a:gd name="T7" fmla="*/ 58 h 1735"/>
                <a:gd name="T8" fmla="*/ 36 w 6796"/>
                <a:gd name="T9" fmla="*/ 61 h 1735"/>
                <a:gd name="T10" fmla="*/ 40 w 6796"/>
                <a:gd name="T11" fmla="*/ 58 h 1735"/>
                <a:gd name="T12" fmla="*/ 44 w 6796"/>
                <a:gd name="T13" fmla="*/ 58 h 1735"/>
                <a:gd name="T14" fmla="*/ 48 w 6796"/>
                <a:gd name="T15" fmla="*/ 60 h 1735"/>
                <a:gd name="T16" fmla="*/ 52 w 6796"/>
                <a:gd name="T17" fmla="*/ 55 h 1735"/>
                <a:gd name="T18" fmla="*/ 56 w 6796"/>
                <a:gd name="T19" fmla="*/ 59 h 1735"/>
                <a:gd name="T20" fmla="*/ 60 w 6796"/>
                <a:gd name="T21" fmla="*/ 58 h 1735"/>
                <a:gd name="T22" fmla="*/ 64 w 6796"/>
                <a:gd name="T23" fmla="*/ 61 h 1735"/>
                <a:gd name="T24" fmla="*/ 68 w 6796"/>
                <a:gd name="T25" fmla="*/ 55 h 1735"/>
                <a:gd name="T26" fmla="*/ 72 w 6796"/>
                <a:gd name="T27" fmla="*/ 58 h 1735"/>
                <a:gd name="T28" fmla="*/ 76 w 6796"/>
                <a:gd name="T29" fmla="*/ 59 h 1735"/>
                <a:gd name="T30" fmla="*/ 80 w 6796"/>
                <a:gd name="T31" fmla="*/ 58 h 1735"/>
                <a:gd name="T32" fmla="*/ 84 w 6796"/>
                <a:gd name="T33" fmla="*/ 59 h 1735"/>
                <a:gd name="T34" fmla="*/ 88 w 6796"/>
                <a:gd name="T35" fmla="*/ 56 h 1735"/>
                <a:gd name="T36" fmla="*/ 92 w 6796"/>
                <a:gd name="T37" fmla="*/ 61 h 1735"/>
                <a:gd name="T38" fmla="*/ 96 w 6796"/>
                <a:gd name="T39" fmla="*/ 55 h 1735"/>
                <a:gd name="T40" fmla="*/ 100 w 6796"/>
                <a:gd name="T41" fmla="*/ 59 h 1735"/>
                <a:gd name="T42" fmla="*/ 104 w 6796"/>
                <a:gd name="T43" fmla="*/ 57 h 1735"/>
                <a:gd name="T44" fmla="*/ 108 w 6796"/>
                <a:gd name="T45" fmla="*/ 58 h 1735"/>
                <a:gd name="T46" fmla="*/ 112 w 6796"/>
                <a:gd name="T47" fmla="*/ 57 h 1735"/>
                <a:gd name="T48" fmla="*/ 116 w 6796"/>
                <a:gd name="T49" fmla="*/ 57 h 1735"/>
                <a:gd name="T50" fmla="*/ 120 w 6796"/>
                <a:gd name="T51" fmla="*/ 57 h 1735"/>
                <a:gd name="T52" fmla="*/ 124 w 6796"/>
                <a:gd name="T53" fmla="*/ 58 h 1735"/>
                <a:gd name="T54" fmla="*/ 128 w 6796"/>
                <a:gd name="T55" fmla="*/ 59 h 1735"/>
                <a:gd name="T56" fmla="*/ 132 w 6796"/>
                <a:gd name="T57" fmla="*/ 58 h 1735"/>
                <a:gd name="T58" fmla="*/ 136 w 6796"/>
                <a:gd name="T59" fmla="*/ 57 h 1735"/>
                <a:gd name="T60" fmla="*/ 140 w 6796"/>
                <a:gd name="T61" fmla="*/ 59 h 1735"/>
                <a:gd name="T62" fmla="*/ 144 w 6796"/>
                <a:gd name="T63" fmla="*/ 60 h 1735"/>
                <a:gd name="T64" fmla="*/ 148 w 6796"/>
                <a:gd name="T65" fmla="*/ 58 h 1735"/>
                <a:gd name="T66" fmla="*/ 152 w 6796"/>
                <a:gd name="T67" fmla="*/ 57 h 1735"/>
                <a:gd name="T68" fmla="*/ 156 w 6796"/>
                <a:gd name="T69" fmla="*/ 58 h 1735"/>
                <a:gd name="T70" fmla="*/ 160 w 6796"/>
                <a:gd name="T71" fmla="*/ 58 h 1735"/>
                <a:gd name="T72" fmla="*/ 164 w 6796"/>
                <a:gd name="T73" fmla="*/ 58 h 1735"/>
                <a:gd name="T74" fmla="*/ 168 w 6796"/>
                <a:gd name="T75" fmla="*/ 38 h 1735"/>
                <a:gd name="T76" fmla="*/ 173 w 6796"/>
                <a:gd name="T77" fmla="*/ 52 h 1735"/>
                <a:gd name="T78" fmla="*/ 177 w 6796"/>
                <a:gd name="T79" fmla="*/ 58 h 1735"/>
                <a:gd name="T80" fmla="*/ 181 w 6796"/>
                <a:gd name="T81" fmla="*/ 57 h 1735"/>
                <a:gd name="T82" fmla="*/ 185 w 6796"/>
                <a:gd name="T83" fmla="*/ 56 h 1735"/>
                <a:gd name="T84" fmla="*/ 189 w 6796"/>
                <a:gd name="T85" fmla="*/ 52 h 1735"/>
                <a:gd name="T86" fmla="*/ 193 w 6796"/>
                <a:gd name="T87" fmla="*/ 56 h 1735"/>
                <a:gd name="T88" fmla="*/ 197 w 6796"/>
                <a:gd name="T89" fmla="*/ 59 h 1735"/>
                <a:gd name="T90" fmla="*/ 201 w 6796"/>
                <a:gd name="T91" fmla="*/ 60 h 1735"/>
                <a:gd name="T92" fmla="*/ 205 w 6796"/>
                <a:gd name="T93" fmla="*/ 58 h 1735"/>
                <a:gd name="T94" fmla="*/ 209 w 6796"/>
                <a:gd name="T95" fmla="*/ 60 h 1735"/>
                <a:gd name="T96" fmla="*/ 213 w 6796"/>
                <a:gd name="T97" fmla="*/ 58 h 1735"/>
                <a:gd name="T98" fmla="*/ 217 w 6796"/>
                <a:gd name="T99" fmla="*/ 58 h 1735"/>
                <a:gd name="T100" fmla="*/ 221 w 6796"/>
                <a:gd name="T101" fmla="*/ 60 h 1735"/>
                <a:gd name="T102" fmla="*/ 225 w 6796"/>
                <a:gd name="T103" fmla="*/ 58 h 1735"/>
                <a:gd name="T104" fmla="*/ 229 w 6796"/>
                <a:gd name="T105" fmla="*/ 58 h 1735"/>
                <a:gd name="T106" fmla="*/ 233 w 6796"/>
                <a:gd name="T107" fmla="*/ 58 h 1735"/>
                <a:gd name="T108" fmla="*/ 237 w 6796"/>
                <a:gd name="T109" fmla="*/ 60 h 1735"/>
                <a:gd name="T110" fmla="*/ 241 w 6796"/>
                <a:gd name="T111" fmla="*/ 57 h 1735"/>
                <a:gd name="T112" fmla="*/ 246 w 6796"/>
                <a:gd name="T113" fmla="*/ 59 h 1735"/>
                <a:gd name="T114" fmla="*/ 250 w 6796"/>
                <a:gd name="T115" fmla="*/ 59 h 1735"/>
                <a:gd name="T116" fmla="*/ 254 w 6796"/>
                <a:gd name="T117" fmla="*/ 60 h 1735"/>
                <a:gd name="T118" fmla="*/ 258 w 6796"/>
                <a:gd name="T119" fmla="*/ 56 h 1735"/>
                <a:gd name="T120" fmla="*/ 262 w 6796"/>
                <a:gd name="T121" fmla="*/ 58 h 1735"/>
                <a:gd name="T122" fmla="*/ 266 w 6796"/>
                <a:gd name="T123" fmla="*/ 56 h 1735"/>
                <a:gd name="T124" fmla="*/ 270 w 6796"/>
                <a:gd name="T125" fmla="*/ 55 h 17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796" h="1735">
                  <a:moveTo>
                    <a:pt x="0" y="1735"/>
                  </a:moveTo>
                  <a:lnTo>
                    <a:pt x="0" y="1735"/>
                  </a:lnTo>
                  <a:lnTo>
                    <a:pt x="408" y="1496"/>
                  </a:lnTo>
                  <a:lnTo>
                    <a:pt x="412" y="1477"/>
                  </a:lnTo>
                  <a:lnTo>
                    <a:pt x="415" y="1496"/>
                  </a:lnTo>
                  <a:lnTo>
                    <a:pt x="417" y="1514"/>
                  </a:lnTo>
                  <a:lnTo>
                    <a:pt x="421" y="1532"/>
                  </a:lnTo>
                  <a:lnTo>
                    <a:pt x="424" y="1477"/>
                  </a:lnTo>
                  <a:lnTo>
                    <a:pt x="428" y="1477"/>
                  </a:lnTo>
                  <a:lnTo>
                    <a:pt x="431" y="1477"/>
                  </a:lnTo>
                  <a:lnTo>
                    <a:pt x="434" y="1477"/>
                  </a:lnTo>
                  <a:lnTo>
                    <a:pt x="438" y="1440"/>
                  </a:lnTo>
                  <a:lnTo>
                    <a:pt x="440" y="1496"/>
                  </a:lnTo>
                  <a:lnTo>
                    <a:pt x="443" y="1403"/>
                  </a:lnTo>
                  <a:lnTo>
                    <a:pt x="447" y="1440"/>
                  </a:lnTo>
                  <a:lnTo>
                    <a:pt x="450" y="1477"/>
                  </a:lnTo>
                  <a:lnTo>
                    <a:pt x="454" y="1477"/>
                  </a:lnTo>
                  <a:lnTo>
                    <a:pt x="457" y="1403"/>
                  </a:lnTo>
                  <a:lnTo>
                    <a:pt x="459" y="1440"/>
                  </a:lnTo>
                  <a:lnTo>
                    <a:pt x="463" y="1403"/>
                  </a:lnTo>
                  <a:lnTo>
                    <a:pt x="466" y="1477"/>
                  </a:lnTo>
                  <a:lnTo>
                    <a:pt x="470" y="1458"/>
                  </a:lnTo>
                  <a:lnTo>
                    <a:pt x="473" y="1440"/>
                  </a:lnTo>
                  <a:lnTo>
                    <a:pt x="476" y="1421"/>
                  </a:lnTo>
                  <a:lnTo>
                    <a:pt x="479" y="1458"/>
                  </a:lnTo>
                  <a:lnTo>
                    <a:pt x="482" y="1403"/>
                  </a:lnTo>
                  <a:lnTo>
                    <a:pt x="485" y="1421"/>
                  </a:lnTo>
                  <a:lnTo>
                    <a:pt x="489" y="1367"/>
                  </a:lnTo>
                  <a:lnTo>
                    <a:pt x="492" y="1477"/>
                  </a:lnTo>
                  <a:lnTo>
                    <a:pt x="496" y="1477"/>
                  </a:lnTo>
                  <a:lnTo>
                    <a:pt x="498" y="1514"/>
                  </a:lnTo>
                  <a:lnTo>
                    <a:pt x="501" y="1421"/>
                  </a:lnTo>
                  <a:lnTo>
                    <a:pt x="505" y="1421"/>
                  </a:lnTo>
                  <a:lnTo>
                    <a:pt x="508" y="1477"/>
                  </a:lnTo>
                  <a:lnTo>
                    <a:pt x="512" y="1514"/>
                  </a:lnTo>
                  <a:lnTo>
                    <a:pt x="515" y="1477"/>
                  </a:lnTo>
                  <a:lnTo>
                    <a:pt x="517" y="1496"/>
                  </a:lnTo>
                  <a:lnTo>
                    <a:pt x="521" y="1421"/>
                  </a:lnTo>
                  <a:lnTo>
                    <a:pt x="524" y="1477"/>
                  </a:lnTo>
                  <a:lnTo>
                    <a:pt x="527" y="1477"/>
                  </a:lnTo>
                  <a:lnTo>
                    <a:pt x="531" y="1477"/>
                  </a:lnTo>
                  <a:lnTo>
                    <a:pt x="534" y="1440"/>
                  </a:lnTo>
                  <a:lnTo>
                    <a:pt x="536" y="1421"/>
                  </a:lnTo>
                  <a:lnTo>
                    <a:pt x="540" y="1458"/>
                  </a:lnTo>
                  <a:lnTo>
                    <a:pt x="543" y="1514"/>
                  </a:lnTo>
                  <a:lnTo>
                    <a:pt x="547" y="1477"/>
                  </a:lnTo>
                  <a:lnTo>
                    <a:pt x="550" y="1496"/>
                  </a:lnTo>
                  <a:lnTo>
                    <a:pt x="553" y="1421"/>
                  </a:lnTo>
                  <a:lnTo>
                    <a:pt x="557" y="1477"/>
                  </a:lnTo>
                  <a:lnTo>
                    <a:pt x="559" y="1496"/>
                  </a:lnTo>
                  <a:lnTo>
                    <a:pt x="563" y="1421"/>
                  </a:lnTo>
                  <a:lnTo>
                    <a:pt x="566" y="1440"/>
                  </a:lnTo>
                  <a:lnTo>
                    <a:pt x="569" y="1421"/>
                  </a:lnTo>
                  <a:lnTo>
                    <a:pt x="573" y="1403"/>
                  </a:lnTo>
                  <a:lnTo>
                    <a:pt x="576" y="1477"/>
                  </a:lnTo>
                  <a:lnTo>
                    <a:pt x="578" y="1514"/>
                  </a:lnTo>
                  <a:lnTo>
                    <a:pt x="582" y="1440"/>
                  </a:lnTo>
                  <a:lnTo>
                    <a:pt x="585" y="1367"/>
                  </a:lnTo>
                  <a:lnTo>
                    <a:pt x="589" y="1458"/>
                  </a:lnTo>
                  <a:lnTo>
                    <a:pt x="592" y="1477"/>
                  </a:lnTo>
                  <a:lnTo>
                    <a:pt x="595" y="1496"/>
                  </a:lnTo>
                  <a:lnTo>
                    <a:pt x="598" y="1477"/>
                  </a:lnTo>
                  <a:lnTo>
                    <a:pt x="601" y="1458"/>
                  </a:lnTo>
                  <a:lnTo>
                    <a:pt x="605" y="1458"/>
                  </a:lnTo>
                  <a:lnTo>
                    <a:pt x="608" y="1496"/>
                  </a:lnTo>
                  <a:lnTo>
                    <a:pt x="611" y="1440"/>
                  </a:lnTo>
                  <a:lnTo>
                    <a:pt x="615" y="1440"/>
                  </a:lnTo>
                  <a:lnTo>
                    <a:pt x="617" y="1403"/>
                  </a:lnTo>
                  <a:lnTo>
                    <a:pt x="620" y="1440"/>
                  </a:lnTo>
                  <a:lnTo>
                    <a:pt x="624" y="1385"/>
                  </a:lnTo>
                  <a:lnTo>
                    <a:pt x="627" y="1421"/>
                  </a:lnTo>
                  <a:lnTo>
                    <a:pt x="631" y="1440"/>
                  </a:lnTo>
                  <a:lnTo>
                    <a:pt x="634" y="1440"/>
                  </a:lnTo>
                  <a:lnTo>
                    <a:pt x="636" y="1440"/>
                  </a:lnTo>
                  <a:lnTo>
                    <a:pt x="640" y="1477"/>
                  </a:lnTo>
                  <a:lnTo>
                    <a:pt x="643" y="1458"/>
                  </a:lnTo>
                  <a:lnTo>
                    <a:pt x="646" y="1458"/>
                  </a:lnTo>
                  <a:lnTo>
                    <a:pt x="650" y="1477"/>
                  </a:lnTo>
                  <a:lnTo>
                    <a:pt x="653" y="1496"/>
                  </a:lnTo>
                  <a:lnTo>
                    <a:pt x="657" y="1477"/>
                  </a:lnTo>
                  <a:lnTo>
                    <a:pt x="659" y="1440"/>
                  </a:lnTo>
                  <a:lnTo>
                    <a:pt x="662" y="1458"/>
                  </a:lnTo>
                  <a:lnTo>
                    <a:pt x="666" y="1477"/>
                  </a:lnTo>
                  <a:lnTo>
                    <a:pt x="669" y="1477"/>
                  </a:lnTo>
                  <a:lnTo>
                    <a:pt x="673" y="1477"/>
                  </a:lnTo>
                  <a:lnTo>
                    <a:pt x="676" y="1440"/>
                  </a:lnTo>
                  <a:lnTo>
                    <a:pt x="678" y="1421"/>
                  </a:lnTo>
                  <a:lnTo>
                    <a:pt x="682" y="1440"/>
                  </a:lnTo>
                  <a:lnTo>
                    <a:pt x="685" y="1514"/>
                  </a:lnTo>
                  <a:lnTo>
                    <a:pt x="688" y="1477"/>
                  </a:lnTo>
                  <a:lnTo>
                    <a:pt x="692" y="1496"/>
                  </a:lnTo>
                  <a:lnTo>
                    <a:pt x="695" y="1458"/>
                  </a:lnTo>
                  <a:lnTo>
                    <a:pt x="698" y="1514"/>
                  </a:lnTo>
                  <a:lnTo>
                    <a:pt x="701" y="1440"/>
                  </a:lnTo>
                  <a:lnTo>
                    <a:pt x="704" y="1458"/>
                  </a:lnTo>
                  <a:lnTo>
                    <a:pt x="708" y="1440"/>
                  </a:lnTo>
                  <a:lnTo>
                    <a:pt x="711" y="1477"/>
                  </a:lnTo>
                  <a:lnTo>
                    <a:pt x="715" y="1403"/>
                  </a:lnTo>
                  <a:lnTo>
                    <a:pt x="717" y="1403"/>
                  </a:lnTo>
                  <a:lnTo>
                    <a:pt x="720" y="1458"/>
                  </a:lnTo>
                  <a:lnTo>
                    <a:pt x="724" y="1421"/>
                  </a:lnTo>
                  <a:lnTo>
                    <a:pt x="727" y="1403"/>
                  </a:lnTo>
                  <a:lnTo>
                    <a:pt x="730" y="1421"/>
                  </a:lnTo>
                  <a:lnTo>
                    <a:pt x="734" y="1421"/>
                  </a:lnTo>
                  <a:lnTo>
                    <a:pt x="737" y="1440"/>
                  </a:lnTo>
                  <a:lnTo>
                    <a:pt x="739" y="1385"/>
                  </a:lnTo>
                  <a:lnTo>
                    <a:pt x="743" y="1477"/>
                  </a:lnTo>
                  <a:lnTo>
                    <a:pt x="746" y="1440"/>
                  </a:lnTo>
                  <a:lnTo>
                    <a:pt x="750" y="1477"/>
                  </a:lnTo>
                  <a:lnTo>
                    <a:pt x="753" y="1403"/>
                  </a:lnTo>
                  <a:lnTo>
                    <a:pt x="756" y="1477"/>
                  </a:lnTo>
                  <a:lnTo>
                    <a:pt x="759" y="1477"/>
                  </a:lnTo>
                  <a:lnTo>
                    <a:pt x="762" y="1514"/>
                  </a:lnTo>
                  <a:lnTo>
                    <a:pt x="766" y="1514"/>
                  </a:lnTo>
                  <a:lnTo>
                    <a:pt x="769" y="1421"/>
                  </a:lnTo>
                  <a:lnTo>
                    <a:pt x="772" y="1458"/>
                  </a:lnTo>
                  <a:lnTo>
                    <a:pt x="776" y="1477"/>
                  </a:lnTo>
                  <a:lnTo>
                    <a:pt x="778" y="1477"/>
                  </a:lnTo>
                  <a:lnTo>
                    <a:pt x="781" y="1477"/>
                  </a:lnTo>
                  <a:lnTo>
                    <a:pt x="785" y="1477"/>
                  </a:lnTo>
                  <a:lnTo>
                    <a:pt x="788" y="1477"/>
                  </a:lnTo>
                  <a:lnTo>
                    <a:pt x="792" y="1458"/>
                  </a:lnTo>
                  <a:lnTo>
                    <a:pt x="795" y="1477"/>
                  </a:lnTo>
                  <a:lnTo>
                    <a:pt x="797" y="1458"/>
                  </a:lnTo>
                  <a:lnTo>
                    <a:pt x="801" y="1477"/>
                  </a:lnTo>
                  <a:lnTo>
                    <a:pt x="804" y="1421"/>
                  </a:lnTo>
                  <a:lnTo>
                    <a:pt x="808" y="1496"/>
                  </a:lnTo>
                  <a:lnTo>
                    <a:pt x="811" y="1421"/>
                  </a:lnTo>
                  <a:lnTo>
                    <a:pt x="814" y="1440"/>
                  </a:lnTo>
                  <a:lnTo>
                    <a:pt x="818" y="1496"/>
                  </a:lnTo>
                  <a:lnTo>
                    <a:pt x="820" y="1477"/>
                  </a:lnTo>
                  <a:lnTo>
                    <a:pt x="823" y="1477"/>
                  </a:lnTo>
                  <a:lnTo>
                    <a:pt x="827" y="1440"/>
                  </a:lnTo>
                  <a:lnTo>
                    <a:pt x="830" y="1477"/>
                  </a:lnTo>
                  <a:lnTo>
                    <a:pt x="834" y="1496"/>
                  </a:lnTo>
                  <a:lnTo>
                    <a:pt x="837" y="1458"/>
                  </a:lnTo>
                  <a:lnTo>
                    <a:pt x="839" y="1496"/>
                  </a:lnTo>
                  <a:lnTo>
                    <a:pt x="843" y="1477"/>
                  </a:lnTo>
                  <a:lnTo>
                    <a:pt x="846" y="1458"/>
                  </a:lnTo>
                  <a:lnTo>
                    <a:pt x="849" y="1403"/>
                  </a:lnTo>
                  <a:lnTo>
                    <a:pt x="853" y="1440"/>
                  </a:lnTo>
                  <a:lnTo>
                    <a:pt x="856" y="1477"/>
                  </a:lnTo>
                  <a:lnTo>
                    <a:pt x="859" y="1458"/>
                  </a:lnTo>
                  <a:lnTo>
                    <a:pt x="862" y="1477"/>
                  </a:lnTo>
                  <a:lnTo>
                    <a:pt x="865" y="1440"/>
                  </a:lnTo>
                  <a:lnTo>
                    <a:pt x="869" y="1458"/>
                  </a:lnTo>
                  <a:lnTo>
                    <a:pt x="872" y="1477"/>
                  </a:lnTo>
                  <a:lnTo>
                    <a:pt x="876" y="1440"/>
                  </a:lnTo>
                  <a:lnTo>
                    <a:pt x="879" y="1403"/>
                  </a:lnTo>
                  <a:lnTo>
                    <a:pt x="881" y="1440"/>
                  </a:lnTo>
                  <a:lnTo>
                    <a:pt x="885" y="1440"/>
                  </a:lnTo>
                  <a:lnTo>
                    <a:pt x="888" y="1440"/>
                  </a:lnTo>
                  <a:lnTo>
                    <a:pt x="891" y="1440"/>
                  </a:lnTo>
                  <a:lnTo>
                    <a:pt x="895" y="1440"/>
                  </a:lnTo>
                  <a:lnTo>
                    <a:pt x="898" y="1514"/>
                  </a:lnTo>
                  <a:lnTo>
                    <a:pt x="901" y="1496"/>
                  </a:lnTo>
                  <a:lnTo>
                    <a:pt x="904" y="1496"/>
                  </a:lnTo>
                  <a:lnTo>
                    <a:pt x="907" y="1458"/>
                  </a:lnTo>
                  <a:lnTo>
                    <a:pt x="911" y="1496"/>
                  </a:lnTo>
                  <a:lnTo>
                    <a:pt x="914" y="1477"/>
                  </a:lnTo>
                  <a:lnTo>
                    <a:pt x="918" y="1532"/>
                  </a:lnTo>
                  <a:lnTo>
                    <a:pt x="920" y="1477"/>
                  </a:lnTo>
                  <a:lnTo>
                    <a:pt x="923" y="1458"/>
                  </a:lnTo>
                  <a:lnTo>
                    <a:pt x="927" y="1458"/>
                  </a:lnTo>
                  <a:lnTo>
                    <a:pt x="930" y="1458"/>
                  </a:lnTo>
                  <a:lnTo>
                    <a:pt x="933" y="1477"/>
                  </a:lnTo>
                  <a:lnTo>
                    <a:pt x="937" y="1496"/>
                  </a:lnTo>
                  <a:lnTo>
                    <a:pt x="939" y="1440"/>
                  </a:lnTo>
                  <a:lnTo>
                    <a:pt x="942" y="1458"/>
                  </a:lnTo>
                  <a:lnTo>
                    <a:pt x="946" y="1421"/>
                  </a:lnTo>
                  <a:lnTo>
                    <a:pt x="949" y="1496"/>
                  </a:lnTo>
                  <a:lnTo>
                    <a:pt x="953" y="1403"/>
                  </a:lnTo>
                  <a:lnTo>
                    <a:pt x="956" y="1458"/>
                  </a:lnTo>
                  <a:lnTo>
                    <a:pt x="960" y="1440"/>
                  </a:lnTo>
                  <a:lnTo>
                    <a:pt x="962" y="1477"/>
                  </a:lnTo>
                  <a:lnTo>
                    <a:pt x="965" y="1496"/>
                  </a:lnTo>
                  <a:lnTo>
                    <a:pt x="969" y="1458"/>
                  </a:lnTo>
                  <a:lnTo>
                    <a:pt x="972" y="1458"/>
                  </a:lnTo>
                  <a:lnTo>
                    <a:pt x="975" y="1477"/>
                  </a:lnTo>
                  <a:lnTo>
                    <a:pt x="979" y="1458"/>
                  </a:lnTo>
                  <a:lnTo>
                    <a:pt x="981" y="1496"/>
                  </a:lnTo>
                  <a:lnTo>
                    <a:pt x="984" y="1440"/>
                  </a:lnTo>
                  <a:lnTo>
                    <a:pt x="988" y="1458"/>
                  </a:lnTo>
                  <a:lnTo>
                    <a:pt x="991" y="1403"/>
                  </a:lnTo>
                  <a:lnTo>
                    <a:pt x="995" y="1496"/>
                  </a:lnTo>
                  <a:lnTo>
                    <a:pt x="998" y="1458"/>
                  </a:lnTo>
                  <a:lnTo>
                    <a:pt x="1001" y="1367"/>
                  </a:lnTo>
                  <a:lnTo>
                    <a:pt x="1004" y="1440"/>
                  </a:lnTo>
                  <a:lnTo>
                    <a:pt x="1007" y="1496"/>
                  </a:lnTo>
                  <a:lnTo>
                    <a:pt x="1011" y="1496"/>
                  </a:lnTo>
                  <a:lnTo>
                    <a:pt x="1014" y="1440"/>
                  </a:lnTo>
                  <a:lnTo>
                    <a:pt x="1017" y="1440"/>
                  </a:lnTo>
                  <a:lnTo>
                    <a:pt x="1021" y="1477"/>
                  </a:lnTo>
                  <a:lnTo>
                    <a:pt x="1023" y="1477"/>
                  </a:lnTo>
                  <a:lnTo>
                    <a:pt x="1026" y="1496"/>
                  </a:lnTo>
                  <a:lnTo>
                    <a:pt x="1030" y="1532"/>
                  </a:lnTo>
                  <a:lnTo>
                    <a:pt x="1033" y="1458"/>
                  </a:lnTo>
                  <a:lnTo>
                    <a:pt x="1037" y="1421"/>
                  </a:lnTo>
                  <a:lnTo>
                    <a:pt x="1040" y="1532"/>
                  </a:lnTo>
                  <a:lnTo>
                    <a:pt x="1042" y="1440"/>
                  </a:lnTo>
                  <a:lnTo>
                    <a:pt x="1046" y="1477"/>
                  </a:lnTo>
                  <a:lnTo>
                    <a:pt x="1049" y="1440"/>
                  </a:lnTo>
                  <a:lnTo>
                    <a:pt x="1053" y="1458"/>
                  </a:lnTo>
                  <a:lnTo>
                    <a:pt x="1056" y="1458"/>
                  </a:lnTo>
                  <a:lnTo>
                    <a:pt x="1059" y="1458"/>
                  </a:lnTo>
                  <a:lnTo>
                    <a:pt x="1063" y="1440"/>
                  </a:lnTo>
                  <a:lnTo>
                    <a:pt x="1065" y="1496"/>
                  </a:lnTo>
                  <a:lnTo>
                    <a:pt x="1068" y="1477"/>
                  </a:lnTo>
                  <a:lnTo>
                    <a:pt x="1072" y="1532"/>
                  </a:lnTo>
                  <a:lnTo>
                    <a:pt x="1075" y="1458"/>
                  </a:lnTo>
                  <a:lnTo>
                    <a:pt x="1079" y="1477"/>
                  </a:lnTo>
                  <a:lnTo>
                    <a:pt x="1082" y="1514"/>
                  </a:lnTo>
                  <a:lnTo>
                    <a:pt x="1084" y="1514"/>
                  </a:lnTo>
                  <a:lnTo>
                    <a:pt x="1088" y="1477"/>
                  </a:lnTo>
                  <a:lnTo>
                    <a:pt x="1091" y="1477"/>
                  </a:lnTo>
                  <a:lnTo>
                    <a:pt x="1094" y="1440"/>
                  </a:lnTo>
                  <a:lnTo>
                    <a:pt x="1098" y="1458"/>
                  </a:lnTo>
                  <a:lnTo>
                    <a:pt x="1101" y="1514"/>
                  </a:lnTo>
                  <a:lnTo>
                    <a:pt x="1104" y="1477"/>
                  </a:lnTo>
                  <a:lnTo>
                    <a:pt x="1107" y="1403"/>
                  </a:lnTo>
                  <a:lnTo>
                    <a:pt x="1110" y="1385"/>
                  </a:lnTo>
                  <a:lnTo>
                    <a:pt x="1114" y="1385"/>
                  </a:lnTo>
                  <a:lnTo>
                    <a:pt x="1117" y="1367"/>
                  </a:lnTo>
                  <a:lnTo>
                    <a:pt x="1121" y="1329"/>
                  </a:lnTo>
                  <a:lnTo>
                    <a:pt x="1124" y="1236"/>
                  </a:lnTo>
                  <a:lnTo>
                    <a:pt x="1126" y="1292"/>
                  </a:lnTo>
                  <a:lnTo>
                    <a:pt x="1130" y="1329"/>
                  </a:lnTo>
                  <a:lnTo>
                    <a:pt x="1133" y="1403"/>
                  </a:lnTo>
                  <a:lnTo>
                    <a:pt x="1136" y="1421"/>
                  </a:lnTo>
                  <a:lnTo>
                    <a:pt x="1140" y="1385"/>
                  </a:lnTo>
                  <a:lnTo>
                    <a:pt x="1143" y="1421"/>
                  </a:lnTo>
                  <a:lnTo>
                    <a:pt x="1146" y="1514"/>
                  </a:lnTo>
                  <a:lnTo>
                    <a:pt x="1149" y="1496"/>
                  </a:lnTo>
                  <a:lnTo>
                    <a:pt x="1152" y="1440"/>
                  </a:lnTo>
                  <a:lnTo>
                    <a:pt x="1156" y="1477"/>
                  </a:lnTo>
                  <a:lnTo>
                    <a:pt x="1159" y="1458"/>
                  </a:lnTo>
                  <a:lnTo>
                    <a:pt x="1163" y="1514"/>
                  </a:lnTo>
                  <a:lnTo>
                    <a:pt x="1166" y="1496"/>
                  </a:lnTo>
                  <a:lnTo>
                    <a:pt x="1168" y="1496"/>
                  </a:lnTo>
                  <a:lnTo>
                    <a:pt x="1172" y="1514"/>
                  </a:lnTo>
                  <a:lnTo>
                    <a:pt x="1175" y="1496"/>
                  </a:lnTo>
                  <a:lnTo>
                    <a:pt x="1178" y="1514"/>
                  </a:lnTo>
                  <a:lnTo>
                    <a:pt x="1182" y="1477"/>
                  </a:lnTo>
                  <a:lnTo>
                    <a:pt x="1185" y="1496"/>
                  </a:lnTo>
                  <a:lnTo>
                    <a:pt x="1187" y="1458"/>
                  </a:lnTo>
                  <a:lnTo>
                    <a:pt x="1191" y="1532"/>
                  </a:lnTo>
                  <a:lnTo>
                    <a:pt x="1194" y="1496"/>
                  </a:lnTo>
                  <a:lnTo>
                    <a:pt x="1198" y="1496"/>
                  </a:lnTo>
                  <a:lnTo>
                    <a:pt x="1201" y="1458"/>
                  </a:lnTo>
                  <a:lnTo>
                    <a:pt x="1204" y="1477"/>
                  </a:lnTo>
                  <a:lnTo>
                    <a:pt x="1207" y="1421"/>
                  </a:lnTo>
                  <a:lnTo>
                    <a:pt x="1210" y="1477"/>
                  </a:lnTo>
                  <a:lnTo>
                    <a:pt x="1214" y="1458"/>
                  </a:lnTo>
                  <a:lnTo>
                    <a:pt x="1217" y="1385"/>
                  </a:lnTo>
                  <a:lnTo>
                    <a:pt x="1220" y="1496"/>
                  </a:lnTo>
                  <a:lnTo>
                    <a:pt x="1224" y="1477"/>
                  </a:lnTo>
                  <a:lnTo>
                    <a:pt x="1227" y="1532"/>
                  </a:lnTo>
                  <a:lnTo>
                    <a:pt x="1229" y="1477"/>
                  </a:lnTo>
                  <a:lnTo>
                    <a:pt x="1233" y="1477"/>
                  </a:lnTo>
                  <a:lnTo>
                    <a:pt x="1236" y="1496"/>
                  </a:lnTo>
                  <a:lnTo>
                    <a:pt x="1240" y="1458"/>
                  </a:lnTo>
                  <a:lnTo>
                    <a:pt x="1243" y="1421"/>
                  </a:lnTo>
                  <a:lnTo>
                    <a:pt x="1246" y="1385"/>
                  </a:lnTo>
                  <a:lnTo>
                    <a:pt x="1249" y="1311"/>
                  </a:lnTo>
                  <a:lnTo>
                    <a:pt x="1252" y="1292"/>
                  </a:lnTo>
                  <a:lnTo>
                    <a:pt x="1256" y="1385"/>
                  </a:lnTo>
                  <a:lnTo>
                    <a:pt x="1259" y="1385"/>
                  </a:lnTo>
                  <a:lnTo>
                    <a:pt x="1262" y="1311"/>
                  </a:lnTo>
                  <a:lnTo>
                    <a:pt x="1266" y="1311"/>
                  </a:lnTo>
                  <a:lnTo>
                    <a:pt x="1269" y="1385"/>
                  </a:lnTo>
                  <a:lnTo>
                    <a:pt x="1271" y="1385"/>
                  </a:lnTo>
                  <a:lnTo>
                    <a:pt x="1275" y="1421"/>
                  </a:lnTo>
                  <a:lnTo>
                    <a:pt x="1278" y="1458"/>
                  </a:lnTo>
                  <a:lnTo>
                    <a:pt x="1282" y="1458"/>
                  </a:lnTo>
                  <a:lnTo>
                    <a:pt x="1285" y="1496"/>
                  </a:lnTo>
                  <a:lnTo>
                    <a:pt x="1288" y="1403"/>
                  </a:lnTo>
                  <a:lnTo>
                    <a:pt x="1291" y="1477"/>
                  </a:lnTo>
                  <a:lnTo>
                    <a:pt x="1294" y="1421"/>
                  </a:lnTo>
                  <a:lnTo>
                    <a:pt x="1297" y="1385"/>
                  </a:lnTo>
                  <a:lnTo>
                    <a:pt x="1301" y="1421"/>
                  </a:lnTo>
                  <a:lnTo>
                    <a:pt x="1304" y="1458"/>
                  </a:lnTo>
                  <a:lnTo>
                    <a:pt x="1308" y="1403"/>
                  </a:lnTo>
                  <a:lnTo>
                    <a:pt x="1311" y="1440"/>
                  </a:lnTo>
                  <a:lnTo>
                    <a:pt x="1313" y="1440"/>
                  </a:lnTo>
                  <a:lnTo>
                    <a:pt x="1317" y="1496"/>
                  </a:lnTo>
                  <a:lnTo>
                    <a:pt x="1320" y="1477"/>
                  </a:lnTo>
                  <a:lnTo>
                    <a:pt x="1324" y="1458"/>
                  </a:lnTo>
                  <a:lnTo>
                    <a:pt x="1327" y="1458"/>
                  </a:lnTo>
                  <a:lnTo>
                    <a:pt x="1330" y="1496"/>
                  </a:lnTo>
                  <a:lnTo>
                    <a:pt x="1333" y="1458"/>
                  </a:lnTo>
                  <a:lnTo>
                    <a:pt x="1336" y="1496"/>
                  </a:lnTo>
                  <a:lnTo>
                    <a:pt x="1339" y="1514"/>
                  </a:lnTo>
                  <a:lnTo>
                    <a:pt x="1343" y="1440"/>
                  </a:lnTo>
                  <a:lnTo>
                    <a:pt x="1346" y="1403"/>
                  </a:lnTo>
                  <a:lnTo>
                    <a:pt x="1350" y="1477"/>
                  </a:lnTo>
                  <a:lnTo>
                    <a:pt x="1353" y="1496"/>
                  </a:lnTo>
                  <a:lnTo>
                    <a:pt x="1355" y="1496"/>
                  </a:lnTo>
                  <a:lnTo>
                    <a:pt x="1359" y="1440"/>
                  </a:lnTo>
                  <a:lnTo>
                    <a:pt x="1362" y="1458"/>
                  </a:lnTo>
                  <a:lnTo>
                    <a:pt x="1366" y="1477"/>
                  </a:lnTo>
                  <a:lnTo>
                    <a:pt x="1369" y="1477"/>
                  </a:lnTo>
                  <a:lnTo>
                    <a:pt x="1372" y="1403"/>
                  </a:lnTo>
                  <a:lnTo>
                    <a:pt x="1375" y="1458"/>
                  </a:lnTo>
                  <a:lnTo>
                    <a:pt x="1378" y="1440"/>
                  </a:lnTo>
                  <a:lnTo>
                    <a:pt x="1381" y="1440"/>
                  </a:lnTo>
                  <a:lnTo>
                    <a:pt x="1385" y="1458"/>
                  </a:lnTo>
                  <a:lnTo>
                    <a:pt x="1388" y="1440"/>
                  </a:lnTo>
                  <a:lnTo>
                    <a:pt x="1392" y="1477"/>
                  </a:lnTo>
                  <a:lnTo>
                    <a:pt x="1395" y="1496"/>
                  </a:lnTo>
                  <a:lnTo>
                    <a:pt x="1397" y="1477"/>
                  </a:lnTo>
                  <a:lnTo>
                    <a:pt x="1401" y="1403"/>
                  </a:lnTo>
                  <a:lnTo>
                    <a:pt x="1404" y="1440"/>
                  </a:lnTo>
                  <a:lnTo>
                    <a:pt x="1408" y="1421"/>
                  </a:lnTo>
                  <a:lnTo>
                    <a:pt x="1411" y="1477"/>
                  </a:lnTo>
                  <a:lnTo>
                    <a:pt x="1414" y="1496"/>
                  </a:lnTo>
                  <a:lnTo>
                    <a:pt x="1417" y="1458"/>
                  </a:lnTo>
                  <a:lnTo>
                    <a:pt x="1420" y="1347"/>
                  </a:lnTo>
                  <a:lnTo>
                    <a:pt x="1423" y="1421"/>
                  </a:lnTo>
                  <a:lnTo>
                    <a:pt x="1427" y="1496"/>
                  </a:lnTo>
                  <a:lnTo>
                    <a:pt x="1430" y="1477"/>
                  </a:lnTo>
                  <a:lnTo>
                    <a:pt x="1434" y="1496"/>
                  </a:lnTo>
                  <a:lnTo>
                    <a:pt x="1437" y="1496"/>
                  </a:lnTo>
                  <a:lnTo>
                    <a:pt x="1439" y="1458"/>
                  </a:lnTo>
                  <a:lnTo>
                    <a:pt x="1443" y="1514"/>
                  </a:lnTo>
                  <a:lnTo>
                    <a:pt x="1446" y="1496"/>
                  </a:lnTo>
                  <a:lnTo>
                    <a:pt x="1449" y="1496"/>
                  </a:lnTo>
                  <a:lnTo>
                    <a:pt x="1453" y="1477"/>
                  </a:lnTo>
                  <a:lnTo>
                    <a:pt x="1456" y="1496"/>
                  </a:lnTo>
                  <a:lnTo>
                    <a:pt x="1459" y="1496"/>
                  </a:lnTo>
                  <a:lnTo>
                    <a:pt x="1462" y="1458"/>
                  </a:lnTo>
                  <a:lnTo>
                    <a:pt x="1465" y="1477"/>
                  </a:lnTo>
                  <a:lnTo>
                    <a:pt x="1469" y="1421"/>
                  </a:lnTo>
                  <a:lnTo>
                    <a:pt x="1472" y="1514"/>
                  </a:lnTo>
                  <a:lnTo>
                    <a:pt x="1476" y="1496"/>
                  </a:lnTo>
                  <a:lnTo>
                    <a:pt x="1479" y="1532"/>
                  </a:lnTo>
                  <a:lnTo>
                    <a:pt x="1481" y="1440"/>
                  </a:lnTo>
                  <a:lnTo>
                    <a:pt x="1485" y="1514"/>
                  </a:lnTo>
                  <a:lnTo>
                    <a:pt x="1488" y="1514"/>
                  </a:lnTo>
                  <a:lnTo>
                    <a:pt x="1491" y="1477"/>
                  </a:lnTo>
                  <a:lnTo>
                    <a:pt x="1495" y="1458"/>
                  </a:lnTo>
                  <a:lnTo>
                    <a:pt x="1498" y="1458"/>
                  </a:lnTo>
                  <a:lnTo>
                    <a:pt x="1501" y="1458"/>
                  </a:lnTo>
                  <a:lnTo>
                    <a:pt x="1504" y="1403"/>
                  </a:lnTo>
                  <a:lnTo>
                    <a:pt x="1507" y="1421"/>
                  </a:lnTo>
                  <a:lnTo>
                    <a:pt x="1511" y="1458"/>
                  </a:lnTo>
                  <a:lnTo>
                    <a:pt x="1514" y="1421"/>
                  </a:lnTo>
                  <a:lnTo>
                    <a:pt x="1518" y="1458"/>
                  </a:lnTo>
                  <a:lnTo>
                    <a:pt x="1521" y="1458"/>
                  </a:lnTo>
                  <a:lnTo>
                    <a:pt x="1523" y="1477"/>
                  </a:lnTo>
                  <a:lnTo>
                    <a:pt x="1527" y="1458"/>
                  </a:lnTo>
                  <a:lnTo>
                    <a:pt x="1530" y="1458"/>
                  </a:lnTo>
                  <a:lnTo>
                    <a:pt x="1533" y="1458"/>
                  </a:lnTo>
                  <a:lnTo>
                    <a:pt x="1537" y="1440"/>
                  </a:lnTo>
                  <a:lnTo>
                    <a:pt x="1540" y="1458"/>
                  </a:lnTo>
                  <a:lnTo>
                    <a:pt x="1544" y="1458"/>
                  </a:lnTo>
                  <a:lnTo>
                    <a:pt x="1546" y="1440"/>
                  </a:lnTo>
                  <a:lnTo>
                    <a:pt x="1549" y="1496"/>
                  </a:lnTo>
                  <a:lnTo>
                    <a:pt x="1553" y="1496"/>
                  </a:lnTo>
                  <a:lnTo>
                    <a:pt x="1556" y="1440"/>
                  </a:lnTo>
                  <a:lnTo>
                    <a:pt x="1559" y="1496"/>
                  </a:lnTo>
                  <a:lnTo>
                    <a:pt x="1563" y="1477"/>
                  </a:lnTo>
                  <a:lnTo>
                    <a:pt x="1565" y="1477"/>
                  </a:lnTo>
                  <a:lnTo>
                    <a:pt x="1569" y="1496"/>
                  </a:lnTo>
                  <a:lnTo>
                    <a:pt x="1572" y="1477"/>
                  </a:lnTo>
                  <a:lnTo>
                    <a:pt x="1575" y="1514"/>
                  </a:lnTo>
                  <a:lnTo>
                    <a:pt x="1579" y="1477"/>
                  </a:lnTo>
                  <a:lnTo>
                    <a:pt x="1582" y="1514"/>
                  </a:lnTo>
                  <a:lnTo>
                    <a:pt x="1586" y="1403"/>
                  </a:lnTo>
                  <a:lnTo>
                    <a:pt x="1588" y="1532"/>
                  </a:lnTo>
                  <a:lnTo>
                    <a:pt x="1591" y="1421"/>
                  </a:lnTo>
                  <a:lnTo>
                    <a:pt x="1595" y="1514"/>
                  </a:lnTo>
                  <a:lnTo>
                    <a:pt x="1598" y="1532"/>
                  </a:lnTo>
                  <a:lnTo>
                    <a:pt x="1601" y="1496"/>
                  </a:lnTo>
                  <a:lnTo>
                    <a:pt x="1605" y="1421"/>
                  </a:lnTo>
                  <a:lnTo>
                    <a:pt x="1607" y="1421"/>
                  </a:lnTo>
                  <a:lnTo>
                    <a:pt x="1611" y="1496"/>
                  </a:lnTo>
                  <a:lnTo>
                    <a:pt x="1614" y="1458"/>
                  </a:lnTo>
                  <a:lnTo>
                    <a:pt x="1617" y="1385"/>
                  </a:lnTo>
                  <a:lnTo>
                    <a:pt x="1621" y="1403"/>
                  </a:lnTo>
                  <a:lnTo>
                    <a:pt x="1624" y="1440"/>
                  </a:lnTo>
                  <a:lnTo>
                    <a:pt x="1628" y="1532"/>
                  </a:lnTo>
                  <a:lnTo>
                    <a:pt x="1630" y="1477"/>
                  </a:lnTo>
                  <a:lnTo>
                    <a:pt x="1633" y="1496"/>
                  </a:lnTo>
                  <a:lnTo>
                    <a:pt x="1637" y="1421"/>
                  </a:lnTo>
                  <a:lnTo>
                    <a:pt x="1640" y="1440"/>
                  </a:lnTo>
                  <a:lnTo>
                    <a:pt x="1643" y="1440"/>
                  </a:lnTo>
                  <a:lnTo>
                    <a:pt x="1647" y="1421"/>
                  </a:lnTo>
                  <a:lnTo>
                    <a:pt x="1650" y="1458"/>
                  </a:lnTo>
                  <a:lnTo>
                    <a:pt x="1652" y="1477"/>
                  </a:lnTo>
                  <a:lnTo>
                    <a:pt x="1656" y="1403"/>
                  </a:lnTo>
                  <a:lnTo>
                    <a:pt x="1659" y="1403"/>
                  </a:lnTo>
                  <a:lnTo>
                    <a:pt x="1663" y="1440"/>
                  </a:lnTo>
                  <a:lnTo>
                    <a:pt x="1666" y="1496"/>
                  </a:lnTo>
                  <a:lnTo>
                    <a:pt x="1669" y="1514"/>
                  </a:lnTo>
                  <a:lnTo>
                    <a:pt x="1672" y="1421"/>
                  </a:lnTo>
                  <a:lnTo>
                    <a:pt x="1675" y="1496"/>
                  </a:lnTo>
                  <a:lnTo>
                    <a:pt x="1679" y="1403"/>
                  </a:lnTo>
                  <a:lnTo>
                    <a:pt x="1682" y="1458"/>
                  </a:lnTo>
                  <a:lnTo>
                    <a:pt x="1685" y="1440"/>
                  </a:lnTo>
                  <a:lnTo>
                    <a:pt x="1689" y="1496"/>
                  </a:lnTo>
                  <a:lnTo>
                    <a:pt x="1692" y="1514"/>
                  </a:lnTo>
                  <a:lnTo>
                    <a:pt x="1694" y="1458"/>
                  </a:lnTo>
                  <a:lnTo>
                    <a:pt x="1698" y="1385"/>
                  </a:lnTo>
                  <a:lnTo>
                    <a:pt x="1701" y="1440"/>
                  </a:lnTo>
                  <a:lnTo>
                    <a:pt x="1705" y="1477"/>
                  </a:lnTo>
                  <a:lnTo>
                    <a:pt x="1708" y="1440"/>
                  </a:lnTo>
                  <a:lnTo>
                    <a:pt x="1711" y="1458"/>
                  </a:lnTo>
                  <a:lnTo>
                    <a:pt x="1715" y="1421"/>
                  </a:lnTo>
                  <a:lnTo>
                    <a:pt x="1717" y="1440"/>
                  </a:lnTo>
                  <a:lnTo>
                    <a:pt x="1721" y="1458"/>
                  </a:lnTo>
                  <a:lnTo>
                    <a:pt x="1724" y="1458"/>
                  </a:lnTo>
                  <a:lnTo>
                    <a:pt x="1727" y="1477"/>
                  </a:lnTo>
                  <a:lnTo>
                    <a:pt x="1731" y="1440"/>
                  </a:lnTo>
                  <a:lnTo>
                    <a:pt x="1734" y="1385"/>
                  </a:lnTo>
                  <a:lnTo>
                    <a:pt x="1736" y="1440"/>
                  </a:lnTo>
                  <a:lnTo>
                    <a:pt x="1740" y="1421"/>
                  </a:lnTo>
                  <a:lnTo>
                    <a:pt x="1743" y="1421"/>
                  </a:lnTo>
                  <a:lnTo>
                    <a:pt x="1747" y="1421"/>
                  </a:lnTo>
                  <a:lnTo>
                    <a:pt x="1750" y="1440"/>
                  </a:lnTo>
                  <a:lnTo>
                    <a:pt x="1753" y="1440"/>
                  </a:lnTo>
                  <a:lnTo>
                    <a:pt x="1757" y="1458"/>
                  </a:lnTo>
                  <a:lnTo>
                    <a:pt x="1759" y="1477"/>
                  </a:lnTo>
                  <a:lnTo>
                    <a:pt x="1762" y="1403"/>
                  </a:lnTo>
                  <a:lnTo>
                    <a:pt x="1766" y="1440"/>
                  </a:lnTo>
                  <a:lnTo>
                    <a:pt x="1769" y="1477"/>
                  </a:lnTo>
                  <a:lnTo>
                    <a:pt x="1773" y="1458"/>
                  </a:lnTo>
                  <a:lnTo>
                    <a:pt x="1776" y="1458"/>
                  </a:lnTo>
                  <a:lnTo>
                    <a:pt x="1780" y="1440"/>
                  </a:lnTo>
                  <a:lnTo>
                    <a:pt x="1782" y="1477"/>
                  </a:lnTo>
                  <a:lnTo>
                    <a:pt x="1785" y="1421"/>
                  </a:lnTo>
                  <a:lnTo>
                    <a:pt x="1789" y="1421"/>
                  </a:lnTo>
                  <a:lnTo>
                    <a:pt x="1792" y="1421"/>
                  </a:lnTo>
                  <a:lnTo>
                    <a:pt x="1795" y="1477"/>
                  </a:lnTo>
                  <a:lnTo>
                    <a:pt x="1799" y="1440"/>
                  </a:lnTo>
                  <a:lnTo>
                    <a:pt x="1801" y="1458"/>
                  </a:lnTo>
                  <a:lnTo>
                    <a:pt x="1804" y="1496"/>
                  </a:lnTo>
                  <a:lnTo>
                    <a:pt x="1808" y="1514"/>
                  </a:lnTo>
                  <a:lnTo>
                    <a:pt x="1811" y="1496"/>
                  </a:lnTo>
                  <a:lnTo>
                    <a:pt x="1815" y="1458"/>
                  </a:lnTo>
                  <a:lnTo>
                    <a:pt x="1818" y="1514"/>
                  </a:lnTo>
                  <a:lnTo>
                    <a:pt x="1821" y="1496"/>
                  </a:lnTo>
                  <a:lnTo>
                    <a:pt x="1824" y="1440"/>
                  </a:lnTo>
                  <a:lnTo>
                    <a:pt x="1827" y="1458"/>
                  </a:lnTo>
                  <a:lnTo>
                    <a:pt x="1831" y="1458"/>
                  </a:lnTo>
                  <a:lnTo>
                    <a:pt x="1834" y="1440"/>
                  </a:lnTo>
                  <a:lnTo>
                    <a:pt x="1837" y="1421"/>
                  </a:lnTo>
                  <a:lnTo>
                    <a:pt x="1841" y="1440"/>
                  </a:lnTo>
                  <a:lnTo>
                    <a:pt x="1844" y="1440"/>
                  </a:lnTo>
                  <a:lnTo>
                    <a:pt x="1846" y="1514"/>
                  </a:lnTo>
                  <a:lnTo>
                    <a:pt x="1850" y="1477"/>
                  </a:lnTo>
                  <a:lnTo>
                    <a:pt x="1853" y="1514"/>
                  </a:lnTo>
                  <a:lnTo>
                    <a:pt x="1857" y="1458"/>
                  </a:lnTo>
                  <a:lnTo>
                    <a:pt x="1860" y="1496"/>
                  </a:lnTo>
                  <a:lnTo>
                    <a:pt x="1863" y="1477"/>
                  </a:lnTo>
                  <a:lnTo>
                    <a:pt x="1866" y="1496"/>
                  </a:lnTo>
                  <a:lnTo>
                    <a:pt x="1869" y="1458"/>
                  </a:lnTo>
                  <a:lnTo>
                    <a:pt x="1873" y="1458"/>
                  </a:lnTo>
                  <a:lnTo>
                    <a:pt x="1876" y="1458"/>
                  </a:lnTo>
                  <a:lnTo>
                    <a:pt x="1879" y="1496"/>
                  </a:lnTo>
                  <a:lnTo>
                    <a:pt x="1883" y="1477"/>
                  </a:lnTo>
                  <a:lnTo>
                    <a:pt x="1886" y="1477"/>
                  </a:lnTo>
                  <a:lnTo>
                    <a:pt x="1888" y="1421"/>
                  </a:lnTo>
                  <a:lnTo>
                    <a:pt x="1892" y="1496"/>
                  </a:lnTo>
                  <a:lnTo>
                    <a:pt x="1895" y="1514"/>
                  </a:lnTo>
                  <a:lnTo>
                    <a:pt x="1899" y="1477"/>
                  </a:lnTo>
                  <a:lnTo>
                    <a:pt x="1902" y="1440"/>
                  </a:lnTo>
                  <a:lnTo>
                    <a:pt x="1905" y="1440"/>
                  </a:lnTo>
                  <a:lnTo>
                    <a:pt x="1909" y="1496"/>
                  </a:lnTo>
                  <a:lnTo>
                    <a:pt x="1911" y="1477"/>
                  </a:lnTo>
                  <a:lnTo>
                    <a:pt x="1914" y="1421"/>
                  </a:lnTo>
                  <a:lnTo>
                    <a:pt x="1918" y="1458"/>
                  </a:lnTo>
                  <a:lnTo>
                    <a:pt x="1921" y="1496"/>
                  </a:lnTo>
                  <a:lnTo>
                    <a:pt x="1925" y="1440"/>
                  </a:lnTo>
                  <a:lnTo>
                    <a:pt x="1928" y="1477"/>
                  </a:lnTo>
                  <a:lnTo>
                    <a:pt x="1931" y="1440"/>
                  </a:lnTo>
                  <a:lnTo>
                    <a:pt x="1934" y="1385"/>
                  </a:lnTo>
                  <a:lnTo>
                    <a:pt x="1937" y="1477"/>
                  </a:lnTo>
                  <a:lnTo>
                    <a:pt x="1941" y="1514"/>
                  </a:lnTo>
                  <a:lnTo>
                    <a:pt x="1944" y="1458"/>
                  </a:lnTo>
                  <a:lnTo>
                    <a:pt x="1947" y="1458"/>
                  </a:lnTo>
                  <a:lnTo>
                    <a:pt x="1951" y="1477"/>
                  </a:lnTo>
                  <a:lnTo>
                    <a:pt x="1953" y="1458"/>
                  </a:lnTo>
                  <a:lnTo>
                    <a:pt x="1956" y="1514"/>
                  </a:lnTo>
                  <a:lnTo>
                    <a:pt x="1960" y="1514"/>
                  </a:lnTo>
                  <a:lnTo>
                    <a:pt x="1963" y="1440"/>
                  </a:lnTo>
                  <a:lnTo>
                    <a:pt x="1967" y="1458"/>
                  </a:lnTo>
                  <a:lnTo>
                    <a:pt x="1970" y="1440"/>
                  </a:lnTo>
                  <a:lnTo>
                    <a:pt x="1973" y="1477"/>
                  </a:lnTo>
                  <a:lnTo>
                    <a:pt x="1976" y="1458"/>
                  </a:lnTo>
                  <a:lnTo>
                    <a:pt x="1979" y="1421"/>
                  </a:lnTo>
                  <a:lnTo>
                    <a:pt x="1983" y="1458"/>
                  </a:lnTo>
                  <a:lnTo>
                    <a:pt x="1986" y="1458"/>
                  </a:lnTo>
                  <a:lnTo>
                    <a:pt x="1989" y="1477"/>
                  </a:lnTo>
                  <a:lnTo>
                    <a:pt x="1993" y="1421"/>
                  </a:lnTo>
                  <a:lnTo>
                    <a:pt x="1996" y="1403"/>
                  </a:lnTo>
                  <a:lnTo>
                    <a:pt x="1998" y="1458"/>
                  </a:lnTo>
                  <a:lnTo>
                    <a:pt x="2002" y="1421"/>
                  </a:lnTo>
                  <a:lnTo>
                    <a:pt x="2005" y="1421"/>
                  </a:lnTo>
                  <a:lnTo>
                    <a:pt x="2009" y="1440"/>
                  </a:lnTo>
                  <a:lnTo>
                    <a:pt x="2012" y="1440"/>
                  </a:lnTo>
                  <a:lnTo>
                    <a:pt x="2015" y="1477"/>
                  </a:lnTo>
                  <a:lnTo>
                    <a:pt x="2019" y="1514"/>
                  </a:lnTo>
                  <a:lnTo>
                    <a:pt x="2021" y="1458"/>
                  </a:lnTo>
                  <a:lnTo>
                    <a:pt x="2024" y="1421"/>
                  </a:lnTo>
                  <a:lnTo>
                    <a:pt x="2028" y="1385"/>
                  </a:lnTo>
                  <a:lnTo>
                    <a:pt x="2031" y="1403"/>
                  </a:lnTo>
                  <a:lnTo>
                    <a:pt x="2035" y="1403"/>
                  </a:lnTo>
                  <a:lnTo>
                    <a:pt x="2038" y="1421"/>
                  </a:lnTo>
                  <a:lnTo>
                    <a:pt x="2040" y="1440"/>
                  </a:lnTo>
                  <a:lnTo>
                    <a:pt x="2044" y="1421"/>
                  </a:lnTo>
                  <a:lnTo>
                    <a:pt x="2047" y="1477"/>
                  </a:lnTo>
                  <a:lnTo>
                    <a:pt x="2051" y="1496"/>
                  </a:lnTo>
                  <a:lnTo>
                    <a:pt x="2054" y="1458"/>
                  </a:lnTo>
                  <a:lnTo>
                    <a:pt x="2057" y="1477"/>
                  </a:lnTo>
                  <a:lnTo>
                    <a:pt x="2061" y="1514"/>
                  </a:lnTo>
                  <a:lnTo>
                    <a:pt x="2063" y="1532"/>
                  </a:lnTo>
                  <a:lnTo>
                    <a:pt x="2066" y="1514"/>
                  </a:lnTo>
                  <a:lnTo>
                    <a:pt x="2070" y="1477"/>
                  </a:lnTo>
                  <a:lnTo>
                    <a:pt x="2073" y="1477"/>
                  </a:lnTo>
                  <a:lnTo>
                    <a:pt x="2077" y="1458"/>
                  </a:lnTo>
                  <a:lnTo>
                    <a:pt x="2080" y="1514"/>
                  </a:lnTo>
                  <a:lnTo>
                    <a:pt x="2083" y="1440"/>
                  </a:lnTo>
                  <a:lnTo>
                    <a:pt x="2086" y="1477"/>
                  </a:lnTo>
                  <a:lnTo>
                    <a:pt x="2089" y="1403"/>
                  </a:lnTo>
                  <a:lnTo>
                    <a:pt x="2093" y="1496"/>
                  </a:lnTo>
                  <a:lnTo>
                    <a:pt x="2096" y="1403"/>
                  </a:lnTo>
                  <a:lnTo>
                    <a:pt x="2099" y="1477"/>
                  </a:lnTo>
                  <a:lnTo>
                    <a:pt x="2103" y="1458"/>
                  </a:lnTo>
                  <a:lnTo>
                    <a:pt x="2106" y="1477"/>
                  </a:lnTo>
                  <a:lnTo>
                    <a:pt x="2108" y="1440"/>
                  </a:lnTo>
                  <a:lnTo>
                    <a:pt x="2112" y="1496"/>
                  </a:lnTo>
                  <a:lnTo>
                    <a:pt x="2115" y="1458"/>
                  </a:lnTo>
                  <a:lnTo>
                    <a:pt x="2119" y="1440"/>
                  </a:lnTo>
                  <a:lnTo>
                    <a:pt x="2122" y="1532"/>
                  </a:lnTo>
                  <a:lnTo>
                    <a:pt x="2125" y="1477"/>
                  </a:lnTo>
                  <a:lnTo>
                    <a:pt x="2129" y="1477"/>
                  </a:lnTo>
                  <a:lnTo>
                    <a:pt x="2131" y="1458"/>
                  </a:lnTo>
                  <a:lnTo>
                    <a:pt x="2135" y="1385"/>
                  </a:lnTo>
                  <a:lnTo>
                    <a:pt x="2138" y="1421"/>
                  </a:lnTo>
                  <a:lnTo>
                    <a:pt x="2141" y="1421"/>
                  </a:lnTo>
                  <a:lnTo>
                    <a:pt x="2145" y="1496"/>
                  </a:lnTo>
                  <a:lnTo>
                    <a:pt x="2148" y="1496"/>
                  </a:lnTo>
                  <a:lnTo>
                    <a:pt x="2150" y="1403"/>
                  </a:lnTo>
                  <a:lnTo>
                    <a:pt x="2154" y="1421"/>
                  </a:lnTo>
                  <a:lnTo>
                    <a:pt x="2157" y="1458"/>
                  </a:lnTo>
                  <a:lnTo>
                    <a:pt x="2161" y="1440"/>
                  </a:lnTo>
                  <a:lnTo>
                    <a:pt x="2164" y="1421"/>
                  </a:lnTo>
                  <a:lnTo>
                    <a:pt x="2167" y="1440"/>
                  </a:lnTo>
                  <a:lnTo>
                    <a:pt x="2171" y="1421"/>
                  </a:lnTo>
                  <a:lnTo>
                    <a:pt x="2173" y="1477"/>
                  </a:lnTo>
                  <a:lnTo>
                    <a:pt x="2176" y="1421"/>
                  </a:lnTo>
                  <a:lnTo>
                    <a:pt x="2180" y="1496"/>
                  </a:lnTo>
                  <a:lnTo>
                    <a:pt x="2183" y="1458"/>
                  </a:lnTo>
                  <a:lnTo>
                    <a:pt x="2187" y="1477"/>
                  </a:lnTo>
                  <a:lnTo>
                    <a:pt x="2190" y="1514"/>
                  </a:lnTo>
                  <a:lnTo>
                    <a:pt x="2193" y="1421"/>
                  </a:lnTo>
                  <a:lnTo>
                    <a:pt x="2196" y="1421"/>
                  </a:lnTo>
                  <a:lnTo>
                    <a:pt x="2199" y="1403"/>
                  </a:lnTo>
                  <a:lnTo>
                    <a:pt x="2203" y="1496"/>
                  </a:lnTo>
                  <a:lnTo>
                    <a:pt x="2206" y="1496"/>
                  </a:lnTo>
                  <a:lnTo>
                    <a:pt x="2209" y="1496"/>
                  </a:lnTo>
                  <a:lnTo>
                    <a:pt x="2213" y="1477"/>
                  </a:lnTo>
                  <a:lnTo>
                    <a:pt x="2216" y="1496"/>
                  </a:lnTo>
                  <a:lnTo>
                    <a:pt x="2218" y="1532"/>
                  </a:lnTo>
                  <a:lnTo>
                    <a:pt x="2222" y="1514"/>
                  </a:lnTo>
                  <a:lnTo>
                    <a:pt x="2225" y="1514"/>
                  </a:lnTo>
                  <a:lnTo>
                    <a:pt x="2229" y="1514"/>
                  </a:lnTo>
                  <a:lnTo>
                    <a:pt x="2232" y="1477"/>
                  </a:lnTo>
                  <a:lnTo>
                    <a:pt x="2235" y="1477"/>
                  </a:lnTo>
                  <a:lnTo>
                    <a:pt x="2239" y="1496"/>
                  </a:lnTo>
                  <a:lnTo>
                    <a:pt x="2241" y="1477"/>
                  </a:lnTo>
                  <a:lnTo>
                    <a:pt x="2245" y="1458"/>
                  </a:lnTo>
                  <a:lnTo>
                    <a:pt x="2248" y="1477"/>
                  </a:lnTo>
                  <a:lnTo>
                    <a:pt x="2251" y="1440"/>
                  </a:lnTo>
                  <a:lnTo>
                    <a:pt x="2255" y="1458"/>
                  </a:lnTo>
                  <a:lnTo>
                    <a:pt x="2258" y="1440"/>
                  </a:lnTo>
                  <a:lnTo>
                    <a:pt x="2262" y="1496"/>
                  </a:lnTo>
                  <a:lnTo>
                    <a:pt x="2264" y="1403"/>
                  </a:lnTo>
                  <a:lnTo>
                    <a:pt x="2267" y="1458"/>
                  </a:lnTo>
                  <a:lnTo>
                    <a:pt x="2271" y="1367"/>
                  </a:lnTo>
                  <a:lnTo>
                    <a:pt x="2274" y="1385"/>
                  </a:lnTo>
                  <a:lnTo>
                    <a:pt x="2277" y="1385"/>
                  </a:lnTo>
                  <a:lnTo>
                    <a:pt x="2281" y="1367"/>
                  </a:lnTo>
                  <a:lnTo>
                    <a:pt x="2284" y="1403"/>
                  </a:lnTo>
                  <a:lnTo>
                    <a:pt x="2286" y="1421"/>
                  </a:lnTo>
                  <a:lnTo>
                    <a:pt x="2290" y="1440"/>
                  </a:lnTo>
                  <a:lnTo>
                    <a:pt x="2293" y="1385"/>
                  </a:lnTo>
                  <a:lnTo>
                    <a:pt x="2297" y="1458"/>
                  </a:lnTo>
                  <a:lnTo>
                    <a:pt x="2300" y="1514"/>
                  </a:lnTo>
                  <a:lnTo>
                    <a:pt x="2303" y="1477"/>
                  </a:lnTo>
                  <a:lnTo>
                    <a:pt x="2307" y="1403"/>
                  </a:lnTo>
                  <a:lnTo>
                    <a:pt x="2309" y="1458"/>
                  </a:lnTo>
                  <a:lnTo>
                    <a:pt x="2313" y="1421"/>
                  </a:lnTo>
                  <a:lnTo>
                    <a:pt x="2316" y="1440"/>
                  </a:lnTo>
                  <a:lnTo>
                    <a:pt x="2319" y="1367"/>
                  </a:lnTo>
                  <a:lnTo>
                    <a:pt x="2323" y="1403"/>
                  </a:lnTo>
                  <a:lnTo>
                    <a:pt x="2326" y="1496"/>
                  </a:lnTo>
                  <a:lnTo>
                    <a:pt x="2330" y="1440"/>
                  </a:lnTo>
                  <a:lnTo>
                    <a:pt x="2332" y="1496"/>
                  </a:lnTo>
                  <a:lnTo>
                    <a:pt x="2335" y="1440"/>
                  </a:lnTo>
                  <a:lnTo>
                    <a:pt x="2339" y="1458"/>
                  </a:lnTo>
                  <a:lnTo>
                    <a:pt x="2342" y="1440"/>
                  </a:lnTo>
                  <a:lnTo>
                    <a:pt x="2345" y="1458"/>
                  </a:lnTo>
                  <a:lnTo>
                    <a:pt x="2349" y="1496"/>
                  </a:lnTo>
                  <a:lnTo>
                    <a:pt x="2351" y="1477"/>
                  </a:lnTo>
                  <a:lnTo>
                    <a:pt x="2355" y="1440"/>
                  </a:lnTo>
                  <a:lnTo>
                    <a:pt x="2358" y="1532"/>
                  </a:lnTo>
                  <a:lnTo>
                    <a:pt x="2361" y="1514"/>
                  </a:lnTo>
                  <a:lnTo>
                    <a:pt x="2365" y="1514"/>
                  </a:lnTo>
                  <a:lnTo>
                    <a:pt x="2368" y="1347"/>
                  </a:lnTo>
                  <a:lnTo>
                    <a:pt x="2372" y="1421"/>
                  </a:lnTo>
                  <a:lnTo>
                    <a:pt x="2374" y="1440"/>
                  </a:lnTo>
                  <a:lnTo>
                    <a:pt x="2377" y="1458"/>
                  </a:lnTo>
                  <a:lnTo>
                    <a:pt x="2381" y="1440"/>
                  </a:lnTo>
                  <a:lnTo>
                    <a:pt x="2384" y="1477"/>
                  </a:lnTo>
                  <a:lnTo>
                    <a:pt x="2387" y="1477"/>
                  </a:lnTo>
                  <a:lnTo>
                    <a:pt x="2391" y="1458"/>
                  </a:lnTo>
                  <a:lnTo>
                    <a:pt x="2394" y="1458"/>
                  </a:lnTo>
                  <a:lnTo>
                    <a:pt x="2396" y="1440"/>
                  </a:lnTo>
                  <a:lnTo>
                    <a:pt x="2400" y="1367"/>
                  </a:lnTo>
                  <a:lnTo>
                    <a:pt x="2403" y="1458"/>
                  </a:lnTo>
                  <a:lnTo>
                    <a:pt x="2407" y="1421"/>
                  </a:lnTo>
                  <a:lnTo>
                    <a:pt x="2410" y="1477"/>
                  </a:lnTo>
                  <a:lnTo>
                    <a:pt x="2414" y="1385"/>
                  </a:lnTo>
                  <a:lnTo>
                    <a:pt x="2417" y="1403"/>
                  </a:lnTo>
                  <a:lnTo>
                    <a:pt x="2419" y="1440"/>
                  </a:lnTo>
                  <a:lnTo>
                    <a:pt x="2423" y="1440"/>
                  </a:lnTo>
                  <a:lnTo>
                    <a:pt x="2426" y="1421"/>
                  </a:lnTo>
                  <a:lnTo>
                    <a:pt x="2429" y="1458"/>
                  </a:lnTo>
                  <a:lnTo>
                    <a:pt x="2433" y="1421"/>
                  </a:lnTo>
                  <a:lnTo>
                    <a:pt x="2436" y="1458"/>
                  </a:lnTo>
                  <a:lnTo>
                    <a:pt x="2440" y="1477"/>
                  </a:lnTo>
                  <a:lnTo>
                    <a:pt x="2442" y="1458"/>
                  </a:lnTo>
                  <a:lnTo>
                    <a:pt x="2445" y="1458"/>
                  </a:lnTo>
                  <a:lnTo>
                    <a:pt x="2449" y="1421"/>
                  </a:lnTo>
                  <a:lnTo>
                    <a:pt x="2452" y="1496"/>
                  </a:lnTo>
                  <a:lnTo>
                    <a:pt x="2455" y="1514"/>
                  </a:lnTo>
                  <a:lnTo>
                    <a:pt x="2459" y="1496"/>
                  </a:lnTo>
                  <a:lnTo>
                    <a:pt x="2462" y="1403"/>
                  </a:lnTo>
                  <a:lnTo>
                    <a:pt x="2465" y="1440"/>
                  </a:lnTo>
                  <a:lnTo>
                    <a:pt x="2468" y="1477"/>
                  </a:lnTo>
                  <a:lnTo>
                    <a:pt x="2471" y="1514"/>
                  </a:lnTo>
                  <a:lnTo>
                    <a:pt x="2475" y="1496"/>
                  </a:lnTo>
                  <a:lnTo>
                    <a:pt x="2478" y="1421"/>
                  </a:lnTo>
                  <a:lnTo>
                    <a:pt x="2482" y="1458"/>
                  </a:lnTo>
                  <a:lnTo>
                    <a:pt x="2485" y="1514"/>
                  </a:lnTo>
                  <a:lnTo>
                    <a:pt x="2487" y="1496"/>
                  </a:lnTo>
                  <a:lnTo>
                    <a:pt x="2491" y="1403"/>
                  </a:lnTo>
                  <a:lnTo>
                    <a:pt x="2494" y="1421"/>
                  </a:lnTo>
                  <a:lnTo>
                    <a:pt x="2497" y="1458"/>
                  </a:lnTo>
                  <a:lnTo>
                    <a:pt x="2501" y="1477"/>
                  </a:lnTo>
                  <a:lnTo>
                    <a:pt x="2504" y="1458"/>
                  </a:lnTo>
                  <a:lnTo>
                    <a:pt x="2508" y="1421"/>
                  </a:lnTo>
                  <a:lnTo>
                    <a:pt x="2510" y="1458"/>
                  </a:lnTo>
                  <a:lnTo>
                    <a:pt x="2513" y="1440"/>
                  </a:lnTo>
                  <a:lnTo>
                    <a:pt x="2517" y="1403"/>
                  </a:lnTo>
                  <a:lnTo>
                    <a:pt x="2520" y="1440"/>
                  </a:lnTo>
                  <a:lnTo>
                    <a:pt x="2524" y="1367"/>
                  </a:lnTo>
                  <a:lnTo>
                    <a:pt x="2527" y="1385"/>
                  </a:lnTo>
                  <a:lnTo>
                    <a:pt x="2530" y="1421"/>
                  </a:lnTo>
                  <a:lnTo>
                    <a:pt x="2533" y="1403"/>
                  </a:lnTo>
                  <a:lnTo>
                    <a:pt x="2536" y="1421"/>
                  </a:lnTo>
                  <a:lnTo>
                    <a:pt x="2539" y="1421"/>
                  </a:lnTo>
                  <a:lnTo>
                    <a:pt x="2543" y="1385"/>
                  </a:lnTo>
                  <a:lnTo>
                    <a:pt x="2546" y="1477"/>
                  </a:lnTo>
                  <a:lnTo>
                    <a:pt x="2550" y="1385"/>
                  </a:lnTo>
                  <a:lnTo>
                    <a:pt x="2553" y="1403"/>
                  </a:lnTo>
                  <a:lnTo>
                    <a:pt x="2555" y="1421"/>
                  </a:lnTo>
                  <a:lnTo>
                    <a:pt x="2559" y="1477"/>
                  </a:lnTo>
                  <a:lnTo>
                    <a:pt x="2562" y="1440"/>
                  </a:lnTo>
                  <a:lnTo>
                    <a:pt x="2565" y="1496"/>
                  </a:lnTo>
                  <a:lnTo>
                    <a:pt x="2569" y="1477"/>
                  </a:lnTo>
                  <a:lnTo>
                    <a:pt x="2572" y="1496"/>
                  </a:lnTo>
                  <a:lnTo>
                    <a:pt x="2576" y="1403"/>
                  </a:lnTo>
                  <a:lnTo>
                    <a:pt x="2578" y="1440"/>
                  </a:lnTo>
                  <a:lnTo>
                    <a:pt x="2581" y="1440"/>
                  </a:lnTo>
                  <a:lnTo>
                    <a:pt x="2585" y="1477"/>
                  </a:lnTo>
                  <a:lnTo>
                    <a:pt x="2588" y="1403"/>
                  </a:lnTo>
                  <a:lnTo>
                    <a:pt x="2592" y="1458"/>
                  </a:lnTo>
                  <a:lnTo>
                    <a:pt x="2595" y="1458"/>
                  </a:lnTo>
                  <a:lnTo>
                    <a:pt x="2598" y="1496"/>
                  </a:lnTo>
                  <a:lnTo>
                    <a:pt x="2601" y="1421"/>
                  </a:lnTo>
                  <a:lnTo>
                    <a:pt x="2604" y="1477"/>
                  </a:lnTo>
                  <a:lnTo>
                    <a:pt x="2607" y="1477"/>
                  </a:lnTo>
                  <a:lnTo>
                    <a:pt x="2611" y="1477"/>
                  </a:lnTo>
                  <a:lnTo>
                    <a:pt x="2614" y="1532"/>
                  </a:lnTo>
                  <a:lnTo>
                    <a:pt x="2618" y="1458"/>
                  </a:lnTo>
                  <a:lnTo>
                    <a:pt x="2621" y="1514"/>
                  </a:lnTo>
                  <a:lnTo>
                    <a:pt x="2623" y="1496"/>
                  </a:lnTo>
                  <a:lnTo>
                    <a:pt x="2627" y="1477"/>
                  </a:lnTo>
                  <a:lnTo>
                    <a:pt x="2630" y="1477"/>
                  </a:lnTo>
                  <a:lnTo>
                    <a:pt x="2634" y="1458"/>
                  </a:lnTo>
                  <a:lnTo>
                    <a:pt x="2637" y="1458"/>
                  </a:lnTo>
                  <a:lnTo>
                    <a:pt x="2640" y="1458"/>
                  </a:lnTo>
                  <a:lnTo>
                    <a:pt x="2644" y="1514"/>
                  </a:lnTo>
                  <a:lnTo>
                    <a:pt x="2647" y="1477"/>
                  </a:lnTo>
                  <a:lnTo>
                    <a:pt x="2649" y="1385"/>
                  </a:lnTo>
                  <a:lnTo>
                    <a:pt x="2653" y="1385"/>
                  </a:lnTo>
                  <a:lnTo>
                    <a:pt x="2656" y="1496"/>
                  </a:lnTo>
                  <a:lnTo>
                    <a:pt x="2660" y="1458"/>
                  </a:lnTo>
                  <a:lnTo>
                    <a:pt x="2663" y="1496"/>
                  </a:lnTo>
                  <a:lnTo>
                    <a:pt x="2666" y="1477"/>
                  </a:lnTo>
                  <a:lnTo>
                    <a:pt x="2670" y="1477"/>
                  </a:lnTo>
                  <a:lnTo>
                    <a:pt x="2672" y="1440"/>
                  </a:lnTo>
                  <a:lnTo>
                    <a:pt x="2675" y="1514"/>
                  </a:lnTo>
                  <a:lnTo>
                    <a:pt x="2679" y="1440"/>
                  </a:lnTo>
                  <a:lnTo>
                    <a:pt x="2682" y="1458"/>
                  </a:lnTo>
                  <a:lnTo>
                    <a:pt x="2686" y="1477"/>
                  </a:lnTo>
                  <a:lnTo>
                    <a:pt x="2689" y="1458"/>
                  </a:lnTo>
                  <a:lnTo>
                    <a:pt x="2693" y="1477"/>
                  </a:lnTo>
                  <a:lnTo>
                    <a:pt x="2695" y="1440"/>
                  </a:lnTo>
                  <a:lnTo>
                    <a:pt x="2698" y="1458"/>
                  </a:lnTo>
                  <a:lnTo>
                    <a:pt x="2702" y="1458"/>
                  </a:lnTo>
                  <a:lnTo>
                    <a:pt x="2705" y="1458"/>
                  </a:lnTo>
                  <a:lnTo>
                    <a:pt x="2708" y="1496"/>
                  </a:lnTo>
                  <a:lnTo>
                    <a:pt x="2712" y="1403"/>
                  </a:lnTo>
                  <a:lnTo>
                    <a:pt x="2715" y="1458"/>
                  </a:lnTo>
                  <a:lnTo>
                    <a:pt x="2717" y="1458"/>
                  </a:lnTo>
                  <a:lnTo>
                    <a:pt x="2721" y="1496"/>
                  </a:lnTo>
                  <a:lnTo>
                    <a:pt x="2724" y="1496"/>
                  </a:lnTo>
                  <a:lnTo>
                    <a:pt x="2728" y="1458"/>
                  </a:lnTo>
                  <a:lnTo>
                    <a:pt x="2731" y="1440"/>
                  </a:lnTo>
                  <a:lnTo>
                    <a:pt x="2734" y="1458"/>
                  </a:lnTo>
                  <a:lnTo>
                    <a:pt x="2738" y="1440"/>
                  </a:lnTo>
                  <a:lnTo>
                    <a:pt x="2740" y="1421"/>
                  </a:lnTo>
                  <a:lnTo>
                    <a:pt x="2744" y="1421"/>
                  </a:lnTo>
                  <a:lnTo>
                    <a:pt x="2747" y="1421"/>
                  </a:lnTo>
                  <a:lnTo>
                    <a:pt x="2750" y="1458"/>
                  </a:lnTo>
                  <a:lnTo>
                    <a:pt x="2754" y="1496"/>
                  </a:lnTo>
                  <a:lnTo>
                    <a:pt x="2757" y="1477"/>
                  </a:lnTo>
                  <a:lnTo>
                    <a:pt x="2761" y="1440"/>
                  </a:lnTo>
                  <a:lnTo>
                    <a:pt x="2763" y="1440"/>
                  </a:lnTo>
                  <a:lnTo>
                    <a:pt x="2766" y="1421"/>
                  </a:lnTo>
                  <a:lnTo>
                    <a:pt x="2770" y="1458"/>
                  </a:lnTo>
                  <a:lnTo>
                    <a:pt x="2773" y="1421"/>
                  </a:lnTo>
                  <a:lnTo>
                    <a:pt x="2776" y="1385"/>
                  </a:lnTo>
                  <a:lnTo>
                    <a:pt x="2780" y="1421"/>
                  </a:lnTo>
                  <a:lnTo>
                    <a:pt x="2783" y="1458"/>
                  </a:lnTo>
                  <a:lnTo>
                    <a:pt x="2786" y="1440"/>
                  </a:lnTo>
                  <a:lnTo>
                    <a:pt x="2789" y="1385"/>
                  </a:lnTo>
                  <a:lnTo>
                    <a:pt x="2792" y="1421"/>
                  </a:lnTo>
                  <a:lnTo>
                    <a:pt x="2796" y="1458"/>
                  </a:lnTo>
                  <a:lnTo>
                    <a:pt x="2799" y="1477"/>
                  </a:lnTo>
                  <a:lnTo>
                    <a:pt x="2803" y="1421"/>
                  </a:lnTo>
                  <a:lnTo>
                    <a:pt x="2806" y="1458"/>
                  </a:lnTo>
                  <a:lnTo>
                    <a:pt x="2808" y="1440"/>
                  </a:lnTo>
                  <a:lnTo>
                    <a:pt x="2812" y="1458"/>
                  </a:lnTo>
                  <a:lnTo>
                    <a:pt x="2815" y="1458"/>
                  </a:lnTo>
                  <a:lnTo>
                    <a:pt x="2818" y="1458"/>
                  </a:lnTo>
                  <a:lnTo>
                    <a:pt x="2822" y="1403"/>
                  </a:lnTo>
                  <a:lnTo>
                    <a:pt x="2825" y="1440"/>
                  </a:lnTo>
                  <a:lnTo>
                    <a:pt x="2829" y="1440"/>
                  </a:lnTo>
                  <a:lnTo>
                    <a:pt x="2832" y="1458"/>
                  </a:lnTo>
                  <a:lnTo>
                    <a:pt x="2834" y="1458"/>
                  </a:lnTo>
                  <a:lnTo>
                    <a:pt x="2838" y="1496"/>
                  </a:lnTo>
                  <a:lnTo>
                    <a:pt x="2841" y="1477"/>
                  </a:lnTo>
                  <a:lnTo>
                    <a:pt x="2844" y="1458"/>
                  </a:lnTo>
                  <a:lnTo>
                    <a:pt x="2848" y="1514"/>
                  </a:lnTo>
                  <a:lnTo>
                    <a:pt x="2851" y="1440"/>
                  </a:lnTo>
                  <a:lnTo>
                    <a:pt x="2855" y="1421"/>
                  </a:lnTo>
                  <a:lnTo>
                    <a:pt x="2857" y="1477"/>
                  </a:lnTo>
                  <a:lnTo>
                    <a:pt x="2860" y="1421"/>
                  </a:lnTo>
                  <a:lnTo>
                    <a:pt x="2864" y="1458"/>
                  </a:lnTo>
                  <a:lnTo>
                    <a:pt x="2867" y="1440"/>
                  </a:lnTo>
                  <a:lnTo>
                    <a:pt x="2871" y="1440"/>
                  </a:lnTo>
                  <a:lnTo>
                    <a:pt x="2874" y="1440"/>
                  </a:lnTo>
                  <a:lnTo>
                    <a:pt x="2877" y="1458"/>
                  </a:lnTo>
                  <a:lnTo>
                    <a:pt x="2880" y="1421"/>
                  </a:lnTo>
                  <a:lnTo>
                    <a:pt x="2883" y="1440"/>
                  </a:lnTo>
                  <a:lnTo>
                    <a:pt x="2886" y="1421"/>
                  </a:lnTo>
                  <a:lnTo>
                    <a:pt x="2890" y="1496"/>
                  </a:lnTo>
                  <a:lnTo>
                    <a:pt x="2893" y="1532"/>
                  </a:lnTo>
                  <a:lnTo>
                    <a:pt x="2897" y="1496"/>
                  </a:lnTo>
                  <a:lnTo>
                    <a:pt x="2900" y="1440"/>
                  </a:lnTo>
                  <a:lnTo>
                    <a:pt x="2902" y="1421"/>
                  </a:lnTo>
                  <a:lnTo>
                    <a:pt x="2906" y="1440"/>
                  </a:lnTo>
                  <a:lnTo>
                    <a:pt x="2909" y="1477"/>
                  </a:lnTo>
                  <a:lnTo>
                    <a:pt x="2913" y="1385"/>
                  </a:lnTo>
                  <a:lnTo>
                    <a:pt x="2916" y="1421"/>
                  </a:lnTo>
                  <a:lnTo>
                    <a:pt x="2919" y="1440"/>
                  </a:lnTo>
                  <a:lnTo>
                    <a:pt x="2923" y="1440"/>
                  </a:lnTo>
                  <a:lnTo>
                    <a:pt x="2925" y="1385"/>
                  </a:lnTo>
                  <a:lnTo>
                    <a:pt x="2928" y="1440"/>
                  </a:lnTo>
                  <a:lnTo>
                    <a:pt x="2932" y="1421"/>
                  </a:lnTo>
                  <a:lnTo>
                    <a:pt x="2935" y="1458"/>
                  </a:lnTo>
                  <a:lnTo>
                    <a:pt x="2939" y="1440"/>
                  </a:lnTo>
                  <a:lnTo>
                    <a:pt x="2942" y="1440"/>
                  </a:lnTo>
                  <a:lnTo>
                    <a:pt x="2945" y="1458"/>
                  </a:lnTo>
                  <a:lnTo>
                    <a:pt x="2949" y="1440"/>
                  </a:lnTo>
                  <a:lnTo>
                    <a:pt x="2951" y="1458"/>
                  </a:lnTo>
                  <a:lnTo>
                    <a:pt x="2955" y="1477"/>
                  </a:lnTo>
                  <a:lnTo>
                    <a:pt x="2958" y="1496"/>
                  </a:lnTo>
                  <a:lnTo>
                    <a:pt x="2961" y="1440"/>
                  </a:lnTo>
                  <a:lnTo>
                    <a:pt x="2965" y="1421"/>
                  </a:lnTo>
                  <a:lnTo>
                    <a:pt x="2968" y="1477"/>
                  </a:lnTo>
                  <a:lnTo>
                    <a:pt x="2972" y="1458"/>
                  </a:lnTo>
                  <a:lnTo>
                    <a:pt x="2974" y="1440"/>
                  </a:lnTo>
                  <a:lnTo>
                    <a:pt x="2977" y="1496"/>
                  </a:lnTo>
                  <a:lnTo>
                    <a:pt x="2981" y="1514"/>
                  </a:lnTo>
                  <a:lnTo>
                    <a:pt x="2984" y="1440"/>
                  </a:lnTo>
                  <a:lnTo>
                    <a:pt x="2987" y="1458"/>
                  </a:lnTo>
                  <a:lnTo>
                    <a:pt x="2991" y="1496"/>
                  </a:lnTo>
                  <a:lnTo>
                    <a:pt x="2994" y="1458"/>
                  </a:lnTo>
                  <a:lnTo>
                    <a:pt x="2996" y="1477"/>
                  </a:lnTo>
                  <a:lnTo>
                    <a:pt x="3000" y="1458"/>
                  </a:lnTo>
                  <a:lnTo>
                    <a:pt x="3003" y="1421"/>
                  </a:lnTo>
                  <a:lnTo>
                    <a:pt x="3007" y="1421"/>
                  </a:lnTo>
                  <a:lnTo>
                    <a:pt x="3010" y="1403"/>
                  </a:lnTo>
                  <a:lnTo>
                    <a:pt x="3013" y="1440"/>
                  </a:lnTo>
                  <a:lnTo>
                    <a:pt x="3017" y="1440"/>
                  </a:lnTo>
                  <a:lnTo>
                    <a:pt x="3019" y="1440"/>
                  </a:lnTo>
                  <a:lnTo>
                    <a:pt x="3023" y="1421"/>
                  </a:lnTo>
                  <a:lnTo>
                    <a:pt x="3026" y="1385"/>
                  </a:lnTo>
                  <a:lnTo>
                    <a:pt x="3029" y="1403"/>
                  </a:lnTo>
                  <a:lnTo>
                    <a:pt x="3033" y="1477"/>
                  </a:lnTo>
                  <a:lnTo>
                    <a:pt x="3036" y="1440"/>
                  </a:lnTo>
                  <a:lnTo>
                    <a:pt x="3040" y="1458"/>
                  </a:lnTo>
                  <a:lnTo>
                    <a:pt x="3043" y="1385"/>
                  </a:lnTo>
                  <a:lnTo>
                    <a:pt x="3045" y="1440"/>
                  </a:lnTo>
                  <a:lnTo>
                    <a:pt x="3049" y="1477"/>
                  </a:lnTo>
                  <a:lnTo>
                    <a:pt x="3052" y="1458"/>
                  </a:lnTo>
                  <a:lnTo>
                    <a:pt x="3055" y="1403"/>
                  </a:lnTo>
                  <a:lnTo>
                    <a:pt x="3059" y="1367"/>
                  </a:lnTo>
                  <a:lnTo>
                    <a:pt x="3062" y="1403"/>
                  </a:lnTo>
                  <a:lnTo>
                    <a:pt x="3066" y="1477"/>
                  </a:lnTo>
                  <a:lnTo>
                    <a:pt x="3068" y="1403"/>
                  </a:lnTo>
                  <a:lnTo>
                    <a:pt x="3071" y="1367"/>
                  </a:lnTo>
                  <a:lnTo>
                    <a:pt x="3075" y="1477"/>
                  </a:lnTo>
                  <a:lnTo>
                    <a:pt x="3078" y="1514"/>
                  </a:lnTo>
                  <a:lnTo>
                    <a:pt x="3082" y="1440"/>
                  </a:lnTo>
                  <a:lnTo>
                    <a:pt x="3085" y="1421"/>
                  </a:lnTo>
                  <a:lnTo>
                    <a:pt x="3088" y="1440"/>
                  </a:lnTo>
                  <a:lnTo>
                    <a:pt x="3091" y="1458"/>
                  </a:lnTo>
                  <a:lnTo>
                    <a:pt x="3094" y="1421"/>
                  </a:lnTo>
                  <a:lnTo>
                    <a:pt x="3097" y="1458"/>
                  </a:lnTo>
                  <a:lnTo>
                    <a:pt x="3101" y="1421"/>
                  </a:lnTo>
                  <a:lnTo>
                    <a:pt x="3104" y="1458"/>
                  </a:lnTo>
                  <a:lnTo>
                    <a:pt x="3108" y="1477"/>
                  </a:lnTo>
                  <a:lnTo>
                    <a:pt x="3111" y="1458"/>
                  </a:lnTo>
                  <a:lnTo>
                    <a:pt x="3113" y="1440"/>
                  </a:lnTo>
                  <a:lnTo>
                    <a:pt x="3117" y="1477"/>
                  </a:lnTo>
                  <a:lnTo>
                    <a:pt x="3120" y="1403"/>
                  </a:lnTo>
                  <a:lnTo>
                    <a:pt x="3123" y="1440"/>
                  </a:lnTo>
                  <a:lnTo>
                    <a:pt x="3127" y="1421"/>
                  </a:lnTo>
                  <a:lnTo>
                    <a:pt x="3130" y="1458"/>
                  </a:lnTo>
                  <a:lnTo>
                    <a:pt x="3134" y="1421"/>
                  </a:lnTo>
                  <a:lnTo>
                    <a:pt x="3137" y="1477"/>
                  </a:lnTo>
                  <a:lnTo>
                    <a:pt x="3139" y="1477"/>
                  </a:lnTo>
                  <a:lnTo>
                    <a:pt x="3143" y="1496"/>
                  </a:lnTo>
                  <a:lnTo>
                    <a:pt x="3146" y="1477"/>
                  </a:lnTo>
                  <a:lnTo>
                    <a:pt x="3150" y="1440"/>
                  </a:lnTo>
                  <a:lnTo>
                    <a:pt x="3153" y="1458"/>
                  </a:lnTo>
                  <a:lnTo>
                    <a:pt x="3156" y="1440"/>
                  </a:lnTo>
                  <a:lnTo>
                    <a:pt x="3160" y="1458"/>
                  </a:lnTo>
                  <a:lnTo>
                    <a:pt x="3162" y="1440"/>
                  </a:lnTo>
                  <a:lnTo>
                    <a:pt x="3165" y="1514"/>
                  </a:lnTo>
                  <a:lnTo>
                    <a:pt x="3169" y="1514"/>
                  </a:lnTo>
                  <a:lnTo>
                    <a:pt x="3172" y="1496"/>
                  </a:lnTo>
                  <a:lnTo>
                    <a:pt x="3176" y="1440"/>
                  </a:lnTo>
                  <a:lnTo>
                    <a:pt x="3179" y="1403"/>
                  </a:lnTo>
                  <a:lnTo>
                    <a:pt x="3182" y="1403"/>
                  </a:lnTo>
                  <a:lnTo>
                    <a:pt x="3186" y="1421"/>
                  </a:lnTo>
                  <a:lnTo>
                    <a:pt x="3188" y="1514"/>
                  </a:lnTo>
                  <a:lnTo>
                    <a:pt x="3192" y="1477"/>
                  </a:lnTo>
                  <a:lnTo>
                    <a:pt x="3195" y="1496"/>
                  </a:lnTo>
                  <a:lnTo>
                    <a:pt x="3198" y="1440"/>
                  </a:lnTo>
                  <a:lnTo>
                    <a:pt x="3202" y="1496"/>
                  </a:lnTo>
                  <a:lnTo>
                    <a:pt x="3205" y="1477"/>
                  </a:lnTo>
                  <a:lnTo>
                    <a:pt x="3209" y="1421"/>
                  </a:lnTo>
                  <a:lnTo>
                    <a:pt x="3211" y="1421"/>
                  </a:lnTo>
                  <a:lnTo>
                    <a:pt x="3214" y="1403"/>
                  </a:lnTo>
                  <a:lnTo>
                    <a:pt x="3218" y="1458"/>
                  </a:lnTo>
                  <a:lnTo>
                    <a:pt x="3221" y="1514"/>
                  </a:lnTo>
                  <a:lnTo>
                    <a:pt x="3224" y="1421"/>
                  </a:lnTo>
                  <a:lnTo>
                    <a:pt x="3228" y="1458"/>
                  </a:lnTo>
                  <a:lnTo>
                    <a:pt x="3231" y="1477"/>
                  </a:lnTo>
                  <a:lnTo>
                    <a:pt x="3234" y="1514"/>
                  </a:lnTo>
                  <a:lnTo>
                    <a:pt x="3237" y="1440"/>
                  </a:lnTo>
                  <a:lnTo>
                    <a:pt x="3240" y="1477"/>
                  </a:lnTo>
                  <a:lnTo>
                    <a:pt x="3244" y="1514"/>
                  </a:lnTo>
                  <a:lnTo>
                    <a:pt x="3247" y="1551"/>
                  </a:lnTo>
                  <a:lnTo>
                    <a:pt x="3251" y="1421"/>
                  </a:lnTo>
                  <a:lnTo>
                    <a:pt x="3254" y="1440"/>
                  </a:lnTo>
                  <a:lnTo>
                    <a:pt x="3257" y="1458"/>
                  </a:lnTo>
                  <a:lnTo>
                    <a:pt x="3260" y="1440"/>
                  </a:lnTo>
                  <a:lnTo>
                    <a:pt x="3263" y="1458"/>
                  </a:lnTo>
                  <a:lnTo>
                    <a:pt x="3266" y="1477"/>
                  </a:lnTo>
                  <a:lnTo>
                    <a:pt x="3270" y="1477"/>
                  </a:lnTo>
                  <a:lnTo>
                    <a:pt x="3273" y="1458"/>
                  </a:lnTo>
                  <a:lnTo>
                    <a:pt x="3277" y="1440"/>
                  </a:lnTo>
                  <a:lnTo>
                    <a:pt x="3280" y="1440"/>
                  </a:lnTo>
                  <a:lnTo>
                    <a:pt x="3282" y="1385"/>
                  </a:lnTo>
                  <a:lnTo>
                    <a:pt x="3286" y="1458"/>
                  </a:lnTo>
                  <a:lnTo>
                    <a:pt x="3289" y="1385"/>
                  </a:lnTo>
                  <a:lnTo>
                    <a:pt x="3292" y="1421"/>
                  </a:lnTo>
                  <a:lnTo>
                    <a:pt x="3296" y="1421"/>
                  </a:lnTo>
                  <a:lnTo>
                    <a:pt x="3299" y="1496"/>
                  </a:lnTo>
                  <a:lnTo>
                    <a:pt x="3303" y="1440"/>
                  </a:lnTo>
                  <a:lnTo>
                    <a:pt x="3305" y="1458"/>
                  </a:lnTo>
                  <a:lnTo>
                    <a:pt x="3308" y="1440"/>
                  </a:lnTo>
                  <a:lnTo>
                    <a:pt x="3312" y="1477"/>
                  </a:lnTo>
                  <a:lnTo>
                    <a:pt x="3315" y="1458"/>
                  </a:lnTo>
                  <a:lnTo>
                    <a:pt x="3319" y="1458"/>
                  </a:lnTo>
                  <a:lnTo>
                    <a:pt x="3322" y="1385"/>
                  </a:lnTo>
                  <a:lnTo>
                    <a:pt x="3325" y="1421"/>
                  </a:lnTo>
                  <a:lnTo>
                    <a:pt x="3329" y="1458"/>
                  </a:lnTo>
                  <a:lnTo>
                    <a:pt x="3331" y="1458"/>
                  </a:lnTo>
                  <a:lnTo>
                    <a:pt x="3334" y="1421"/>
                  </a:lnTo>
                  <a:lnTo>
                    <a:pt x="3338" y="1385"/>
                  </a:lnTo>
                  <a:lnTo>
                    <a:pt x="3341" y="1458"/>
                  </a:lnTo>
                  <a:lnTo>
                    <a:pt x="3345" y="1458"/>
                  </a:lnTo>
                  <a:lnTo>
                    <a:pt x="3348" y="1440"/>
                  </a:lnTo>
                  <a:lnTo>
                    <a:pt x="3351" y="1458"/>
                  </a:lnTo>
                  <a:lnTo>
                    <a:pt x="3354" y="1477"/>
                  </a:lnTo>
                  <a:lnTo>
                    <a:pt x="3357" y="1496"/>
                  </a:lnTo>
                  <a:lnTo>
                    <a:pt x="3361" y="1477"/>
                  </a:lnTo>
                  <a:lnTo>
                    <a:pt x="3364" y="1421"/>
                  </a:lnTo>
                  <a:lnTo>
                    <a:pt x="3367" y="1421"/>
                  </a:lnTo>
                  <a:lnTo>
                    <a:pt x="3371" y="1514"/>
                  </a:lnTo>
                  <a:lnTo>
                    <a:pt x="3374" y="1440"/>
                  </a:lnTo>
                  <a:lnTo>
                    <a:pt x="3378" y="1514"/>
                  </a:lnTo>
                  <a:lnTo>
                    <a:pt x="3380" y="1403"/>
                  </a:lnTo>
                  <a:lnTo>
                    <a:pt x="3383" y="1477"/>
                  </a:lnTo>
                  <a:lnTo>
                    <a:pt x="3387" y="1477"/>
                  </a:lnTo>
                  <a:lnTo>
                    <a:pt x="3390" y="1477"/>
                  </a:lnTo>
                  <a:lnTo>
                    <a:pt x="3393" y="1496"/>
                  </a:lnTo>
                  <a:lnTo>
                    <a:pt x="3397" y="1440"/>
                  </a:lnTo>
                  <a:lnTo>
                    <a:pt x="3400" y="1496"/>
                  </a:lnTo>
                  <a:lnTo>
                    <a:pt x="3403" y="1458"/>
                  </a:lnTo>
                  <a:lnTo>
                    <a:pt x="3406" y="1421"/>
                  </a:lnTo>
                  <a:lnTo>
                    <a:pt x="3409" y="1440"/>
                  </a:lnTo>
                  <a:lnTo>
                    <a:pt x="3413" y="1440"/>
                  </a:lnTo>
                  <a:lnTo>
                    <a:pt x="3416" y="1385"/>
                  </a:lnTo>
                  <a:lnTo>
                    <a:pt x="3420" y="1421"/>
                  </a:lnTo>
                  <a:lnTo>
                    <a:pt x="3423" y="1440"/>
                  </a:lnTo>
                  <a:lnTo>
                    <a:pt x="3426" y="1440"/>
                  </a:lnTo>
                  <a:lnTo>
                    <a:pt x="3429" y="1367"/>
                  </a:lnTo>
                  <a:lnTo>
                    <a:pt x="3432" y="1403"/>
                  </a:lnTo>
                  <a:lnTo>
                    <a:pt x="3435" y="1477"/>
                  </a:lnTo>
                  <a:lnTo>
                    <a:pt x="3439" y="1496"/>
                  </a:lnTo>
                  <a:lnTo>
                    <a:pt x="3442" y="1458"/>
                  </a:lnTo>
                  <a:lnTo>
                    <a:pt x="3446" y="1458"/>
                  </a:lnTo>
                  <a:lnTo>
                    <a:pt x="3449" y="1440"/>
                  </a:lnTo>
                  <a:lnTo>
                    <a:pt x="3451" y="1496"/>
                  </a:lnTo>
                  <a:lnTo>
                    <a:pt x="3455" y="1496"/>
                  </a:lnTo>
                  <a:lnTo>
                    <a:pt x="3458" y="1440"/>
                  </a:lnTo>
                  <a:lnTo>
                    <a:pt x="3461" y="1458"/>
                  </a:lnTo>
                  <a:lnTo>
                    <a:pt x="3465" y="1532"/>
                  </a:lnTo>
                  <a:lnTo>
                    <a:pt x="3468" y="1496"/>
                  </a:lnTo>
                  <a:lnTo>
                    <a:pt x="3472" y="1477"/>
                  </a:lnTo>
                  <a:lnTo>
                    <a:pt x="3475" y="1421"/>
                  </a:lnTo>
                  <a:lnTo>
                    <a:pt x="3477" y="1458"/>
                  </a:lnTo>
                  <a:lnTo>
                    <a:pt x="3481" y="1477"/>
                  </a:lnTo>
                  <a:lnTo>
                    <a:pt x="3484" y="1496"/>
                  </a:lnTo>
                  <a:lnTo>
                    <a:pt x="3488" y="1496"/>
                  </a:lnTo>
                  <a:lnTo>
                    <a:pt x="3491" y="1440"/>
                  </a:lnTo>
                  <a:lnTo>
                    <a:pt x="3494" y="1496"/>
                  </a:lnTo>
                  <a:lnTo>
                    <a:pt x="3498" y="1440"/>
                  </a:lnTo>
                  <a:lnTo>
                    <a:pt x="3500" y="1477"/>
                  </a:lnTo>
                  <a:lnTo>
                    <a:pt x="3503" y="1440"/>
                  </a:lnTo>
                  <a:lnTo>
                    <a:pt x="3507" y="1477"/>
                  </a:lnTo>
                  <a:lnTo>
                    <a:pt x="3510" y="1458"/>
                  </a:lnTo>
                  <a:lnTo>
                    <a:pt x="3514" y="1496"/>
                  </a:lnTo>
                  <a:lnTo>
                    <a:pt x="3517" y="1440"/>
                  </a:lnTo>
                  <a:lnTo>
                    <a:pt x="3520" y="1477"/>
                  </a:lnTo>
                  <a:lnTo>
                    <a:pt x="3524" y="1496"/>
                  </a:lnTo>
                  <a:lnTo>
                    <a:pt x="3526" y="1458"/>
                  </a:lnTo>
                  <a:lnTo>
                    <a:pt x="3530" y="1477"/>
                  </a:lnTo>
                  <a:lnTo>
                    <a:pt x="3533" y="1458"/>
                  </a:lnTo>
                  <a:lnTo>
                    <a:pt x="3536" y="1421"/>
                  </a:lnTo>
                  <a:lnTo>
                    <a:pt x="3540" y="1440"/>
                  </a:lnTo>
                  <a:lnTo>
                    <a:pt x="3543" y="1440"/>
                  </a:lnTo>
                  <a:lnTo>
                    <a:pt x="3547" y="1403"/>
                  </a:lnTo>
                  <a:lnTo>
                    <a:pt x="3549" y="1403"/>
                  </a:lnTo>
                  <a:lnTo>
                    <a:pt x="3552" y="1385"/>
                  </a:lnTo>
                  <a:lnTo>
                    <a:pt x="3556" y="1421"/>
                  </a:lnTo>
                  <a:lnTo>
                    <a:pt x="3559" y="1329"/>
                  </a:lnTo>
                  <a:lnTo>
                    <a:pt x="3562" y="1385"/>
                  </a:lnTo>
                  <a:lnTo>
                    <a:pt x="3566" y="1403"/>
                  </a:lnTo>
                  <a:lnTo>
                    <a:pt x="3569" y="1385"/>
                  </a:lnTo>
                  <a:lnTo>
                    <a:pt x="3573" y="1403"/>
                  </a:lnTo>
                  <a:lnTo>
                    <a:pt x="3575" y="1477"/>
                  </a:lnTo>
                  <a:lnTo>
                    <a:pt x="3578" y="1440"/>
                  </a:lnTo>
                  <a:lnTo>
                    <a:pt x="3582" y="1440"/>
                  </a:lnTo>
                  <a:lnTo>
                    <a:pt x="3585" y="1440"/>
                  </a:lnTo>
                  <a:lnTo>
                    <a:pt x="3589" y="1440"/>
                  </a:lnTo>
                  <a:lnTo>
                    <a:pt x="3592" y="1514"/>
                  </a:lnTo>
                  <a:lnTo>
                    <a:pt x="3595" y="1403"/>
                  </a:lnTo>
                  <a:lnTo>
                    <a:pt x="3598" y="1458"/>
                  </a:lnTo>
                  <a:lnTo>
                    <a:pt x="3601" y="1421"/>
                  </a:lnTo>
                  <a:lnTo>
                    <a:pt x="3604" y="1496"/>
                  </a:lnTo>
                  <a:lnTo>
                    <a:pt x="3608" y="1496"/>
                  </a:lnTo>
                  <a:lnTo>
                    <a:pt x="3611" y="1496"/>
                  </a:lnTo>
                  <a:lnTo>
                    <a:pt x="3615" y="1477"/>
                  </a:lnTo>
                  <a:lnTo>
                    <a:pt x="3618" y="1421"/>
                  </a:lnTo>
                  <a:lnTo>
                    <a:pt x="3621" y="1477"/>
                  </a:lnTo>
                  <a:lnTo>
                    <a:pt x="3624" y="1477"/>
                  </a:lnTo>
                  <a:lnTo>
                    <a:pt x="3627" y="1514"/>
                  </a:lnTo>
                  <a:lnTo>
                    <a:pt x="3630" y="1477"/>
                  </a:lnTo>
                  <a:lnTo>
                    <a:pt x="3634" y="1477"/>
                  </a:lnTo>
                  <a:lnTo>
                    <a:pt x="3637" y="1440"/>
                  </a:lnTo>
                  <a:lnTo>
                    <a:pt x="3641" y="1496"/>
                  </a:lnTo>
                  <a:lnTo>
                    <a:pt x="3644" y="1477"/>
                  </a:lnTo>
                  <a:lnTo>
                    <a:pt x="3646" y="1496"/>
                  </a:lnTo>
                  <a:lnTo>
                    <a:pt x="3650" y="1458"/>
                  </a:lnTo>
                  <a:lnTo>
                    <a:pt x="3653" y="1440"/>
                  </a:lnTo>
                  <a:lnTo>
                    <a:pt x="3657" y="1496"/>
                  </a:lnTo>
                  <a:lnTo>
                    <a:pt x="3660" y="1440"/>
                  </a:lnTo>
                  <a:lnTo>
                    <a:pt x="3663" y="1514"/>
                  </a:lnTo>
                  <a:lnTo>
                    <a:pt x="3667" y="1403"/>
                  </a:lnTo>
                  <a:lnTo>
                    <a:pt x="3670" y="1403"/>
                  </a:lnTo>
                  <a:lnTo>
                    <a:pt x="3672" y="1477"/>
                  </a:lnTo>
                  <a:lnTo>
                    <a:pt x="3676" y="1421"/>
                  </a:lnTo>
                  <a:lnTo>
                    <a:pt x="3679" y="1440"/>
                  </a:lnTo>
                  <a:lnTo>
                    <a:pt x="3683" y="1403"/>
                  </a:lnTo>
                  <a:lnTo>
                    <a:pt x="3686" y="1421"/>
                  </a:lnTo>
                  <a:lnTo>
                    <a:pt x="3689" y="1421"/>
                  </a:lnTo>
                  <a:lnTo>
                    <a:pt x="3693" y="1403"/>
                  </a:lnTo>
                  <a:lnTo>
                    <a:pt x="3696" y="1440"/>
                  </a:lnTo>
                  <a:lnTo>
                    <a:pt x="3699" y="1367"/>
                  </a:lnTo>
                  <a:lnTo>
                    <a:pt x="3702" y="1458"/>
                  </a:lnTo>
                  <a:lnTo>
                    <a:pt x="3705" y="1477"/>
                  </a:lnTo>
                  <a:lnTo>
                    <a:pt x="3709" y="1458"/>
                  </a:lnTo>
                  <a:lnTo>
                    <a:pt x="3712" y="1440"/>
                  </a:lnTo>
                  <a:lnTo>
                    <a:pt x="3716" y="1458"/>
                  </a:lnTo>
                  <a:lnTo>
                    <a:pt x="3719" y="1458"/>
                  </a:lnTo>
                  <a:lnTo>
                    <a:pt x="3721" y="1440"/>
                  </a:lnTo>
                  <a:lnTo>
                    <a:pt x="3725" y="1421"/>
                  </a:lnTo>
                  <a:lnTo>
                    <a:pt x="3728" y="1440"/>
                  </a:lnTo>
                  <a:lnTo>
                    <a:pt x="3731" y="1477"/>
                  </a:lnTo>
                  <a:lnTo>
                    <a:pt x="3735" y="1496"/>
                  </a:lnTo>
                  <a:lnTo>
                    <a:pt x="3738" y="1496"/>
                  </a:lnTo>
                  <a:lnTo>
                    <a:pt x="3742" y="1477"/>
                  </a:lnTo>
                  <a:lnTo>
                    <a:pt x="3745" y="1477"/>
                  </a:lnTo>
                  <a:lnTo>
                    <a:pt x="3747" y="1421"/>
                  </a:lnTo>
                  <a:lnTo>
                    <a:pt x="3751" y="1458"/>
                  </a:lnTo>
                  <a:lnTo>
                    <a:pt x="3754" y="1477"/>
                  </a:lnTo>
                  <a:lnTo>
                    <a:pt x="3757" y="1477"/>
                  </a:lnTo>
                  <a:lnTo>
                    <a:pt x="3761" y="1458"/>
                  </a:lnTo>
                  <a:lnTo>
                    <a:pt x="3764" y="1458"/>
                  </a:lnTo>
                  <a:lnTo>
                    <a:pt x="3768" y="1514"/>
                  </a:lnTo>
                  <a:lnTo>
                    <a:pt x="3771" y="1458"/>
                  </a:lnTo>
                  <a:lnTo>
                    <a:pt x="3773" y="1440"/>
                  </a:lnTo>
                  <a:lnTo>
                    <a:pt x="3777" y="1477"/>
                  </a:lnTo>
                  <a:lnTo>
                    <a:pt x="3780" y="1477"/>
                  </a:lnTo>
                  <a:lnTo>
                    <a:pt x="3784" y="1440"/>
                  </a:lnTo>
                  <a:lnTo>
                    <a:pt x="3787" y="1421"/>
                  </a:lnTo>
                  <a:lnTo>
                    <a:pt x="3790" y="1403"/>
                  </a:lnTo>
                  <a:lnTo>
                    <a:pt x="3794" y="1421"/>
                  </a:lnTo>
                  <a:lnTo>
                    <a:pt x="3796" y="1440"/>
                  </a:lnTo>
                  <a:lnTo>
                    <a:pt x="3799" y="1403"/>
                  </a:lnTo>
                  <a:lnTo>
                    <a:pt x="3803" y="1367"/>
                  </a:lnTo>
                  <a:lnTo>
                    <a:pt x="3806" y="1403"/>
                  </a:lnTo>
                  <a:lnTo>
                    <a:pt x="3810" y="1421"/>
                  </a:lnTo>
                  <a:lnTo>
                    <a:pt x="3813" y="1477"/>
                  </a:lnTo>
                  <a:lnTo>
                    <a:pt x="3816" y="1421"/>
                  </a:lnTo>
                  <a:lnTo>
                    <a:pt x="3820" y="1440"/>
                  </a:lnTo>
                  <a:lnTo>
                    <a:pt x="3822" y="1403"/>
                  </a:lnTo>
                  <a:lnTo>
                    <a:pt x="3826" y="1458"/>
                  </a:lnTo>
                  <a:lnTo>
                    <a:pt x="3829" y="1403"/>
                  </a:lnTo>
                  <a:lnTo>
                    <a:pt x="3832" y="1440"/>
                  </a:lnTo>
                  <a:lnTo>
                    <a:pt x="3836" y="1496"/>
                  </a:lnTo>
                  <a:lnTo>
                    <a:pt x="3839" y="1440"/>
                  </a:lnTo>
                  <a:lnTo>
                    <a:pt x="3843" y="1496"/>
                  </a:lnTo>
                  <a:lnTo>
                    <a:pt x="3846" y="1514"/>
                  </a:lnTo>
                  <a:lnTo>
                    <a:pt x="3848" y="1403"/>
                  </a:lnTo>
                  <a:lnTo>
                    <a:pt x="3852" y="1385"/>
                  </a:lnTo>
                  <a:lnTo>
                    <a:pt x="3855" y="1403"/>
                  </a:lnTo>
                  <a:lnTo>
                    <a:pt x="3858" y="1477"/>
                  </a:lnTo>
                  <a:lnTo>
                    <a:pt x="3862" y="1440"/>
                  </a:lnTo>
                  <a:lnTo>
                    <a:pt x="3865" y="1403"/>
                  </a:lnTo>
                  <a:lnTo>
                    <a:pt x="3869" y="1440"/>
                  </a:lnTo>
                  <a:lnTo>
                    <a:pt x="3872" y="1477"/>
                  </a:lnTo>
                  <a:lnTo>
                    <a:pt x="3874" y="1440"/>
                  </a:lnTo>
                  <a:lnTo>
                    <a:pt x="3878" y="1440"/>
                  </a:lnTo>
                  <a:lnTo>
                    <a:pt x="3881" y="1385"/>
                  </a:lnTo>
                  <a:lnTo>
                    <a:pt x="3885" y="1440"/>
                  </a:lnTo>
                  <a:lnTo>
                    <a:pt x="3888" y="1421"/>
                  </a:lnTo>
                  <a:lnTo>
                    <a:pt x="3891" y="1440"/>
                  </a:lnTo>
                  <a:lnTo>
                    <a:pt x="3895" y="1458"/>
                  </a:lnTo>
                  <a:lnTo>
                    <a:pt x="3897" y="1440"/>
                  </a:lnTo>
                  <a:lnTo>
                    <a:pt x="3900" y="1403"/>
                  </a:lnTo>
                  <a:lnTo>
                    <a:pt x="3904" y="1440"/>
                  </a:lnTo>
                  <a:lnTo>
                    <a:pt x="3907" y="1440"/>
                  </a:lnTo>
                  <a:lnTo>
                    <a:pt x="3911" y="1458"/>
                  </a:lnTo>
                  <a:lnTo>
                    <a:pt x="3914" y="1421"/>
                  </a:lnTo>
                  <a:lnTo>
                    <a:pt x="3917" y="1403"/>
                  </a:lnTo>
                  <a:lnTo>
                    <a:pt x="3921" y="1440"/>
                  </a:lnTo>
                  <a:lnTo>
                    <a:pt x="3923" y="1421"/>
                  </a:lnTo>
                  <a:lnTo>
                    <a:pt x="3926" y="1477"/>
                  </a:lnTo>
                  <a:lnTo>
                    <a:pt x="3930" y="1477"/>
                  </a:lnTo>
                  <a:lnTo>
                    <a:pt x="3933" y="1367"/>
                  </a:lnTo>
                  <a:lnTo>
                    <a:pt x="3937" y="1458"/>
                  </a:lnTo>
                  <a:lnTo>
                    <a:pt x="3940" y="1477"/>
                  </a:lnTo>
                  <a:lnTo>
                    <a:pt x="3943" y="1403"/>
                  </a:lnTo>
                  <a:lnTo>
                    <a:pt x="3947" y="1440"/>
                  </a:lnTo>
                  <a:lnTo>
                    <a:pt x="3949" y="1458"/>
                  </a:lnTo>
                  <a:lnTo>
                    <a:pt x="3953" y="1385"/>
                  </a:lnTo>
                  <a:lnTo>
                    <a:pt x="3956" y="1329"/>
                  </a:lnTo>
                  <a:lnTo>
                    <a:pt x="3959" y="1385"/>
                  </a:lnTo>
                  <a:lnTo>
                    <a:pt x="3963" y="1385"/>
                  </a:lnTo>
                  <a:lnTo>
                    <a:pt x="3966" y="1440"/>
                  </a:lnTo>
                  <a:lnTo>
                    <a:pt x="3970" y="1458"/>
                  </a:lnTo>
                  <a:lnTo>
                    <a:pt x="3973" y="1477"/>
                  </a:lnTo>
                  <a:lnTo>
                    <a:pt x="3975" y="1458"/>
                  </a:lnTo>
                  <a:lnTo>
                    <a:pt x="3979" y="1440"/>
                  </a:lnTo>
                  <a:lnTo>
                    <a:pt x="3982" y="1477"/>
                  </a:lnTo>
                  <a:lnTo>
                    <a:pt x="3985" y="1477"/>
                  </a:lnTo>
                  <a:lnTo>
                    <a:pt x="3989" y="1421"/>
                  </a:lnTo>
                  <a:lnTo>
                    <a:pt x="3992" y="1440"/>
                  </a:lnTo>
                  <a:lnTo>
                    <a:pt x="3996" y="1385"/>
                  </a:lnTo>
                  <a:lnTo>
                    <a:pt x="3998" y="1458"/>
                  </a:lnTo>
                  <a:lnTo>
                    <a:pt x="4001" y="1440"/>
                  </a:lnTo>
                  <a:lnTo>
                    <a:pt x="4005" y="1496"/>
                  </a:lnTo>
                  <a:lnTo>
                    <a:pt x="4008" y="1477"/>
                  </a:lnTo>
                  <a:lnTo>
                    <a:pt x="4012" y="1458"/>
                  </a:lnTo>
                  <a:lnTo>
                    <a:pt x="4015" y="1477"/>
                  </a:lnTo>
                  <a:lnTo>
                    <a:pt x="4018" y="1403"/>
                  </a:lnTo>
                  <a:lnTo>
                    <a:pt x="4022" y="1458"/>
                  </a:lnTo>
                  <a:lnTo>
                    <a:pt x="4024" y="1458"/>
                  </a:lnTo>
                  <a:lnTo>
                    <a:pt x="4027" y="1514"/>
                  </a:lnTo>
                  <a:lnTo>
                    <a:pt x="4031" y="1477"/>
                  </a:lnTo>
                  <a:lnTo>
                    <a:pt x="4034" y="1421"/>
                  </a:lnTo>
                  <a:lnTo>
                    <a:pt x="4038" y="1421"/>
                  </a:lnTo>
                  <a:lnTo>
                    <a:pt x="4041" y="1421"/>
                  </a:lnTo>
                  <a:lnTo>
                    <a:pt x="4044" y="1403"/>
                  </a:lnTo>
                  <a:lnTo>
                    <a:pt x="4048" y="1458"/>
                  </a:lnTo>
                  <a:lnTo>
                    <a:pt x="4050" y="1440"/>
                  </a:lnTo>
                  <a:lnTo>
                    <a:pt x="4054" y="1421"/>
                  </a:lnTo>
                  <a:lnTo>
                    <a:pt x="4057" y="1458"/>
                  </a:lnTo>
                  <a:lnTo>
                    <a:pt x="4060" y="1477"/>
                  </a:lnTo>
                  <a:lnTo>
                    <a:pt x="4064" y="1496"/>
                  </a:lnTo>
                  <a:lnTo>
                    <a:pt x="4067" y="1477"/>
                  </a:lnTo>
                  <a:lnTo>
                    <a:pt x="4071" y="1440"/>
                  </a:lnTo>
                  <a:lnTo>
                    <a:pt x="4074" y="1421"/>
                  </a:lnTo>
                  <a:lnTo>
                    <a:pt x="4076" y="1440"/>
                  </a:lnTo>
                  <a:lnTo>
                    <a:pt x="4080" y="1458"/>
                  </a:lnTo>
                  <a:lnTo>
                    <a:pt x="4083" y="1385"/>
                  </a:lnTo>
                  <a:lnTo>
                    <a:pt x="4086" y="1403"/>
                  </a:lnTo>
                  <a:lnTo>
                    <a:pt x="4090" y="1458"/>
                  </a:lnTo>
                  <a:lnTo>
                    <a:pt x="4093" y="1458"/>
                  </a:lnTo>
                  <a:lnTo>
                    <a:pt x="4097" y="1496"/>
                  </a:lnTo>
                  <a:lnTo>
                    <a:pt x="4100" y="1440"/>
                  </a:lnTo>
                  <a:lnTo>
                    <a:pt x="4102" y="1421"/>
                  </a:lnTo>
                  <a:lnTo>
                    <a:pt x="4106" y="1403"/>
                  </a:lnTo>
                  <a:lnTo>
                    <a:pt x="4109" y="1421"/>
                  </a:lnTo>
                  <a:lnTo>
                    <a:pt x="4112" y="1458"/>
                  </a:lnTo>
                  <a:lnTo>
                    <a:pt x="4116" y="1421"/>
                  </a:lnTo>
                  <a:lnTo>
                    <a:pt x="4119" y="1421"/>
                  </a:lnTo>
                  <a:lnTo>
                    <a:pt x="4123" y="1458"/>
                  </a:lnTo>
                  <a:lnTo>
                    <a:pt x="4125" y="1458"/>
                  </a:lnTo>
                  <a:lnTo>
                    <a:pt x="4128" y="1403"/>
                  </a:lnTo>
                  <a:lnTo>
                    <a:pt x="4132" y="1421"/>
                  </a:lnTo>
                  <a:lnTo>
                    <a:pt x="4135" y="1403"/>
                  </a:lnTo>
                  <a:lnTo>
                    <a:pt x="4139" y="1496"/>
                  </a:lnTo>
                  <a:lnTo>
                    <a:pt x="4142" y="1421"/>
                  </a:lnTo>
                  <a:lnTo>
                    <a:pt x="4145" y="1421"/>
                  </a:lnTo>
                  <a:lnTo>
                    <a:pt x="4149" y="1440"/>
                  </a:lnTo>
                  <a:lnTo>
                    <a:pt x="4151" y="1477"/>
                  </a:lnTo>
                  <a:lnTo>
                    <a:pt x="4154" y="1440"/>
                  </a:lnTo>
                  <a:lnTo>
                    <a:pt x="4158" y="1421"/>
                  </a:lnTo>
                  <a:lnTo>
                    <a:pt x="4161" y="1440"/>
                  </a:lnTo>
                  <a:lnTo>
                    <a:pt x="4165" y="1477"/>
                  </a:lnTo>
                  <a:lnTo>
                    <a:pt x="4168" y="1403"/>
                  </a:lnTo>
                  <a:lnTo>
                    <a:pt x="4171" y="1421"/>
                  </a:lnTo>
                  <a:lnTo>
                    <a:pt x="4175" y="1440"/>
                  </a:lnTo>
                  <a:lnTo>
                    <a:pt x="4177" y="1385"/>
                  </a:lnTo>
                  <a:lnTo>
                    <a:pt x="4181" y="1347"/>
                  </a:lnTo>
                  <a:lnTo>
                    <a:pt x="4184" y="1218"/>
                  </a:lnTo>
                  <a:lnTo>
                    <a:pt x="4187" y="1089"/>
                  </a:lnTo>
                  <a:lnTo>
                    <a:pt x="4191" y="831"/>
                  </a:lnTo>
                  <a:lnTo>
                    <a:pt x="4194" y="443"/>
                  </a:lnTo>
                  <a:lnTo>
                    <a:pt x="4198" y="203"/>
                  </a:lnTo>
                  <a:lnTo>
                    <a:pt x="4201" y="0"/>
                  </a:lnTo>
                  <a:lnTo>
                    <a:pt x="4203" y="258"/>
                  </a:lnTo>
                  <a:lnTo>
                    <a:pt x="4207" y="720"/>
                  </a:lnTo>
                  <a:lnTo>
                    <a:pt x="4210" y="886"/>
                  </a:lnTo>
                  <a:lnTo>
                    <a:pt x="4213" y="942"/>
                  </a:lnTo>
                  <a:lnTo>
                    <a:pt x="4217" y="1089"/>
                  </a:lnTo>
                  <a:lnTo>
                    <a:pt x="4220" y="1218"/>
                  </a:lnTo>
                  <a:lnTo>
                    <a:pt x="4224" y="1292"/>
                  </a:lnTo>
                  <a:lnTo>
                    <a:pt x="4227" y="1274"/>
                  </a:lnTo>
                  <a:lnTo>
                    <a:pt x="4229" y="1347"/>
                  </a:lnTo>
                  <a:lnTo>
                    <a:pt x="4233" y="1292"/>
                  </a:lnTo>
                  <a:lnTo>
                    <a:pt x="4236" y="1385"/>
                  </a:lnTo>
                  <a:lnTo>
                    <a:pt x="4240" y="1311"/>
                  </a:lnTo>
                  <a:lnTo>
                    <a:pt x="4243" y="1292"/>
                  </a:lnTo>
                  <a:lnTo>
                    <a:pt x="4246" y="1440"/>
                  </a:lnTo>
                  <a:lnTo>
                    <a:pt x="4250" y="1403"/>
                  </a:lnTo>
                  <a:lnTo>
                    <a:pt x="4253" y="1403"/>
                  </a:lnTo>
                  <a:lnTo>
                    <a:pt x="4255" y="1385"/>
                  </a:lnTo>
                  <a:lnTo>
                    <a:pt x="4259" y="1440"/>
                  </a:lnTo>
                  <a:lnTo>
                    <a:pt x="4262" y="1385"/>
                  </a:lnTo>
                  <a:lnTo>
                    <a:pt x="4266" y="1385"/>
                  </a:lnTo>
                  <a:lnTo>
                    <a:pt x="4269" y="1477"/>
                  </a:lnTo>
                  <a:lnTo>
                    <a:pt x="4272" y="1440"/>
                  </a:lnTo>
                  <a:lnTo>
                    <a:pt x="4276" y="1458"/>
                  </a:lnTo>
                  <a:lnTo>
                    <a:pt x="4279" y="1403"/>
                  </a:lnTo>
                  <a:lnTo>
                    <a:pt x="4281" y="1477"/>
                  </a:lnTo>
                  <a:lnTo>
                    <a:pt x="4285" y="1458"/>
                  </a:lnTo>
                  <a:lnTo>
                    <a:pt x="4288" y="1477"/>
                  </a:lnTo>
                  <a:lnTo>
                    <a:pt x="4292" y="1403"/>
                  </a:lnTo>
                  <a:lnTo>
                    <a:pt x="4295" y="1458"/>
                  </a:lnTo>
                  <a:lnTo>
                    <a:pt x="4298" y="1403"/>
                  </a:lnTo>
                  <a:lnTo>
                    <a:pt x="4302" y="1458"/>
                  </a:lnTo>
                  <a:lnTo>
                    <a:pt x="4305" y="1385"/>
                  </a:lnTo>
                  <a:lnTo>
                    <a:pt x="4308" y="1347"/>
                  </a:lnTo>
                  <a:lnTo>
                    <a:pt x="4311" y="1403"/>
                  </a:lnTo>
                  <a:lnTo>
                    <a:pt x="4314" y="1311"/>
                  </a:lnTo>
                  <a:lnTo>
                    <a:pt x="4318" y="997"/>
                  </a:lnTo>
                  <a:lnTo>
                    <a:pt x="4321" y="868"/>
                  </a:lnTo>
                  <a:lnTo>
                    <a:pt x="4325" y="793"/>
                  </a:lnTo>
                  <a:lnTo>
                    <a:pt x="4328" y="628"/>
                  </a:lnTo>
                  <a:lnTo>
                    <a:pt x="4331" y="683"/>
                  </a:lnTo>
                  <a:lnTo>
                    <a:pt x="4334" y="793"/>
                  </a:lnTo>
                  <a:lnTo>
                    <a:pt x="4337" y="868"/>
                  </a:lnTo>
                  <a:lnTo>
                    <a:pt x="4340" y="1033"/>
                  </a:lnTo>
                  <a:lnTo>
                    <a:pt x="4344" y="1163"/>
                  </a:lnTo>
                  <a:lnTo>
                    <a:pt x="4347" y="1236"/>
                  </a:lnTo>
                  <a:lnTo>
                    <a:pt x="4351" y="1236"/>
                  </a:lnTo>
                  <a:lnTo>
                    <a:pt x="4354" y="1367"/>
                  </a:lnTo>
                  <a:lnTo>
                    <a:pt x="4357" y="1347"/>
                  </a:lnTo>
                  <a:lnTo>
                    <a:pt x="4360" y="1347"/>
                  </a:lnTo>
                  <a:lnTo>
                    <a:pt x="4363" y="1329"/>
                  </a:lnTo>
                  <a:lnTo>
                    <a:pt x="4367" y="1347"/>
                  </a:lnTo>
                  <a:lnTo>
                    <a:pt x="4370" y="1292"/>
                  </a:lnTo>
                  <a:lnTo>
                    <a:pt x="4373" y="1385"/>
                  </a:lnTo>
                  <a:lnTo>
                    <a:pt x="4377" y="1440"/>
                  </a:lnTo>
                  <a:lnTo>
                    <a:pt x="4380" y="1440"/>
                  </a:lnTo>
                  <a:lnTo>
                    <a:pt x="4384" y="1403"/>
                  </a:lnTo>
                  <a:lnTo>
                    <a:pt x="4386" y="1403"/>
                  </a:lnTo>
                  <a:lnTo>
                    <a:pt x="4389" y="1458"/>
                  </a:lnTo>
                  <a:lnTo>
                    <a:pt x="4393" y="1477"/>
                  </a:lnTo>
                  <a:lnTo>
                    <a:pt x="4396" y="1458"/>
                  </a:lnTo>
                  <a:lnTo>
                    <a:pt x="4399" y="1421"/>
                  </a:lnTo>
                  <a:lnTo>
                    <a:pt x="4403" y="1440"/>
                  </a:lnTo>
                  <a:lnTo>
                    <a:pt x="4406" y="1458"/>
                  </a:lnTo>
                  <a:lnTo>
                    <a:pt x="4410" y="1440"/>
                  </a:lnTo>
                  <a:lnTo>
                    <a:pt x="4412" y="1403"/>
                  </a:lnTo>
                  <a:lnTo>
                    <a:pt x="4415" y="1440"/>
                  </a:lnTo>
                  <a:lnTo>
                    <a:pt x="4419" y="1421"/>
                  </a:lnTo>
                  <a:lnTo>
                    <a:pt x="4422" y="1421"/>
                  </a:lnTo>
                  <a:lnTo>
                    <a:pt x="4426" y="1440"/>
                  </a:lnTo>
                  <a:lnTo>
                    <a:pt x="4429" y="1347"/>
                  </a:lnTo>
                  <a:lnTo>
                    <a:pt x="4432" y="1421"/>
                  </a:lnTo>
                  <a:lnTo>
                    <a:pt x="4436" y="1458"/>
                  </a:lnTo>
                  <a:lnTo>
                    <a:pt x="4438" y="1477"/>
                  </a:lnTo>
                  <a:lnTo>
                    <a:pt x="4441" y="1458"/>
                  </a:lnTo>
                  <a:lnTo>
                    <a:pt x="4445" y="1347"/>
                  </a:lnTo>
                  <a:lnTo>
                    <a:pt x="4448" y="1311"/>
                  </a:lnTo>
                  <a:lnTo>
                    <a:pt x="4452" y="1182"/>
                  </a:lnTo>
                  <a:lnTo>
                    <a:pt x="4455" y="1015"/>
                  </a:lnTo>
                  <a:lnTo>
                    <a:pt x="4458" y="997"/>
                  </a:lnTo>
                  <a:lnTo>
                    <a:pt x="4462" y="1163"/>
                  </a:lnTo>
                  <a:lnTo>
                    <a:pt x="4464" y="1236"/>
                  </a:lnTo>
                  <a:lnTo>
                    <a:pt x="4467" y="1347"/>
                  </a:lnTo>
                  <a:lnTo>
                    <a:pt x="4471" y="1385"/>
                  </a:lnTo>
                  <a:lnTo>
                    <a:pt x="4474" y="1367"/>
                  </a:lnTo>
                  <a:lnTo>
                    <a:pt x="4478" y="1403"/>
                  </a:lnTo>
                  <a:lnTo>
                    <a:pt x="4481" y="1458"/>
                  </a:lnTo>
                  <a:lnTo>
                    <a:pt x="4484" y="1440"/>
                  </a:lnTo>
                  <a:lnTo>
                    <a:pt x="4488" y="1458"/>
                  </a:lnTo>
                  <a:lnTo>
                    <a:pt x="4490" y="1440"/>
                  </a:lnTo>
                  <a:lnTo>
                    <a:pt x="4494" y="1421"/>
                  </a:lnTo>
                  <a:lnTo>
                    <a:pt x="4497" y="1440"/>
                  </a:lnTo>
                  <a:lnTo>
                    <a:pt x="4500" y="1329"/>
                  </a:lnTo>
                  <a:lnTo>
                    <a:pt x="4504" y="1440"/>
                  </a:lnTo>
                  <a:lnTo>
                    <a:pt x="4507" y="1440"/>
                  </a:lnTo>
                  <a:lnTo>
                    <a:pt x="4511" y="1458"/>
                  </a:lnTo>
                  <a:lnTo>
                    <a:pt x="4514" y="1421"/>
                  </a:lnTo>
                  <a:lnTo>
                    <a:pt x="4517" y="1421"/>
                  </a:lnTo>
                  <a:lnTo>
                    <a:pt x="4520" y="1458"/>
                  </a:lnTo>
                  <a:lnTo>
                    <a:pt x="4523" y="1440"/>
                  </a:lnTo>
                  <a:lnTo>
                    <a:pt x="4526" y="1403"/>
                  </a:lnTo>
                  <a:lnTo>
                    <a:pt x="4530" y="1496"/>
                  </a:lnTo>
                  <a:lnTo>
                    <a:pt x="4533" y="1477"/>
                  </a:lnTo>
                  <a:lnTo>
                    <a:pt x="4537" y="1440"/>
                  </a:lnTo>
                  <a:lnTo>
                    <a:pt x="4540" y="1440"/>
                  </a:lnTo>
                  <a:lnTo>
                    <a:pt x="4543" y="1403"/>
                  </a:lnTo>
                  <a:lnTo>
                    <a:pt x="4546" y="1440"/>
                  </a:lnTo>
                  <a:lnTo>
                    <a:pt x="4549" y="1403"/>
                  </a:lnTo>
                  <a:lnTo>
                    <a:pt x="4553" y="1440"/>
                  </a:lnTo>
                  <a:lnTo>
                    <a:pt x="4556" y="1440"/>
                  </a:lnTo>
                  <a:lnTo>
                    <a:pt x="4559" y="1367"/>
                  </a:lnTo>
                  <a:lnTo>
                    <a:pt x="4563" y="1385"/>
                  </a:lnTo>
                  <a:lnTo>
                    <a:pt x="4566" y="1403"/>
                  </a:lnTo>
                  <a:lnTo>
                    <a:pt x="4570" y="1458"/>
                  </a:lnTo>
                  <a:lnTo>
                    <a:pt x="4572" y="1385"/>
                  </a:lnTo>
                  <a:lnTo>
                    <a:pt x="4575" y="1367"/>
                  </a:lnTo>
                  <a:lnTo>
                    <a:pt x="4579" y="1311"/>
                  </a:lnTo>
                  <a:lnTo>
                    <a:pt x="4582" y="1292"/>
                  </a:lnTo>
                  <a:lnTo>
                    <a:pt x="4585" y="1329"/>
                  </a:lnTo>
                  <a:lnTo>
                    <a:pt x="4589" y="1292"/>
                  </a:lnTo>
                  <a:lnTo>
                    <a:pt x="4592" y="1347"/>
                  </a:lnTo>
                  <a:lnTo>
                    <a:pt x="4596" y="1403"/>
                  </a:lnTo>
                  <a:lnTo>
                    <a:pt x="4598" y="1440"/>
                  </a:lnTo>
                  <a:lnTo>
                    <a:pt x="4601" y="1385"/>
                  </a:lnTo>
                  <a:lnTo>
                    <a:pt x="4605" y="1403"/>
                  </a:lnTo>
                  <a:lnTo>
                    <a:pt x="4608" y="1477"/>
                  </a:lnTo>
                  <a:lnTo>
                    <a:pt x="4612" y="1403"/>
                  </a:lnTo>
                  <a:lnTo>
                    <a:pt x="4615" y="1385"/>
                  </a:lnTo>
                  <a:lnTo>
                    <a:pt x="4618" y="1403"/>
                  </a:lnTo>
                  <a:lnTo>
                    <a:pt x="4622" y="1421"/>
                  </a:lnTo>
                  <a:lnTo>
                    <a:pt x="4624" y="1421"/>
                  </a:lnTo>
                  <a:lnTo>
                    <a:pt x="4627" y="1477"/>
                  </a:lnTo>
                  <a:lnTo>
                    <a:pt x="4631" y="1440"/>
                  </a:lnTo>
                  <a:lnTo>
                    <a:pt x="4634" y="1403"/>
                  </a:lnTo>
                  <a:lnTo>
                    <a:pt x="4638" y="1440"/>
                  </a:lnTo>
                  <a:lnTo>
                    <a:pt x="4641" y="1477"/>
                  </a:lnTo>
                  <a:lnTo>
                    <a:pt x="4644" y="1440"/>
                  </a:lnTo>
                  <a:lnTo>
                    <a:pt x="4648" y="1421"/>
                  </a:lnTo>
                  <a:lnTo>
                    <a:pt x="4650" y="1329"/>
                  </a:lnTo>
                  <a:lnTo>
                    <a:pt x="4653" y="1440"/>
                  </a:lnTo>
                  <a:lnTo>
                    <a:pt x="4657" y="1421"/>
                  </a:lnTo>
                  <a:lnTo>
                    <a:pt x="4660" y="1421"/>
                  </a:lnTo>
                  <a:lnTo>
                    <a:pt x="4664" y="1458"/>
                  </a:lnTo>
                  <a:lnTo>
                    <a:pt x="4667" y="1514"/>
                  </a:lnTo>
                  <a:lnTo>
                    <a:pt x="4670" y="1421"/>
                  </a:lnTo>
                  <a:lnTo>
                    <a:pt x="4674" y="1458"/>
                  </a:lnTo>
                  <a:lnTo>
                    <a:pt x="4677" y="1496"/>
                  </a:lnTo>
                  <a:lnTo>
                    <a:pt x="4680" y="1514"/>
                  </a:lnTo>
                  <a:lnTo>
                    <a:pt x="4683" y="1458"/>
                  </a:lnTo>
                  <a:lnTo>
                    <a:pt x="4686" y="1403"/>
                  </a:lnTo>
                  <a:lnTo>
                    <a:pt x="4690" y="1403"/>
                  </a:lnTo>
                  <a:lnTo>
                    <a:pt x="4693" y="1496"/>
                  </a:lnTo>
                  <a:lnTo>
                    <a:pt x="4697" y="1440"/>
                  </a:lnTo>
                  <a:lnTo>
                    <a:pt x="4700" y="1347"/>
                  </a:lnTo>
                  <a:lnTo>
                    <a:pt x="4703" y="1385"/>
                  </a:lnTo>
                  <a:lnTo>
                    <a:pt x="4706" y="1385"/>
                  </a:lnTo>
                  <a:lnTo>
                    <a:pt x="4709" y="1329"/>
                  </a:lnTo>
                  <a:lnTo>
                    <a:pt x="4712" y="1274"/>
                  </a:lnTo>
                  <a:lnTo>
                    <a:pt x="4716" y="1256"/>
                  </a:lnTo>
                  <a:lnTo>
                    <a:pt x="4719" y="1292"/>
                  </a:lnTo>
                  <a:lnTo>
                    <a:pt x="4723" y="1311"/>
                  </a:lnTo>
                  <a:lnTo>
                    <a:pt x="4726" y="1367"/>
                  </a:lnTo>
                  <a:lnTo>
                    <a:pt x="4729" y="1403"/>
                  </a:lnTo>
                  <a:lnTo>
                    <a:pt x="4732" y="1421"/>
                  </a:lnTo>
                  <a:lnTo>
                    <a:pt x="4735" y="1385"/>
                  </a:lnTo>
                  <a:lnTo>
                    <a:pt x="4739" y="1496"/>
                  </a:lnTo>
                  <a:lnTo>
                    <a:pt x="4742" y="1458"/>
                  </a:lnTo>
                  <a:lnTo>
                    <a:pt x="4745" y="1496"/>
                  </a:lnTo>
                  <a:lnTo>
                    <a:pt x="4749" y="1440"/>
                  </a:lnTo>
                  <a:lnTo>
                    <a:pt x="4752" y="1477"/>
                  </a:lnTo>
                  <a:lnTo>
                    <a:pt x="4756" y="1458"/>
                  </a:lnTo>
                  <a:lnTo>
                    <a:pt x="4758" y="1477"/>
                  </a:lnTo>
                  <a:lnTo>
                    <a:pt x="4761" y="1477"/>
                  </a:lnTo>
                  <a:lnTo>
                    <a:pt x="4765" y="1440"/>
                  </a:lnTo>
                  <a:lnTo>
                    <a:pt x="4768" y="1514"/>
                  </a:lnTo>
                  <a:lnTo>
                    <a:pt x="4771" y="1458"/>
                  </a:lnTo>
                  <a:lnTo>
                    <a:pt x="4775" y="1421"/>
                  </a:lnTo>
                  <a:lnTo>
                    <a:pt x="4778" y="1440"/>
                  </a:lnTo>
                  <a:lnTo>
                    <a:pt x="4782" y="1458"/>
                  </a:lnTo>
                  <a:lnTo>
                    <a:pt x="4785" y="1532"/>
                  </a:lnTo>
                  <a:lnTo>
                    <a:pt x="4787" y="1458"/>
                  </a:lnTo>
                  <a:lnTo>
                    <a:pt x="4791" y="1421"/>
                  </a:lnTo>
                  <a:lnTo>
                    <a:pt x="4794" y="1385"/>
                  </a:lnTo>
                  <a:lnTo>
                    <a:pt x="4798" y="1477"/>
                  </a:lnTo>
                  <a:lnTo>
                    <a:pt x="4801" y="1496"/>
                  </a:lnTo>
                  <a:lnTo>
                    <a:pt x="4804" y="1458"/>
                  </a:lnTo>
                  <a:lnTo>
                    <a:pt x="4808" y="1440"/>
                  </a:lnTo>
                  <a:lnTo>
                    <a:pt x="4811" y="1421"/>
                  </a:lnTo>
                  <a:lnTo>
                    <a:pt x="4813" y="1440"/>
                  </a:lnTo>
                  <a:lnTo>
                    <a:pt x="4817" y="1458"/>
                  </a:lnTo>
                  <a:lnTo>
                    <a:pt x="4820" y="1403"/>
                  </a:lnTo>
                  <a:lnTo>
                    <a:pt x="4824" y="1367"/>
                  </a:lnTo>
                  <a:lnTo>
                    <a:pt x="4827" y="1329"/>
                  </a:lnTo>
                  <a:lnTo>
                    <a:pt x="4830" y="1347"/>
                  </a:lnTo>
                  <a:lnTo>
                    <a:pt x="4834" y="1329"/>
                  </a:lnTo>
                  <a:lnTo>
                    <a:pt x="4837" y="1403"/>
                  </a:lnTo>
                  <a:lnTo>
                    <a:pt x="4839" y="1311"/>
                  </a:lnTo>
                  <a:lnTo>
                    <a:pt x="4843" y="1367"/>
                  </a:lnTo>
                  <a:lnTo>
                    <a:pt x="4846" y="1385"/>
                  </a:lnTo>
                  <a:lnTo>
                    <a:pt x="4850" y="1421"/>
                  </a:lnTo>
                  <a:lnTo>
                    <a:pt x="4853" y="1367"/>
                  </a:lnTo>
                  <a:lnTo>
                    <a:pt x="4857" y="1403"/>
                  </a:lnTo>
                  <a:lnTo>
                    <a:pt x="4860" y="1421"/>
                  </a:lnTo>
                  <a:lnTo>
                    <a:pt x="4863" y="1458"/>
                  </a:lnTo>
                  <a:lnTo>
                    <a:pt x="4867" y="1347"/>
                  </a:lnTo>
                  <a:lnTo>
                    <a:pt x="4869" y="1421"/>
                  </a:lnTo>
                  <a:lnTo>
                    <a:pt x="4872" y="1421"/>
                  </a:lnTo>
                  <a:lnTo>
                    <a:pt x="4876" y="1514"/>
                  </a:lnTo>
                  <a:lnTo>
                    <a:pt x="4879" y="1477"/>
                  </a:lnTo>
                  <a:lnTo>
                    <a:pt x="4883" y="1421"/>
                  </a:lnTo>
                  <a:lnTo>
                    <a:pt x="4886" y="1477"/>
                  </a:lnTo>
                  <a:lnTo>
                    <a:pt x="4889" y="1421"/>
                  </a:lnTo>
                  <a:lnTo>
                    <a:pt x="4893" y="1458"/>
                  </a:lnTo>
                  <a:lnTo>
                    <a:pt x="4895" y="1458"/>
                  </a:lnTo>
                  <a:lnTo>
                    <a:pt x="4898" y="1440"/>
                  </a:lnTo>
                  <a:lnTo>
                    <a:pt x="4902" y="1421"/>
                  </a:lnTo>
                  <a:lnTo>
                    <a:pt x="4905" y="1403"/>
                  </a:lnTo>
                  <a:lnTo>
                    <a:pt x="4909" y="1458"/>
                  </a:lnTo>
                  <a:lnTo>
                    <a:pt x="4912" y="1403"/>
                  </a:lnTo>
                  <a:lnTo>
                    <a:pt x="4915" y="1458"/>
                  </a:lnTo>
                  <a:lnTo>
                    <a:pt x="4919" y="1403"/>
                  </a:lnTo>
                  <a:lnTo>
                    <a:pt x="4921" y="1477"/>
                  </a:lnTo>
                  <a:lnTo>
                    <a:pt x="4925" y="1421"/>
                  </a:lnTo>
                  <a:lnTo>
                    <a:pt x="4928" y="1496"/>
                  </a:lnTo>
                  <a:lnTo>
                    <a:pt x="4931" y="1458"/>
                  </a:lnTo>
                  <a:lnTo>
                    <a:pt x="4935" y="1403"/>
                  </a:lnTo>
                  <a:lnTo>
                    <a:pt x="4938" y="1532"/>
                  </a:lnTo>
                  <a:lnTo>
                    <a:pt x="4942" y="1458"/>
                  </a:lnTo>
                  <a:lnTo>
                    <a:pt x="4945" y="1385"/>
                  </a:lnTo>
                  <a:lnTo>
                    <a:pt x="4948" y="1421"/>
                  </a:lnTo>
                  <a:lnTo>
                    <a:pt x="4951" y="1367"/>
                  </a:lnTo>
                  <a:lnTo>
                    <a:pt x="4954" y="1421"/>
                  </a:lnTo>
                  <a:lnTo>
                    <a:pt x="4957" y="1367"/>
                  </a:lnTo>
                  <a:lnTo>
                    <a:pt x="4961" y="1367"/>
                  </a:lnTo>
                  <a:lnTo>
                    <a:pt x="4964" y="1329"/>
                  </a:lnTo>
                  <a:lnTo>
                    <a:pt x="4968" y="1385"/>
                  </a:lnTo>
                  <a:lnTo>
                    <a:pt x="4971" y="1403"/>
                  </a:lnTo>
                  <a:lnTo>
                    <a:pt x="4974" y="1421"/>
                  </a:lnTo>
                  <a:lnTo>
                    <a:pt x="4977" y="1440"/>
                  </a:lnTo>
                  <a:lnTo>
                    <a:pt x="4980" y="1458"/>
                  </a:lnTo>
                  <a:lnTo>
                    <a:pt x="4984" y="1458"/>
                  </a:lnTo>
                  <a:lnTo>
                    <a:pt x="4987" y="1458"/>
                  </a:lnTo>
                  <a:lnTo>
                    <a:pt x="4990" y="1421"/>
                  </a:lnTo>
                  <a:lnTo>
                    <a:pt x="4994" y="1440"/>
                  </a:lnTo>
                  <a:lnTo>
                    <a:pt x="4997" y="1367"/>
                  </a:lnTo>
                  <a:lnTo>
                    <a:pt x="5001" y="1421"/>
                  </a:lnTo>
                  <a:lnTo>
                    <a:pt x="5004" y="1440"/>
                  </a:lnTo>
                  <a:lnTo>
                    <a:pt x="5006" y="1477"/>
                  </a:lnTo>
                  <a:lnTo>
                    <a:pt x="5010" y="1458"/>
                  </a:lnTo>
                  <a:lnTo>
                    <a:pt x="5013" y="1477"/>
                  </a:lnTo>
                  <a:lnTo>
                    <a:pt x="5016" y="1477"/>
                  </a:lnTo>
                  <a:lnTo>
                    <a:pt x="5020" y="1458"/>
                  </a:lnTo>
                  <a:lnTo>
                    <a:pt x="5023" y="1496"/>
                  </a:lnTo>
                  <a:lnTo>
                    <a:pt x="5027" y="1440"/>
                  </a:lnTo>
                  <a:lnTo>
                    <a:pt x="5030" y="1458"/>
                  </a:lnTo>
                  <a:lnTo>
                    <a:pt x="5032" y="1458"/>
                  </a:lnTo>
                  <a:lnTo>
                    <a:pt x="5036" y="1440"/>
                  </a:lnTo>
                  <a:lnTo>
                    <a:pt x="5039" y="1514"/>
                  </a:lnTo>
                  <a:lnTo>
                    <a:pt x="5043" y="1458"/>
                  </a:lnTo>
                  <a:lnTo>
                    <a:pt x="5046" y="1496"/>
                  </a:lnTo>
                  <a:lnTo>
                    <a:pt x="5049" y="1421"/>
                  </a:lnTo>
                  <a:lnTo>
                    <a:pt x="5053" y="1440"/>
                  </a:lnTo>
                  <a:lnTo>
                    <a:pt x="5056" y="1440"/>
                  </a:lnTo>
                  <a:lnTo>
                    <a:pt x="5060" y="1477"/>
                  </a:lnTo>
                  <a:lnTo>
                    <a:pt x="5062" y="1477"/>
                  </a:lnTo>
                  <a:lnTo>
                    <a:pt x="5065" y="1496"/>
                  </a:lnTo>
                  <a:lnTo>
                    <a:pt x="5069" y="1496"/>
                  </a:lnTo>
                  <a:lnTo>
                    <a:pt x="5072" y="1421"/>
                  </a:lnTo>
                  <a:lnTo>
                    <a:pt x="5075" y="1458"/>
                  </a:lnTo>
                  <a:lnTo>
                    <a:pt x="5079" y="1403"/>
                  </a:lnTo>
                  <a:lnTo>
                    <a:pt x="5082" y="1496"/>
                  </a:lnTo>
                  <a:lnTo>
                    <a:pt x="5086" y="1440"/>
                  </a:lnTo>
                  <a:lnTo>
                    <a:pt x="5088" y="1440"/>
                  </a:lnTo>
                  <a:lnTo>
                    <a:pt x="5091" y="1385"/>
                  </a:lnTo>
                  <a:lnTo>
                    <a:pt x="5095" y="1458"/>
                  </a:lnTo>
                  <a:lnTo>
                    <a:pt x="5098" y="1440"/>
                  </a:lnTo>
                  <a:lnTo>
                    <a:pt x="5101" y="1496"/>
                  </a:lnTo>
                  <a:lnTo>
                    <a:pt x="5105" y="1403"/>
                  </a:lnTo>
                  <a:lnTo>
                    <a:pt x="5108" y="1403"/>
                  </a:lnTo>
                  <a:lnTo>
                    <a:pt x="5112" y="1440"/>
                  </a:lnTo>
                  <a:lnTo>
                    <a:pt x="5115" y="1403"/>
                  </a:lnTo>
                  <a:lnTo>
                    <a:pt x="5117" y="1477"/>
                  </a:lnTo>
                  <a:lnTo>
                    <a:pt x="5121" y="1403"/>
                  </a:lnTo>
                  <a:lnTo>
                    <a:pt x="5124" y="1458"/>
                  </a:lnTo>
                  <a:lnTo>
                    <a:pt x="5128" y="1421"/>
                  </a:lnTo>
                  <a:lnTo>
                    <a:pt x="5131" y="1458"/>
                  </a:lnTo>
                  <a:lnTo>
                    <a:pt x="5134" y="1477"/>
                  </a:lnTo>
                  <a:lnTo>
                    <a:pt x="5138" y="1496"/>
                  </a:lnTo>
                  <a:lnTo>
                    <a:pt x="5141" y="1477"/>
                  </a:lnTo>
                  <a:lnTo>
                    <a:pt x="5143" y="1421"/>
                  </a:lnTo>
                  <a:lnTo>
                    <a:pt x="5147" y="1477"/>
                  </a:lnTo>
                  <a:lnTo>
                    <a:pt x="5150" y="1421"/>
                  </a:lnTo>
                  <a:lnTo>
                    <a:pt x="5154" y="1440"/>
                  </a:lnTo>
                  <a:lnTo>
                    <a:pt x="5157" y="1496"/>
                  </a:lnTo>
                  <a:lnTo>
                    <a:pt x="5160" y="1477"/>
                  </a:lnTo>
                  <a:lnTo>
                    <a:pt x="5164" y="1477"/>
                  </a:lnTo>
                  <a:lnTo>
                    <a:pt x="5167" y="1403"/>
                  </a:lnTo>
                  <a:lnTo>
                    <a:pt x="5171" y="1440"/>
                  </a:lnTo>
                  <a:lnTo>
                    <a:pt x="5173" y="1496"/>
                  </a:lnTo>
                  <a:lnTo>
                    <a:pt x="5176" y="1421"/>
                  </a:lnTo>
                  <a:lnTo>
                    <a:pt x="5180" y="1421"/>
                  </a:lnTo>
                  <a:lnTo>
                    <a:pt x="5183" y="1496"/>
                  </a:lnTo>
                  <a:lnTo>
                    <a:pt x="5187" y="1403"/>
                  </a:lnTo>
                  <a:lnTo>
                    <a:pt x="5190" y="1403"/>
                  </a:lnTo>
                  <a:lnTo>
                    <a:pt x="5193" y="1421"/>
                  </a:lnTo>
                  <a:lnTo>
                    <a:pt x="5197" y="1421"/>
                  </a:lnTo>
                  <a:lnTo>
                    <a:pt x="5199" y="1403"/>
                  </a:lnTo>
                  <a:lnTo>
                    <a:pt x="5202" y="1385"/>
                  </a:lnTo>
                  <a:lnTo>
                    <a:pt x="5206" y="1403"/>
                  </a:lnTo>
                  <a:lnTo>
                    <a:pt x="5209" y="1421"/>
                  </a:lnTo>
                  <a:lnTo>
                    <a:pt x="5213" y="1421"/>
                  </a:lnTo>
                  <a:lnTo>
                    <a:pt x="5216" y="1421"/>
                  </a:lnTo>
                  <a:lnTo>
                    <a:pt x="5219" y="1403"/>
                  </a:lnTo>
                  <a:lnTo>
                    <a:pt x="5223" y="1421"/>
                  </a:lnTo>
                  <a:lnTo>
                    <a:pt x="5226" y="1496"/>
                  </a:lnTo>
                  <a:lnTo>
                    <a:pt x="5229" y="1421"/>
                  </a:lnTo>
                  <a:lnTo>
                    <a:pt x="5232" y="1385"/>
                  </a:lnTo>
                  <a:lnTo>
                    <a:pt x="5235" y="1458"/>
                  </a:lnTo>
                  <a:lnTo>
                    <a:pt x="5239" y="1477"/>
                  </a:lnTo>
                  <a:lnTo>
                    <a:pt x="5242" y="1458"/>
                  </a:lnTo>
                  <a:lnTo>
                    <a:pt x="5246" y="1421"/>
                  </a:lnTo>
                  <a:lnTo>
                    <a:pt x="5249" y="1421"/>
                  </a:lnTo>
                  <a:lnTo>
                    <a:pt x="5252" y="1514"/>
                  </a:lnTo>
                  <a:lnTo>
                    <a:pt x="5255" y="1496"/>
                  </a:lnTo>
                  <a:lnTo>
                    <a:pt x="5258" y="1440"/>
                  </a:lnTo>
                  <a:lnTo>
                    <a:pt x="5261" y="1440"/>
                  </a:lnTo>
                  <a:lnTo>
                    <a:pt x="5265" y="1440"/>
                  </a:lnTo>
                  <a:lnTo>
                    <a:pt x="5268" y="1514"/>
                  </a:lnTo>
                  <a:lnTo>
                    <a:pt x="5272" y="1440"/>
                  </a:lnTo>
                  <a:lnTo>
                    <a:pt x="5275" y="1477"/>
                  </a:lnTo>
                  <a:lnTo>
                    <a:pt x="5278" y="1403"/>
                  </a:lnTo>
                  <a:lnTo>
                    <a:pt x="5282" y="1496"/>
                  </a:lnTo>
                  <a:lnTo>
                    <a:pt x="5284" y="1514"/>
                  </a:lnTo>
                  <a:lnTo>
                    <a:pt x="5287" y="1421"/>
                  </a:lnTo>
                  <a:lnTo>
                    <a:pt x="5291" y="1440"/>
                  </a:lnTo>
                  <a:lnTo>
                    <a:pt x="5294" y="1477"/>
                  </a:lnTo>
                  <a:lnTo>
                    <a:pt x="5298" y="1421"/>
                  </a:lnTo>
                  <a:lnTo>
                    <a:pt x="5301" y="1440"/>
                  </a:lnTo>
                  <a:lnTo>
                    <a:pt x="5304" y="1496"/>
                  </a:lnTo>
                  <a:lnTo>
                    <a:pt x="5308" y="1440"/>
                  </a:lnTo>
                  <a:lnTo>
                    <a:pt x="5311" y="1458"/>
                  </a:lnTo>
                  <a:lnTo>
                    <a:pt x="5314" y="1458"/>
                  </a:lnTo>
                  <a:lnTo>
                    <a:pt x="5317" y="1458"/>
                  </a:lnTo>
                  <a:lnTo>
                    <a:pt x="5320" y="1385"/>
                  </a:lnTo>
                  <a:lnTo>
                    <a:pt x="5324" y="1421"/>
                  </a:lnTo>
                  <a:lnTo>
                    <a:pt x="5327" y="1440"/>
                  </a:lnTo>
                  <a:lnTo>
                    <a:pt x="5331" y="1440"/>
                  </a:lnTo>
                  <a:lnTo>
                    <a:pt x="5334" y="1440"/>
                  </a:lnTo>
                  <a:lnTo>
                    <a:pt x="5337" y="1458"/>
                  </a:lnTo>
                  <a:lnTo>
                    <a:pt x="5340" y="1385"/>
                  </a:lnTo>
                  <a:lnTo>
                    <a:pt x="5343" y="1385"/>
                  </a:lnTo>
                  <a:lnTo>
                    <a:pt x="5346" y="1421"/>
                  </a:lnTo>
                  <a:lnTo>
                    <a:pt x="5350" y="1403"/>
                  </a:lnTo>
                  <a:lnTo>
                    <a:pt x="5353" y="1421"/>
                  </a:lnTo>
                  <a:lnTo>
                    <a:pt x="5357" y="1458"/>
                  </a:lnTo>
                  <a:lnTo>
                    <a:pt x="5360" y="1440"/>
                  </a:lnTo>
                  <a:lnTo>
                    <a:pt x="5363" y="1440"/>
                  </a:lnTo>
                  <a:lnTo>
                    <a:pt x="5367" y="1514"/>
                  </a:lnTo>
                  <a:lnTo>
                    <a:pt x="5369" y="1421"/>
                  </a:lnTo>
                  <a:lnTo>
                    <a:pt x="5373" y="1440"/>
                  </a:lnTo>
                  <a:lnTo>
                    <a:pt x="5376" y="1440"/>
                  </a:lnTo>
                  <a:lnTo>
                    <a:pt x="5379" y="1440"/>
                  </a:lnTo>
                  <a:lnTo>
                    <a:pt x="5383" y="1458"/>
                  </a:lnTo>
                  <a:lnTo>
                    <a:pt x="5386" y="1496"/>
                  </a:lnTo>
                  <a:lnTo>
                    <a:pt x="5390" y="1440"/>
                  </a:lnTo>
                  <a:lnTo>
                    <a:pt x="5393" y="1458"/>
                  </a:lnTo>
                  <a:lnTo>
                    <a:pt x="5396" y="1477"/>
                  </a:lnTo>
                  <a:lnTo>
                    <a:pt x="5399" y="1514"/>
                  </a:lnTo>
                  <a:lnTo>
                    <a:pt x="5402" y="1458"/>
                  </a:lnTo>
                  <a:lnTo>
                    <a:pt x="5405" y="1421"/>
                  </a:lnTo>
                  <a:lnTo>
                    <a:pt x="5409" y="1403"/>
                  </a:lnTo>
                  <a:lnTo>
                    <a:pt x="5412" y="1496"/>
                  </a:lnTo>
                  <a:lnTo>
                    <a:pt x="5416" y="1477"/>
                  </a:lnTo>
                  <a:lnTo>
                    <a:pt x="5419" y="1458"/>
                  </a:lnTo>
                  <a:lnTo>
                    <a:pt x="5422" y="1458"/>
                  </a:lnTo>
                  <a:lnTo>
                    <a:pt x="5425" y="1458"/>
                  </a:lnTo>
                  <a:lnTo>
                    <a:pt x="5428" y="1458"/>
                  </a:lnTo>
                  <a:lnTo>
                    <a:pt x="5432" y="1458"/>
                  </a:lnTo>
                  <a:lnTo>
                    <a:pt x="5435" y="1421"/>
                  </a:lnTo>
                  <a:lnTo>
                    <a:pt x="5438" y="1385"/>
                  </a:lnTo>
                  <a:lnTo>
                    <a:pt x="5442" y="1477"/>
                  </a:lnTo>
                  <a:lnTo>
                    <a:pt x="5445" y="1496"/>
                  </a:lnTo>
                  <a:lnTo>
                    <a:pt x="5449" y="1496"/>
                  </a:lnTo>
                  <a:lnTo>
                    <a:pt x="5452" y="1403"/>
                  </a:lnTo>
                  <a:lnTo>
                    <a:pt x="5454" y="1421"/>
                  </a:lnTo>
                  <a:lnTo>
                    <a:pt x="5458" y="1421"/>
                  </a:lnTo>
                  <a:lnTo>
                    <a:pt x="5461" y="1496"/>
                  </a:lnTo>
                  <a:lnTo>
                    <a:pt x="5464" y="1440"/>
                  </a:lnTo>
                  <a:lnTo>
                    <a:pt x="5468" y="1347"/>
                  </a:lnTo>
                  <a:lnTo>
                    <a:pt x="5471" y="1458"/>
                  </a:lnTo>
                  <a:lnTo>
                    <a:pt x="5475" y="1458"/>
                  </a:lnTo>
                  <a:lnTo>
                    <a:pt x="5478" y="1458"/>
                  </a:lnTo>
                  <a:lnTo>
                    <a:pt x="5481" y="1385"/>
                  </a:lnTo>
                  <a:lnTo>
                    <a:pt x="5484" y="1347"/>
                  </a:lnTo>
                  <a:lnTo>
                    <a:pt x="5487" y="1421"/>
                  </a:lnTo>
                  <a:lnTo>
                    <a:pt x="5491" y="1440"/>
                  </a:lnTo>
                  <a:lnTo>
                    <a:pt x="5494" y="1458"/>
                  </a:lnTo>
                  <a:lnTo>
                    <a:pt x="5497" y="1385"/>
                  </a:lnTo>
                  <a:lnTo>
                    <a:pt x="5501" y="1458"/>
                  </a:lnTo>
                  <a:lnTo>
                    <a:pt x="5504" y="1440"/>
                  </a:lnTo>
                  <a:lnTo>
                    <a:pt x="5508" y="1477"/>
                  </a:lnTo>
                  <a:lnTo>
                    <a:pt x="5511" y="1421"/>
                  </a:lnTo>
                  <a:lnTo>
                    <a:pt x="5513" y="1458"/>
                  </a:lnTo>
                  <a:lnTo>
                    <a:pt x="5517" y="1458"/>
                  </a:lnTo>
                  <a:lnTo>
                    <a:pt x="5520" y="1477"/>
                  </a:lnTo>
                  <a:lnTo>
                    <a:pt x="5523" y="1440"/>
                  </a:lnTo>
                  <a:lnTo>
                    <a:pt x="5527" y="1496"/>
                  </a:lnTo>
                  <a:lnTo>
                    <a:pt x="5530" y="1496"/>
                  </a:lnTo>
                  <a:lnTo>
                    <a:pt x="5534" y="1496"/>
                  </a:lnTo>
                  <a:lnTo>
                    <a:pt x="5537" y="1421"/>
                  </a:lnTo>
                  <a:lnTo>
                    <a:pt x="5540" y="1496"/>
                  </a:lnTo>
                  <a:lnTo>
                    <a:pt x="5543" y="1458"/>
                  </a:lnTo>
                  <a:lnTo>
                    <a:pt x="5546" y="1458"/>
                  </a:lnTo>
                  <a:lnTo>
                    <a:pt x="5549" y="1440"/>
                  </a:lnTo>
                  <a:lnTo>
                    <a:pt x="5553" y="1440"/>
                  </a:lnTo>
                  <a:lnTo>
                    <a:pt x="5556" y="1496"/>
                  </a:lnTo>
                  <a:lnTo>
                    <a:pt x="5560" y="1477"/>
                  </a:lnTo>
                  <a:lnTo>
                    <a:pt x="5563" y="1458"/>
                  </a:lnTo>
                  <a:lnTo>
                    <a:pt x="5566" y="1458"/>
                  </a:lnTo>
                  <a:lnTo>
                    <a:pt x="5569" y="1403"/>
                  </a:lnTo>
                  <a:lnTo>
                    <a:pt x="5572" y="1421"/>
                  </a:lnTo>
                  <a:lnTo>
                    <a:pt x="5576" y="1440"/>
                  </a:lnTo>
                  <a:lnTo>
                    <a:pt x="5579" y="1421"/>
                  </a:lnTo>
                  <a:lnTo>
                    <a:pt x="5582" y="1421"/>
                  </a:lnTo>
                  <a:lnTo>
                    <a:pt x="5586" y="1403"/>
                  </a:lnTo>
                  <a:lnTo>
                    <a:pt x="5589" y="1440"/>
                  </a:lnTo>
                  <a:lnTo>
                    <a:pt x="5593" y="1440"/>
                  </a:lnTo>
                  <a:lnTo>
                    <a:pt x="5596" y="1367"/>
                  </a:lnTo>
                  <a:lnTo>
                    <a:pt x="5598" y="1403"/>
                  </a:lnTo>
                  <a:lnTo>
                    <a:pt x="5602" y="1421"/>
                  </a:lnTo>
                  <a:lnTo>
                    <a:pt x="5605" y="1440"/>
                  </a:lnTo>
                  <a:lnTo>
                    <a:pt x="5608" y="1440"/>
                  </a:lnTo>
                  <a:lnTo>
                    <a:pt x="5612" y="1440"/>
                  </a:lnTo>
                  <a:lnTo>
                    <a:pt x="5615" y="1477"/>
                  </a:lnTo>
                  <a:lnTo>
                    <a:pt x="5619" y="1477"/>
                  </a:lnTo>
                  <a:lnTo>
                    <a:pt x="5622" y="1440"/>
                  </a:lnTo>
                  <a:lnTo>
                    <a:pt x="5625" y="1421"/>
                  </a:lnTo>
                  <a:lnTo>
                    <a:pt x="5628" y="1403"/>
                  </a:lnTo>
                  <a:lnTo>
                    <a:pt x="5631" y="1458"/>
                  </a:lnTo>
                  <a:lnTo>
                    <a:pt x="5635" y="1496"/>
                  </a:lnTo>
                  <a:lnTo>
                    <a:pt x="5638" y="1458"/>
                  </a:lnTo>
                  <a:lnTo>
                    <a:pt x="5641" y="1440"/>
                  </a:lnTo>
                  <a:lnTo>
                    <a:pt x="5645" y="1458"/>
                  </a:lnTo>
                  <a:lnTo>
                    <a:pt x="5648" y="1514"/>
                  </a:lnTo>
                  <a:lnTo>
                    <a:pt x="5652" y="1496"/>
                  </a:lnTo>
                  <a:lnTo>
                    <a:pt x="5655" y="1458"/>
                  </a:lnTo>
                  <a:lnTo>
                    <a:pt x="5657" y="1440"/>
                  </a:lnTo>
                  <a:lnTo>
                    <a:pt x="5661" y="1477"/>
                  </a:lnTo>
                  <a:lnTo>
                    <a:pt x="5664" y="1496"/>
                  </a:lnTo>
                  <a:lnTo>
                    <a:pt x="5667" y="1440"/>
                  </a:lnTo>
                  <a:lnTo>
                    <a:pt x="5671" y="1496"/>
                  </a:lnTo>
                  <a:lnTo>
                    <a:pt x="5674" y="1477"/>
                  </a:lnTo>
                  <a:lnTo>
                    <a:pt x="5678" y="1458"/>
                  </a:lnTo>
                  <a:lnTo>
                    <a:pt x="5681" y="1477"/>
                  </a:lnTo>
                  <a:lnTo>
                    <a:pt x="5684" y="1458"/>
                  </a:lnTo>
                  <a:lnTo>
                    <a:pt x="5687" y="1458"/>
                  </a:lnTo>
                  <a:lnTo>
                    <a:pt x="5690" y="1421"/>
                  </a:lnTo>
                  <a:lnTo>
                    <a:pt x="5694" y="1532"/>
                  </a:lnTo>
                  <a:lnTo>
                    <a:pt x="5697" y="1514"/>
                  </a:lnTo>
                  <a:lnTo>
                    <a:pt x="5700" y="1496"/>
                  </a:lnTo>
                  <a:lnTo>
                    <a:pt x="5704" y="1458"/>
                  </a:lnTo>
                  <a:lnTo>
                    <a:pt x="5707" y="1458"/>
                  </a:lnTo>
                  <a:lnTo>
                    <a:pt x="5711" y="1421"/>
                  </a:lnTo>
                  <a:lnTo>
                    <a:pt x="5714" y="1496"/>
                  </a:lnTo>
                  <a:lnTo>
                    <a:pt x="5716" y="1458"/>
                  </a:lnTo>
                  <a:lnTo>
                    <a:pt x="5720" y="1440"/>
                  </a:lnTo>
                  <a:lnTo>
                    <a:pt x="5723" y="1477"/>
                  </a:lnTo>
                  <a:lnTo>
                    <a:pt x="5726" y="1440"/>
                  </a:lnTo>
                  <a:lnTo>
                    <a:pt x="5730" y="1477"/>
                  </a:lnTo>
                  <a:lnTo>
                    <a:pt x="5733" y="1458"/>
                  </a:lnTo>
                  <a:lnTo>
                    <a:pt x="5737" y="1367"/>
                  </a:lnTo>
                  <a:lnTo>
                    <a:pt x="5740" y="1458"/>
                  </a:lnTo>
                  <a:lnTo>
                    <a:pt x="5743" y="1477"/>
                  </a:lnTo>
                  <a:lnTo>
                    <a:pt x="5746" y="1477"/>
                  </a:lnTo>
                  <a:lnTo>
                    <a:pt x="5749" y="1440"/>
                  </a:lnTo>
                  <a:lnTo>
                    <a:pt x="5752" y="1440"/>
                  </a:lnTo>
                  <a:lnTo>
                    <a:pt x="5756" y="1477"/>
                  </a:lnTo>
                  <a:lnTo>
                    <a:pt x="5759" y="1458"/>
                  </a:lnTo>
                  <a:lnTo>
                    <a:pt x="5763" y="1440"/>
                  </a:lnTo>
                  <a:lnTo>
                    <a:pt x="5766" y="1421"/>
                  </a:lnTo>
                  <a:lnTo>
                    <a:pt x="5770" y="1421"/>
                  </a:lnTo>
                  <a:lnTo>
                    <a:pt x="5773" y="1458"/>
                  </a:lnTo>
                  <a:lnTo>
                    <a:pt x="5775" y="1421"/>
                  </a:lnTo>
                  <a:lnTo>
                    <a:pt x="5779" y="1458"/>
                  </a:lnTo>
                  <a:lnTo>
                    <a:pt x="5782" y="1440"/>
                  </a:lnTo>
                  <a:lnTo>
                    <a:pt x="5785" y="1458"/>
                  </a:lnTo>
                  <a:lnTo>
                    <a:pt x="5789" y="1477"/>
                  </a:lnTo>
                  <a:lnTo>
                    <a:pt x="5792" y="1514"/>
                  </a:lnTo>
                  <a:lnTo>
                    <a:pt x="5796" y="1440"/>
                  </a:lnTo>
                  <a:lnTo>
                    <a:pt x="5799" y="1458"/>
                  </a:lnTo>
                  <a:lnTo>
                    <a:pt x="5802" y="1458"/>
                  </a:lnTo>
                  <a:lnTo>
                    <a:pt x="5805" y="1514"/>
                  </a:lnTo>
                  <a:lnTo>
                    <a:pt x="5808" y="1458"/>
                  </a:lnTo>
                  <a:lnTo>
                    <a:pt x="5811" y="1477"/>
                  </a:lnTo>
                  <a:lnTo>
                    <a:pt x="5815" y="1403"/>
                  </a:lnTo>
                  <a:lnTo>
                    <a:pt x="5818" y="1440"/>
                  </a:lnTo>
                  <a:lnTo>
                    <a:pt x="5822" y="1477"/>
                  </a:lnTo>
                  <a:lnTo>
                    <a:pt x="5825" y="1477"/>
                  </a:lnTo>
                  <a:lnTo>
                    <a:pt x="5828" y="1477"/>
                  </a:lnTo>
                  <a:lnTo>
                    <a:pt x="5832" y="1458"/>
                  </a:lnTo>
                  <a:lnTo>
                    <a:pt x="5834" y="1458"/>
                  </a:lnTo>
                  <a:lnTo>
                    <a:pt x="5838" y="1496"/>
                  </a:lnTo>
                  <a:lnTo>
                    <a:pt x="5841" y="1421"/>
                  </a:lnTo>
                  <a:lnTo>
                    <a:pt x="5844" y="1458"/>
                  </a:lnTo>
                  <a:lnTo>
                    <a:pt x="5848" y="1421"/>
                  </a:lnTo>
                  <a:lnTo>
                    <a:pt x="5851" y="1477"/>
                  </a:lnTo>
                  <a:lnTo>
                    <a:pt x="5855" y="1514"/>
                  </a:lnTo>
                  <a:lnTo>
                    <a:pt x="5858" y="1477"/>
                  </a:lnTo>
                  <a:lnTo>
                    <a:pt x="5861" y="1403"/>
                  </a:lnTo>
                  <a:lnTo>
                    <a:pt x="5864" y="1440"/>
                  </a:lnTo>
                  <a:lnTo>
                    <a:pt x="5867" y="1440"/>
                  </a:lnTo>
                  <a:lnTo>
                    <a:pt x="5870" y="1477"/>
                  </a:lnTo>
                  <a:lnTo>
                    <a:pt x="5874" y="1477"/>
                  </a:lnTo>
                  <a:lnTo>
                    <a:pt x="5877" y="1458"/>
                  </a:lnTo>
                  <a:lnTo>
                    <a:pt x="5881" y="1496"/>
                  </a:lnTo>
                  <a:lnTo>
                    <a:pt x="5884" y="1496"/>
                  </a:lnTo>
                  <a:lnTo>
                    <a:pt x="5887" y="1440"/>
                  </a:lnTo>
                  <a:lnTo>
                    <a:pt x="5891" y="1458"/>
                  </a:lnTo>
                  <a:lnTo>
                    <a:pt x="5893" y="1458"/>
                  </a:lnTo>
                  <a:lnTo>
                    <a:pt x="5897" y="1421"/>
                  </a:lnTo>
                  <a:lnTo>
                    <a:pt x="5900" y="1440"/>
                  </a:lnTo>
                  <a:lnTo>
                    <a:pt x="5903" y="1514"/>
                  </a:lnTo>
                  <a:lnTo>
                    <a:pt x="5907" y="1496"/>
                  </a:lnTo>
                  <a:lnTo>
                    <a:pt x="5910" y="1440"/>
                  </a:lnTo>
                  <a:lnTo>
                    <a:pt x="5914" y="1421"/>
                  </a:lnTo>
                  <a:lnTo>
                    <a:pt x="5917" y="1403"/>
                  </a:lnTo>
                  <a:lnTo>
                    <a:pt x="5920" y="1477"/>
                  </a:lnTo>
                  <a:lnTo>
                    <a:pt x="5923" y="1477"/>
                  </a:lnTo>
                  <a:lnTo>
                    <a:pt x="5926" y="1477"/>
                  </a:lnTo>
                  <a:lnTo>
                    <a:pt x="5929" y="1477"/>
                  </a:lnTo>
                  <a:lnTo>
                    <a:pt x="5933" y="1458"/>
                  </a:lnTo>
                  <a:lnTo>
                    <a:pt x="5936" y="1496"/>
                  </a:lnTo>
                  <a:lnTo>
                    <a:pt x="5940" y="1440"/>
                  </a:lnTo>
                  <a:lnTo>
                    <a:pt x="5943" y="1440"/>
                  </a:lnTo>
                  <a:lnTo>
                    <a:pt x="5946" y="1477"/>
                  </a:lnTo>
                  <a:lnTo>
                    <a:pt x="5950" y="1514"/>
                  </a:lnTo>
                  <a:lnTo>
                    <a:pt x="5953" y="1458"/>
                  </a:lnTo>
                  <a:lnTo>
                    <a:pt x="5956" y="1496"/>
                  </a:lnTo>
                  <a:lnTo>
                    <a:pt x="5959" y="1421"/>
                  </a:lnTo>
                  <a:lnTo>
                    <a:pt x="5962" y="1477"/>
                  </a:lnTo>
                  <a:lnTo>
                    <a:pt x="5966" y="1403"/>
                  </a:lnTo>
                  <a:lnTo>
                    <a:pt x="5969" y="1458"/>
                  </a:lnTo>
                  <a:lnTo>
                    <a:pt x="5973" y="1440"/>
                  </a:lnTo>
                  <a:lnTo>
                    <a:pt x="5976" y="1458"/>
                  </a:lnTo>
                  <a:lnTo>
                    <a:pt x="5979" y="1440"/>
                  </a:lnTo>
                  <a:lnTo>
                    <a:pt x="5983" y="1367"/>
                  </a:lnTo>
                  <a:lnTo>
                    <a:pt x="5985" y="1496"/>
                  </a:lnTo>
                  <a:lnTo>
                    <a:pt x="5988" y="1367"/>
                  </a:lnTo>
                  <a:lnTo>
                    <a:pt x="5992" y="1367"/>
                  </a:lnTo>
                  <a:lnTo>
                    <a:pt x="5995" y="1367"/>
                  </a:lnTo>
                  <a:lnTo>
                    <a:pt x="5999" y="1385"/>
                  </a:lnTo>
                  <a:lnTo>
                    <a:pt x="6002" y="1496"/>
                  </a:lnTo>
                  <a:lnTo>
                    <a:pt x="6005" y="1421"/>
                  </a:lnTo>
                  <a:lnTo>
                    <a:pt x="6009" y="1458"/>
                  </a:lnTo>
                  <a:lnTo>
                    <a:pt x="6012" y="1440"/>
                  </a:lnTo>
                  <a:lnTo>
                    <a:pt x="6014" y="1403"/>
                  </a:lnTo>
                  <a:lnTo>
                    <a:pt x="6018" y="1421"/>
                  </a:lnTo>
                  <a:lnTo>
                    <a:pt x="6021" y="1458"/>
                  </a:lnTo>
                  <a:lnTo>
                    <a:pt x="6025" y="1496"/>
                  </a:lnTo>
                  <a:lnTo>
                    <a:pt x="6028" y="1496"/>
                  </a:lnTo>
                  <a:lnTo>
                    <a:pt x="6031" y="1421"/>
                  </a:lnTo>
                  <a:lnTo>
                    <a:pt x="6035" y="1421"/>
                  </a:lnTo>
                  <a:lnTo>
                    <a:pt x="6038" y="1421"/>
                  </a:lnTo>
                  <a:lnTo>
                    <a:pt x="6042" y="1477"/>
                  </a:lnTo>
                  <a:lnTo>
                    <a:pt x="6044" y="1458"/>
                  </a:lnTo>
                  <a:lnTo>
                    <a:pt x="6047" y="1496"/>
                  </a:lnTo>
                  <a:lnTo>
                    <a:pt x="6051" y="1477"/>
                  </a:lnTo>
                  <a:lnTo>
                    <a:pt x="6054" y="1477"/>
                  </a:lnTo>
                  <a:lnTo>
                    <a:pt x="6058" y="1477"/>
                  </a:lnTo>
                  <a:lnTo>
                    <a:pt x="6061" y="1496"/>
                  </a:lnTo>
                  <a:lnTo>
                    <a:pt x="6064" y="1514"/>
                  </a:lnTo>
                  <a:lnTo>
                    <a:pt x="6068" y="1477"/>
                  </a:lnTo>
                  <a:lnTo>
                    <a:pt x="6071" y="1477"/>
                  </a:lnTo>
                  <a:lnTo>
                    <a:pt x="6073" y="1477"/>
                  </a:lnTo>
                  <a:lnTo>
                    <a:pt x="6077" y="1440"/>
                  </a:lnTo>
                  <a:lnTo>
                    <a:pt x="6080" y="1440"/>
                  </a:lnTo>
                  <a:lnTo>
                    <a:pt x="6084" y="1440"/>
                  </a:lnTo>
                  <a:lnTo>
                    <a:pt x="6087" y="1496"/>
                  </a:lnTo>
                  <a:lnTo>
                    <a:pt x="6090" y="1477"/>
                  </a:lnTo>
                  <a:lnTo>
                    <a:pt x="6094" y="1421"/>
                  </a:lnTo>
                  <a:lnTo>
                    <a:pt x="6097" y="1440"/>
                  </a:lnTo>
                  <a:lnTo>
                    <a:pt x="6101" y="1458"/>
                  </a:lnTo>
                  <a:lnTo>
                    <a:pt x="6104" y="1440"/>
                  </a:lnTo>
                  <a:lnTo>
                    <a:pt x="6106" y="1440"/>
                  </a:lnTo>
                  <a:lnTo>
                    <a:pt x="6110" y="1477"/>
                  </a:lnTo>
                  <a:lnTo>
                    <a:pt x="6113" y="1458"/>
                  </a:lnTo>
                  <a:lnTo>
                    <a:pt x="6117" y="1458"/>
                  </a:lnTo>
                  <a:lnTo>
                    <a:pt x="6120" y="1440"/>
                  </a:lnTo>
                  <a:lnTo>
                    <a:pt x="6123" y="1458"/>
                  </a:lnTo>
                  <a:lnTo>
                    <a:pt x="6127" y="1440"/>
                  </a:lnTo>
                  <a:lnTo>
                    <a:pt x="6130" y="1477"/>
                  </a:lnTo>
                  <a:lnTo>
                    <a:pt x="6134" y="1496"/>
                  </a:lnTo>
                  <a:lnTo>
                    <a:pt x="6136" y="1532"/>
                  </a:lnTo>
                  <a:lnTo>
                    <a:pt x="6139" y="1477"/>
                  </a:lnTo>
                  <a:lnTo>
                    <a:pt x="6143" y="1477"/>
                  </a:lnTo>
                  <a:lnTo>
                    <a:pt x="6146" y="1440"/>
                  </a:lnTo>
                  <a:lnTo>
                    <a:pt x="6149" y="1458"/>
                  </a:lnTo>
                  <a:lnTo>
                    <a:pt x="6153" y="1477"/>
                  </a:lnTo>
                  <a:lnTo>
                    <a:pt x="6156" y="1477"/>
                  </a:lnTo>
                  <a:lnTo>
                    <a:pt x="6160" y="1477"/>
                  </a:lnTo>
                  <a:lnTo>
                    <a:pt x="6163" y="1440"/>
                  </a:lnTo>
                  <a:lnTo>
                    <a:pt x="6165" y="1477"/>
                  </a:lnTo>
                  <a:lnTo>
                    <a:pt x="6169" y="1421"/>
                  </a:lnTo>
                  <a:lnTo>
                    <a:pt x="6172" y="1477"/>
                  </a:lnTo>
                  <a:lnTo>
                    <a:pt x="6176" y="1403"/>
                  </a:lnTo>
                  <a:lnTo>
                    <a:pt x="6179" y="1440"/>
                  </a:lnTo>
                  <a:lnTo>
                    <a:pt x="6182" y="1458"/>
                  </a:lnTo>
                  <a:lnTo>
                    <a:pt x="6186" y="1458"/>
                  </a:lnTo>
                  <a:lnTo>
                    <a:pt x="6189" y="1496"/>
                  </a:lnTo>
                  <a:lnTo>
                    <a:pt x="6193" y="1477"/>
                  </a:lnTo>
                  <a:lnTo>
                    <a:pt x="6196" y="1458"/>
                  </a:lnTo>
                  <a:lnTo>
                    <a:pt x="6198" y="1421"/>
                  </a:lnTo>
                  <a:lnTo>
                    <a:pt x="6202" y="1458"/>
                  </a:lnTo>
                  <a:lnTo>
                    <a:pt x="6205" y="1496"/>
                  </a:lnTo>
                  <a:lnTo>
                    <a:pt x="6208" y="1458"/>
                  </a:lnTo>
                  <a:lnTo>
                    <a:pt x="6212" y="1440"/>
                  </a:lnTo>
                  <a:lnTo>
                    <a:pt x="6215" y="1477"/>
                  </a:lnTo>
                  <a:lnTo>
                    <a:pt x="6219" y="1477"/>
                  </a:lnTo>
                  <a:lnTo>
                    <a:pt x="6222" y="1421"/>
                  </a:lnTo>
                  <a:lnTo>
                    <a:pt x="6225" y="1421"/>
                  </a:lnTo>
                  <a:lnTo>
                    <a:pt x="6228" y="1421"/>
                  </a:lnTo>
                  <a:lnTo>
                    <a:pt x="6231" y="1440"/>
                  </a:lnTo>
                  <a:lnTo>
                    <a:pt x="6235" y="1477"/>
                  </a:lnTo>
                  <a:lnTo>
                    <a:pt x="6238" y="1421"/>
                  </a:lnTo>
                  <a:lnTo>
                    <a:pt x="6241" y="1477"/>
                  </a:lnTo>
                  <a:lnTo>
                    <a:pt x="6245" y="1440"/>
                  </a:lnTo>
                  <a:lnTo>
                    <a:pt x="6248" y="1477"/>
                  </a:lnTo>
                  <a:lnTo>
                    <a:pt x="6252" y="1421"/>
                  </a:lnTo>
                  <a:lnTo>
                    <a:pt x="6255" y="1367"/>
                  </a:lnTo>
                  <a:lnTo>
                    <a:pt x="6257" y="1403"/>
                  </a:lnTo>
                  <a:lnTo>
                    <a:pt x="6261" y="1477"/>
                  </a:lnTo>
                  <a:lnTo>
                    <a:pt x="6264" y="1458"/>
                  </a:lnTo>
                  <a:lnTo>
                    <a:pt x="6267" y="1421"/>
                  </a:lnTo>
                  <a:lnTo>
                    <a:pt x="6271" y="1403"/>
                  </a:lnTo>
                  <a:lnTo>
                    <a:pt x="6274" y="1477"/>
                  </a:lnTo>
                  <a:lnTo>
                    <a:pt x="6278" y="1440"/>
                  </a:lnTo>
                  <a:lnTo>
                    <a:pt x="6281" y="1421"/>
                  </a:lnTo>
                  <a:lnTo>
                    <a:pt x="6284" y="1421"/>
                  </a:lnTo>
                  <a:lnTo>
                    <a:pt x="6288" y="1403"/>
                  </a:lnTo>
                  <a:lnTo>
                    <a:pt x="6290" y="1421"/>
                  </a:lnTo>
                  <a:lnTo>
                    <a:pt x="6293" y="1496"/>
                  </a:lnTo>
                  <a:lnTo>
                    <a:pt x="6297" y="1421"/>
                  </a:lnTo>
                  <a:lnTo>
                    <a:pt x="6300" y="1440"/>
                  </a:lnTo>
                  <a:lnTo>
                    <a:pt x="6304" y="1514"/>
                  </a:lnTo>
                  <a:lnTo>
                    <a:pt x="6307" y="1440"/>
                  </a:lnTo>
                  <a:lnTo>
                    <a:pt x="6311" y="1458"/>
                  </a:lnTo>
                  <a:lnTo>
                    <a:pt x="6314" y="1403"/>
                  </a:lnTo>
                  <a:lnTo>
                    <a:pt x="6317" y="1403"/>
                  </a:lnTo>
                  <a:lnTo>
                    <a:pt x="6320" y="1385"/>
                  </a:lnTo>
                  <a:lnTo>
                    <a:pt x="6323" y="1421"/>
                  </a:lnTo>
                  <a:lnTo>
                    <a:pt x="6326" y="1477"/>
                  </a:lnTo>
                  <a:lnTo>
                    <a:pt x="6330" y="1477"/>
                  </a:lnTo>
                  <a:lnTo>
                    <a:pt x="6333" y="1477"/>
                  </a:lnTo>
                  <a:lnTo>
                    <a:pt x="6337" y="1440"/>
                  </a:lnTo>
                  <a:lnTo>
                    <a:pt x="6340" y="1458"/>
                  </a:lnTo>
                  <a:lnTo>
                    <a:pt x="6343" y="1496"/>
                  </a:lnTo>
                  <a:lnTo>
                    <a:pt x="6347" y="1440"/>
                  </a:lnTo>
                  <a:lnTo>
                    <a:pt x="6350" y="1403"/>
                  </a:lnTo>
                  <a:lnTo>
                    <a:pt x="6352" y="1458"/>
                  </a:lnTo>
                  <a:lnTo>
                    <a:pt x="6356" y="1477"/>
                  </a:lnTo>
                  <a:lnTo>
                    <a:pt x="6359" y="1440"/>
                  </a:lnTo>
                  <a:lnTo>
                    <a:pt x="6363" y="1440"/>
                  </a:lnTo>
                  <a:lnTo>
                    <a:pt x="6366" y="1458"/>
                  </a:lnTo>
                  <a:lnTo>
                    <a:pt x="6369" y="1421"/>
                  </a:lnTo>
                  <a:lnTo>
                    <a:pt x="6373" y="1385"/>
                  </a:lnTo>
                  <a:lnTo>
                    <a:pt x="6376" y="1440"/>
                  </a:lnTo>
                  <a:lnTo>
                    <a:pt x="6380" y="1403"/>
                  </a:lnTo>
                  <a:lnTo>
                    <a:pt x="6382" y="1421"/>
                  </a:lnTo>
                  <a:lnTo>
                    <a:pt x="6385" y="1458"/>
                  </a:lnTo>
                  <a:lnTo>
                    <a:pt x="6389" y="1458"/>
                  </a:lnTo>
                  <a:lnTo>
                    <a:pt x="6392" y="1440"/>
                  </a:lnTo>
                  <a:lnTo>
                    <a:pt x="6396" y="1458"/>
                  </a:lnTo>
                  <a:lnTo>
                    <a:pt x="6399" y="1440"/>
                  </a:lnTo>
                  <a:lnTo>
                    <a:pt x="6402" y="1477"/>
                  </a:lnTo>
                  <a:lnTo>
                    <a:pt x="6406" y="1421"/>
                  </a:lnTo>
                  <a:lnTo>
                    <a:pt x="6409" y="1496"/>
                  </a:lnTo>
                  <a:lnTo>
                    <a:pt x="6413" y="1421"/>
                  </a:lnTo>
                  <a:lnTo>
                    <a:pt x="6415" y="1477"/>
                  </a:lnTo>
                  <a:lnTo>
                    <a:pt x="6418" y="1421"/>
                  </a:lnTo>
                  <a:lnTo>
                    <a:pt x="6422" y="1496"/>
                  </a:lnTo>
                  <a:lnTo>
                    <a:pt x="6425" y="1421"/>
                  </a:lnTo>
                  <a:lnTo>
                    <a:pt x="6428" y="1458"/>
                  </a:lnTo>
                  <a:lnTo>
                    <a:pt x="6432" y="1385"/>
                  </a:lnTo>
                  <a:lnTo>
                    <a:pt x="6435" y="1440"/>
                  </a:lnTo>
                  <a:lnTo>
                    <a:pt x="6439" y="1477"/>
                  </a:lnTo>
                  <a:lnTo>
                    <a:pt x="6442" y="1458"/>
                  </a:lnTo>
                  <a:lnTo>
                    <a:pt x="6444" y="1403"/>
                  </a:lnTo>
                  <a:lnTo>
                    <a:pt x="6448" y="1421"/>
                  </a:lnTo>
                  <a:lnTo>
                    <a:pt x="6451" y="1458"/>
                  </a:lnTo>
                  <a:lnTo>
                    <a:pt x="6455" y="1496"/>
                  </a:lnTo>
                  <a:lnTo>
                    <a:pt x="6458" y="1440"/>
                  </a:lnTo>
                  <a:lnTo>
                    <a:pt x="6461" y="1385"/>
                  </a:lnTo>
                  <a:lnTo>
                    <a:pt x="6465" y="1440"/>
                  </a:lnTo>
                  <a:lnTo>
                    <a:pt x="6468" y="1496"/>
                  </a:lnTo>
                  <a:lnTo>
                    <a:pt x="6472" y="1421"/>
                  </a:lnTo>
                  <a:lnTo>
                    <a:pt x="6475" y="1421"/>
                  </a:lnTo>
                  <a:lnTo>
                    <a:pt x="6477" y="1440"/>
                  </a:lnTo>
                  <a:lnTo>
                    <a:pt x="6481" y="1440"/>
                  </a:lnTo>
                  <a:lnTo>
                    <a:pt x="6484" y="1440"/>
                  </a:lnTo>
                  <a:lnTo>
                    <a:pt x="6487" y="1403"/>
                  </a:lnTo>
                  <a:lnTo>
                    <a:pt x="6491" y="1477"/>
                  </a:lnTo>
                  <a:lnTo>
                    <a:pt x="6494" y="1421"/>
                  </a:lnTo>
                  <a:lnTo>
                    <a:pt x="6498" y="1421"/>
                  </a:lnTo>
                  <a:lnTo>
                    <a:pt x="6501" y="1458"/>
                  </a:lnTo>
                  <a:lnTo>
                    <a:pt x="6504" y="1514"/>
                  </a:lnTo>
                  <a:lnTo>
                    <a:pt x="6507" y="1458"/>
                  </a:lnTo>
                  <a:lnTo>
                    <a:pt x="6510" y="1458"/>
                  </a:lnTo>
                  <a:lnTo>
                    <a:pt x="6514" y="1477"/>
                  </a:lnTo>
                  <a:lnTo>
                    <a:pt x="6517" y="1421"/>
                  </a:lnTo>
                  <a:lnTo>
                    <a:pt x="6520" y="1458"/>
                  </a:lnTo>
                  <a:lnTo>
                    <a:pt x="6524" y="1458"/>
                  </a:lnTo>
                  <a:lnTo>
                    <a:pt x="6527" y="1440"/>
                  </a:lnTo>
                  <a:lnTo>
                    <a:pt x="6531" y="1477"/>
                  </a:lnTo>
                  <a:lnTo>
                    <a:pt x="6534" y="1477"/>
                  </a:lnTo>
                  <a:lnTo>
                    <a:pt x="6537" y="1477"/>
                  </a:lnTo>
                  <a:lnTo>
                    <a:pt x="6540" y="1458"/>
                  </a:lnTo>
                  <a:lnTo>
                    <a:pt x="6543" y="1421"/>
                  </a:lnTo>
                  <a:lnTo>
                    <a:pt x="6546" y="1440"/>
                  </a:lnTo>
                  <a:lnTo>
                    <a:pt x="6550" y="1496"/>
                  </a:lnTo>
                  <a:lnTo>
                    <a:pt x="6553" y="1477"/>
                  </a:lnTo>
                  <a:lnTo>
                    <a:pt x="6557" y="1477"/>
                  </a:lnTo>
                  <a:lnTo>
                    <a:pt x="6560" y="1496"/>
                  </a:lnTo>
                  <a:lnTo>
                    <a:pt x="6563" y="1551"/>
                  </a:lnTo>
                  <a:lnTo>
                    <a:pt x="6567" y="1477"/>
                  </a:lnTo>
                  <a:lnTo>
                    <a:pt x="6570" y="1440"/>
                  </a:lnTo>
                  <a:lnTo>
                    <a:pt x="6572" y="1458"/>
                  </a:lnTo>
                  <a:lnTo>
                    <a:pt x="6576" y="1477"/>
                  </a:lnTo>
                  <a:lnTo>
                    <a:pt x="6579" y="1440"/>
                  </a:lnTo>
                  <a:lnTo>
                    <a:pt x="6583" y="1440"/>
                  </a:lnTo>
                  <a:lnTo>
                    <a:pt x="6586" y="1477"/>
                  </a:lnTo>
                  <a:lnTo>
                    <a:pt x="6590" y="1421"/>
                  </a:lnTo>
                  <a:lnTo>
                    <a:pt x="6593" y="1458"/>
                  </a:lnTo>
                  <a:lnTo>
                    <a:pt x="6596" y="1458"/>
                  </a:lnTo>
                  <a:lnTo>
                    <a:pt x="6600" y="1458"/>
                  </a:lnTo>
                  <a:lnTo>
                    <a:pt x="6602" y="1403"/>
                  </a:lnTo>
                  <a:lnTo>
                    <a:pt x="6605" y="1421"/>
                  </a:lnTo>
                  <a:lnTo>
                    <a:pt x="6609" y="1477"/>
                  </a:lnTo>
                  <a:lnTo>
                    <a:pt x="6612" y="1514"/>
                  </a:lnTo>
                  <a:lnTo>
                    <a:pt x="6616" y="1440"/>
                  </a:lnTo>
                  <a:lnTo>
                    <a:pt x="6619" y="1458"/>
                  </a:lnTo>
                  <a:lnTo>
                    <a:pt x="6622" y="1403"/>
                  </a:lnTo>
                  <a:lnTo>
                    <a:pt x="6626" y="1421"/>
                  </a:lnTo>
                  <a:lnTo>
                    <a:pt x="6629" y="1421"/>
                  </a:lnTo>
                  <a:lnTo>
                    <a:pt x="6633" y="1421"/>
                  </a:lnTo>
                  <a:lnTo>
                    <a:pt x="6635" y="1367"/>
                  </a:lnTo>
                  <a:lnTo>
                    <a:pt x="6638" y="1421"/>
                  </a:lnTo>
                  <a:lnTo>
                    <a:pt x="6642" y="1385"/>
                  </a:lnTo>
                  <a:lnTo>
                    <a:pt x="6645" y="1458"/>
                  </a:lnTo>
                  <a:lnTo>
                    <a:pt x="6648" y="1403"/>
                  </a:lnTo>
                  <a:lnTo>
                    <a:pt x="6652" y="1440"/>
                  </a:lnTo>
                  <a:lnTo>
                    <a:pt x="6655" y="1496"/>
                  </a:lnTo>
                  <a:lnTo>
                    <a:pt x="6659" y="1477"/>
                  </a:lnTo>
                  <a:lnTo>
                    <a:pt x="6662" y="1421"/>
                  </a:lnTo>
                  <a:lnTo>
                    <a:pt x="6665" y="1458"/>
                  </a:lnTo>
                  <a:lnTo>
                    <a:pt x="6668" y="1440"/>
                  </a:lnTo>
                  <a:lnTo>
                    <a:pt x="6671" y="1458"/>
                  </a:lnTo>
                  <a:lnTo>
                    <a:pt x="6675" y="1458"/>
                  </a:lnTo>
                  <a:lnTo>
                    <a:pt x="6678" y="1477"/>
                  </a:lnTo>
                  <a:lnTo>
                    <a:pt x="6681" y="1440"/>
                  </a:lnTo>
                  <a:lnTo>
                    <a:pt x="6685" y="1440"/>
                  </a:lnTo>
                  <a:lnTo>
                    <a:pt x="6688" y="1477"/>
                  </a:lnTo>
                  <a:lnTo>
                    <a:pt x="6692" y="1496"/>
                  </a:lnTo>
                  <a:lnTo>
                    <a:pt x="6695" y="1477"/>
                  </a:lnTo>
                  <a:lnTo>
                    <a:pt x="6698" y="1440"/>
                  </a:lnTo>
                  <a:lnTo>
                    <a:pt x="6701" y="1477"/>
                  </a:lnTo>
                  <a:lnTo>
                    <a:pt x="6704" y="1458"/>
                  </a:lnTo>
                  <a:lnTo>
                    <a:pt x="6707" y="1496"/>
                  </a:lnTo>
                  <a:lnTo>
                    <a:pt x="6711" y="1421"/>
                  </a:lnTo>
                  <a:lnTo>
                    <a:pt x="6714" y="1421"/>
                  </a:lnTo>
                  <a:lnTo>
                    <a:pt x="6718" y="1329"/>
                  </a:lnTo>
                  <a:lnTo>
                    <a:pt x="6721" y="1421"/>
                  </a:lnTo>
                  <a:lnTo>
                    <a:pt x="6724" y="1458"/>
                  </a:lnTo>
                  <a:lnTo>
                    <a:pt x="6728" y="1458"/>
                  </a:lnTo>
                  <a:lnTo>
                    <a:pt x="6730" y="1403"/>
                  </a:lnTo>
                  <a:lnTo>
                    <a:pt x="6734" y="1440"/>
                  </a:lnTo>
                  <a:lnTo>
                    <a:pt x="6737" y="1458"/>
                  </a:lnTo>
                  <a:lnTo>
                    <a:pt x="6740" y="1347"/>
                  </a:lnTo>
                  <a:lnTo>
                    <a:pt x="6744" y="1403"/>
                  </a:lnTo>
                  <a:lnTo>
                    <a:pt x="6747" y="1367"/>
                  </a:lnTo>
                  <a:lnTo>
                    <a:pt x="6751" y="1385"/>
                  </a:lnTo>
                  <a:lnTo>
                    <a:pt x="6754" y="1329"/>
                  </a:lnTo>
                  <a:lnTo>
                    <a:pt x="6757" y="1329"/>
                  </a:lnTo>
                  <a:lnTo>
                    <a:pt x="6761" y="1311"/>
                  </a:lnTo>
                  <a:lnTo>
                    <a:pt x="6763" y="1385"/>
                  </a:lnTo>
                  <a:lnTo>
                    <a:pt x="6766" y="1403"/>
                  </a:lnTo>
                  <a:lnTo>
                    <a:pt x="6770" y="1403"/>
                  </a:lnTo>
                  <a:lnTo>
                    <a:pt x="6773" y="1421"/>
                  </a:lnTo>
                  <a:lnTo>
                    <a:pt x="6777" y="1440"/>
                  </a:lnTo>
                  <a:lnTo>
                    <a:pt x="6780" y="1403"/>
                  </a:lnTo>
                  <a:lnTo>
                    <a:pt x="6783" y="1477"/>
                  </a:lnTo>
                  <a:lnTo>
                    <a:pt x="6787" y="1440"/>
                  </a:lnTo>
                  <a:lnTo>
                    <a:pt x="6790" y="1421"/>
                  </a:lnTo>
                  <a:lnTo>
                    <a:pt x="6794" y="1421"/>
                  </a:lnTo>
                  <a:lnTo>
                    <a:pt x="6796" y="144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1544" name="Group 17"/>
            <p:cNvGrpSpPr>
              <a:grpSpLocks/>
            </p:cNvGrpSpPr>
            <p:nvPr/>
          </p:nvGrpSpPr>
          <p:grpSpPr bwMode="auto">
            <a:xfrm>
              <a:off x="2700" y="2976"/>
              <a:ext cx="1359" cy="857"/>
              <a:chOff x="4332" y="2709"/>
              <a:chExt cx="1359" cy="857"/>
            </a:xfrm>
          </p:grpSpPr>
          <p:sp>
            <p:nvSpPr>
              <p:cNvPr id="21546" name="Freeform 18"/>
              <p:cNvSpPr>
                <a:spLocks/>
              </p:cNvSpPr>
              <p:nvPr/>
            </p:nvSpPr>
            <p:spPr bwMode="auto">
              <a:xfrm>
                <a:off x="4332" y="2709"/>
                <a:ext cx="1238" cy="857"/>
              </a:xfrm>
              <a:custGeom>
                <a:avLst/>
                <a:gdLst>
                  <a:gd name="T0" fmla="*/ 20 w 6189"/>
                  <a:gd name="T1" fmla="*/ 157 h 4285"/>
                  <a:gd name="T2" fmla="*/ 23 w 6189"/>
                  <a:gd name="T3" fmla="*/ 160 h 4285"/>
                  <a:gd name="T4" fmla="*/ 27 w 6189"/>
                  <a:gd name="T5" fmla="*/ 159 h 4285"/>
                  <a:gd name="T6" fmla="*/ 31 w 6189"/>
                  <a:gd name="T7" fmla="*/ 163 h 4285"/>
                  <a:gd name="T8" fmla="*/ 34 w 6189"/>
                  <a:gd name="T9" fmla="*/ 160 h 4285"/>
                  <a:gd name="T10" fmla="*/ 38 w 6189"/>
                  <a:gd name="T11" fmla="*/ 157 h 4285"/>
                  <a:gd name="T12" fmla="*/ 42 w 6189"/>
                  <a:gd name="T13" fmla="*/ 159 h 4285"/>
                  <a:gd name="T14" fmla="*/ 46 w 6189"/>
                  <a:gd name="T15" fmla="*/ 158 h 4285"/>
                  <a:gd name="T16" fmla="*/ 49 w 6189"/>
                  <a:gd name="T17" fmla="*/ 157 h 4285"/>
                  <a:gd name="T18" fmla="*/ 53 w 6189"/>
                  <a:gd name="T19" fmla="*/ 160 h 4285"/>
                  <a:gd name="T20" fmla="*/ 57 w 6189"/>
                  <a:gd name="T21" fmla="*/ 160 h 4285"/>
                  <a:gd name="T22" fmla="*/ 60 w 6189"/>
                  <a:gd name="T23" fmla="*/ 162 h 4285"/>
                  <a:gd name="T24" fmla="*/ 64 w 6189"/>
                  <a:gd name="T25" fmla="*/ 157 h 4285"/>
                  <a:gd name="T26" fmla="*/ 68 w 6189"/>
                  <a:gd name="T27" fmla="*/ 158 h 4285"/>
                  <a:gd name="T28" fmla="*/ 71 w 6189"/>
                  <a:gd name="T29" fmla="*/ 157 h 4285"/>
                  <a:gd name="T30" fmla="*/ 75 w 6189"/>
                  <a:gd name="T31" fmla="*/ 159 h 4285"/>
                  <a:gd name="T32" fmla="*/ 79 w 6189"/>
                  <a:gd name="T33" fmla="*/ 159 h 4285"/>
                  <a:gd name="T34" fmla="*/ 83 w 6189"/>
                  <a:gd name="T35" fmla="*/ 162 h 4285"/>
                  <a:gd name="T36" fmla="*/ 86 w 6189"/>
                  <a:gd name="T37" fmla="*/ 158 h 4285"/>
                  <a:gd name="T38" fmla="*/ 90 w 6189"/>
                  <a:gd name="T39" fmla="*/ 158 h 4285"/>
                  <a:gd name="T40" fmla="*/ 94 w 6189"/>
                  <a:gd name="T41" fmla="*/ 159 h 4285"/>
                  <a:gd name="T42" fmla="*/ 97 w 6189"/>
                  <a:gd name="T43" fmla="*/ 162 h 4285"/>
                  <a:gd name="T44" fmla="*/ 101 w 6189"/>
                  <a:gd name="T45" fmla="*/ 161 h 4285"/>
                  <a:gd name="T46" fmla="*/ 105 w 6189"/>
                  <a:gd name="T47" fmla="*/ 163 h 4285"/>
                  <a:gd name="T48" fmla="*/ 109 w 6189"/>
                  <a:gd name="T49" fmla="*/ 162 h 4285"/>
                  <a:gd name="T50" fmla="*/ 112 w 6189"/>
                  <a:gd name="T51" fmla="*/ 159 h 4285"/>
                  <a:gd name="T52" fmla="*/ 116 w 6189"/>
                  <a:gd name="T53" fmla="*/ 160 h 4285"/>
                  <a:gd name="T54" fmla="*/ 120 w 6189"/>
                  <a:gd name="T55" fmla="*/ 160 h 4285"/>
                  <a:gd name="T56" fmla="*/ 123 w 6189"/>
                  <a:gd name="T57" fmla="*/ 157 h 4285"/>
                  <a:gd name="T58" fmla="*/ 127 w 6189"/>
                  <a:gd name="T59" fmla="*/ 133 h 4285"/>
                  <a:gd name="T60" fmla="*/ 131 w 6189"/>
                  <a:gd name="T61" fmla="*/ 149 h 4285"/>
                  <a:gd name="T62" fmla="*/ 135 w 6189"/>
                  <a:gd name="T63" fmla="*/ 157 h 4285"/>
                  <a:gd name="T64" fmla="*/ 138 w 6189"/>
                  <a:gd name="T65" fmla="*/ 157 h 4285"/>
                  <a:gd name="T66" fmla="*/ 142 w 6189"/>
                  <a:gd name="T67" fmla="*/ 153 h 4285"/>
                  <a:gd name="T68" fmla="*/ 146 w 6189"/>
                  <a:gd name="T69" fmla="*/ 159 h 4285"/>
                  <a:gd name="T70" fmla="*/ 150 w 6189"/>
                  <a:gd name="T71" fmla="*/ 160 h 4285"/>
                  <a:gd name="T72" fmla="*/ 153 w 6189"/>
                  <a:gd name="T73" fmla="*/ 160 h 4285"/>
                  <a:gd name="T74" fmla="*/ 157 w 6189"/>
                  <a:gd name="T75" fmla="*/ 160 h 4285"/>
                  <a:gd name="T76" fmla="*/ 161 w 6189"/>
                  <a:gd name="T77" fmla="*/ 161 h 4285"/>
                  <a:gd name="T78" fmla="*/ 165 w 6189"/>
                  <a:gd name="T79" fmla="*/ 160 h 4285"/>
                  <a:gd name="T80" fmla="*/ 168 w 6189"/>
                  <a:gd name="T81" fmla="*/ 157 h 4285"/>
                  <a:gd name="T82" fmla="*/ 172 w 6189"/>
                  <a:gd name="T83" fmla="*/ 160 h 4285"/>
                  <a:gd name="T84" fmla="*/ 176 w 6189"/>
                  <a:gd name="T85" fmla="*/ 157 h 4285"/>
                  <a:gd name="T86" fmla="*/ 180 w 6189"/>
                  <a:gd name="T87" fmla="*/ 159 h 4285"/>
                  <a:gd name="T88" fmla="*/ 183 w 6189"/>
                  <a:gd name="T89" fmla="*/ 156 h 4285"/>
                  <a:gd name="T90" fmla="*/ 187 w 6189"/>
                  <a:gd name="T91" fmla="*/ 157 h 4285"/>
                  <a:gd name="T92" fmla="*/ 191 w 6189"/>
                  <a:gd name="T93" fmla="*/ 160 h 4285"/>
                  <a:gd name="T94" fmla="*/ 195 w 6189"/>
                  <a:gd name="T95" fmla="*/ 161 h 4285"/>
                  <a:gd name="T96" fmla="*/ 198 w 6189"/>
                  <a:gd name="T97" fmla="*/ 159 h 4285"/>
                  <a:gd name="T98" fmla="*/ 202 w 6189"/>
                  <a:gd name="T99" fmla="*/ 159 h 4285"/>
                  <a:gd name="T100" fmla="*/ 206 w 6189"/>
                  <a:gd name="T101" fmla="*/ 159 h 4285"/>
                  <a:gd name="T102" fmla="*/ 210 w 6189"/>
                  <a:gd name="T103" fmla="*/ 160 h 4285"/>
                  <a:gd name="T104" fmla="*/ 213 w 6189"/>
                  <a:gd name="T105" fmla="*/ 160 h 4285"/>
                  <a:gd name="T106" fmla="*/ 217 w 6189"/>
                  <a:gd name="T107" fmla="*/ 160 h 4285"/>
                  <a:gd name="T108" fmla="*/ 221 w 6189"/>
                  <a:gd name="T109" fmla="*/ 160 h 4285"/>
                  <a:gd name="T110" fmla="*/ 225 w 6189"/>
                  <a:gd name="T111" fmla="*/ 162 h 4285"/>
                  <a:gd name="T112" fmla="*/ 229 w 6189"/>
                  <a:gd name="T113" fmla="*/ 157 h 4285"/>
                  <a:gd name="T114" fmla="*/ 232 w 6189"/>
                  <a:gd name="T115" fmla="*/ 160 h 4285"/>
                  <a:gd name="T116" fmla="*/ 236 w 6189"/>
                  <a:gd name="T117" fmla="*/ 158 h 4285"/>
                  <a:gd name="T118" fmla="*/ 240 w 6189"/>
                  <a:gd name="T119" fmla="*/ 158 h 4285"/>
                  <a:gd name="T120" fmla="*/ 244 w 6189"/>
                  <a:gd name="T121" fmla="*/ 156 h 4285"/>
                  <a:gd name="T122" fmla="*/ 247 w 6189"/>
                  <a:gd name="T123" fmla="*/ 160 h 428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189" h="4285">
                    <a:moveTo>
                      <a:pt x="0" y="4285"/>
                    </a:moveTo>
                    <a:lnTo>
                      <a:pt x="0" y="4285"/>
                    </a:lnTo>
                    <a:lnTo>
                      <a:pt x="407" y="3971"/>
                    </a:lnTo>
                    <a:lnTo>
                      <a:pt x="411" y="4064"/>
                    </a:lnTo>
                    <a:lnTo>
                      <a:pt x="413" y="3990"/>
                    </a:lnTo>
                    <a:lnTo>
                      <a:pt x="416" y="4008"/>
                    </a:lnTo>
                    <a:lnTo>
                      <a:pt x="419" y="4064"/>
                    </a:lnTo>
                    <a:lnTo>
                      <a:pt x="422" y="4046"/>
                    </a:lnTo>
                    <a:lnTo>
                      <a:pt x="424" y="4008"/>
                    </a:lnTo>
                    <a:lnTo>
                      <a:pt x="428" y="3917"/>
                    </a:lnTo>
                    <a:lnTo>
                      <a:pt x="430" y="4046"/>
                    </a:lnTo>
                    <a:lnTo>
                      <a:pt x="433" y="3990"/>
                    </a:lnTo>
                    <a:lnTo>
                      <a:pt x="436" y="3990"/>
                    </a:lnTo>
                    <a:lnTo>
                      <a:pt x="439" y="3953"/>
                    </a:lnTo>
                    <a:lnTo>
                      <a:pt x="441" y="3953"/>
                    </a:lnTo>
                    <a:lnTo>
                      <a:pt x="443" y="3990"/>
                    </a:lnTo>
                    <a:lnTo>
                      <a:pt x="447" y="3935"/>
                    </a:lnTo>
                    <a:lnTo>
                      <a:pt x="449" y="3990"/>
                    </a:lnTo>
                    <a:lnTo>
                      <a:pt x="453" y="3990"/>
                    </a:lnTo>
                    <a:lnTo>
                      <a:pt x="455" y="3990"/>
                    </a:lnTo>
                    <a:lnTo>
                      <a:pt x="458" y="3953"/>
                    </a:lnTo>
                    <a:lnTo>
                      <a:pt x="460" y="3917"/>
                    </a:lnTo>
                    <a:lnTo>
                      <a:pt x="464" y="3879"/>
                    </a:lnTo>
                    <a:lnTo>
                      <a:pt x="466" y="3879"/>
                    </a:lnTo>
                    <a:lnTo>
                      <a:pt x="470" y="3824"/>
                    </a:lnTo>
                    <a:lnTo>
                      <a:pt x="472" y="3917"/>
                    </a:lnTo>
                    <a:lnTo>
                      <a:pt x="475" y="3917"/>
                    </a:lnTo>
                    <a:lnTo>
                      <a:pt x="477" y="3917"/>
                    </a:lnTo>
                    <a:lnTo>
                      <a:pt x="480" y="3842"/>
                    </a:lnTo>
                    <a:lnTo>
                      <a:pt x="483" y="3953"/>
                    </a:lnTo>
                    <a:lnTo>
                      <a:pt x="485" y="3971"/>
                    </a:lnTo>
                    <a:lnTo>
                      <a:pt x="489" y="3953"/>
                    </a:lnTo>
                    <a:lnTo>
                      <a:pt x="491" y="3935"/>
                    </a:lnTo>
                    <a:lnTo>
                      <a:pt x="494" y="3971"/>
                    </a:lnTo>
                    <a:lnTo>
                      <a:pt x="497" y="3971"/>
                    </a:lnTo>
                    <a:lnTo>
                      <a:pt x="500" y="4008"/>
                    </a:lnTo>
                    <a:lnTo>
                      <a:pt x="502" y="4046"/>
                    </a:lnTo>
                    <a:lnTo>
                      <a:pt x="506" y="3971"/>
                    </a:lnTo>
                    <a:lnTo>
                      <a:pt x="508" y="4027"/>
                    </a:lnTo>
                    <a:lnTo>
                      <a:pt x="512" y="4027"/>
                    </a:lnTo>
                    <a:lnTo>
                      <a:pt x="514" y="3971"/>
                    </a:lnTo>
                    <a:lnTo>
                      <a:pt x="516" y="4008"/>
                    </a:lnTo>
                    <a:lnTo>
                      <a:pt x="519" y="3990"/>
                    </a:lnTo>
                    <a:lnTo>
                      <a:pt x="522" y="3971"/>
                    </a:lnTo>
                    <a:lnTo>
                      <a:pt x="525" y="4046"/>
                    </a:lnTo>
                    <a:lnTo>
                      <a:pt x="527" y="4046"/>
                    </a:lnTo>
                    <a:lnTo>
                      <a:pt x="531" y="3990"/>
                    </a:lnTo>
                    <a:lnTo>
                      <a:pt x="533" y="3971"/>
                    </a:lnTo>
                    <a:lnTo>
                      <a:pt x="536" y="4008"/>
                    </a:lnTo>
                    <a:lnTo>
                      <a:pt x="539" y="4027"/>
                    </a:lnTo>
                    <a:lnTo>
                      <a:pt x="542" y="4027"/>
                    </a:lnTo>
                    <a:lnTo>
                      <a:pt x="544" y="3971"/>
                    </a:lnTo>
                    <a:lnTo>
                      <a:pt x="548" y="4008"/>
                    </a:lnTo>
                    <a:lnTo>
                      <a:pt x="550" y="4027"/>
                    </a:lnTo>
                    <a:lnTo>
                      <a:pt x="552" y="4046"/>
                    </a:lnTo>
                    <a:lnTo>
                      <a:pt x="556" y="4027"/>
                    </a:lnTo>
                    <a:lnTo>
                      <a:pt x="558" y="4008"/>
                    </a:lnTo>
                    <a:lnTo>
                      <a:pt x="561" y="3971"/>
                    </a:lnTo>
                    <a:lnTo>
                      <a:pt x="564" y="3990"/>
                    </a:lnTo>
                    <a:lnTo>
                      <a:pt x="567" y="3971"/>
                    </a:lnTo>
                    <a:lnTo>
                      <a:pt x="569" y="3971"/>
                    </a:lnTo>
                    <a:lnTo>
                      <a:pt x="573" y="3953"/>
                    </a:lnTo>
                    <a:lnTo>
                      <a:pt x="575" y="3953"/>
                    </a:lnTo>
                    <a:lnTo>
                      <a:pt x="578" y="3990"/>
                    </a:lnTo>
                    <a:lnTo>
                      <a:pt x="581" y="3953"/>
                    </a:lnTo>
                    <a:lnTo>
                      <a:pt x="584" y="3990"/>
                    </a:lnTo>
                    <a:lnTo>
                      <a:pt x="586" y="3917"/>
                    </a:lnTo>
                    <a:lnTo>
                      <a:pt x="589" y="3990"/>
                    </a:lnTo>
                    <a:lnTo>
                      <a:pt x="592" y="3971"/>
                    </a:lnTo>
                    <a:lnTo>
                      <a:pt x="594" y="3935"/>
                    </a:lnTo>
                    <a:lnTo>
                      <a:pt x="598" y="3971"/>
                    </a:lnTo>
                    <a:lnTo>
                      <a:pt x="600" y="3935"/>
                    </a:lnTo>
                    <a:lnTo>
                      <a:pt x="603" y="3953"/>
                    </a:lnTo>
                    <a:lnTo>
                      <a:pt x="606" y="3990"/>
                    </a:lnTo>
                    <a:lnTo>
                      <a:pt x="609" y="4027"/>
                    </a:lnTo>
                    <a:lnTo>
                      <a:pt x="611" y="3971"/>
                    </a:lnTo>
                    <a:lnTo>
                      <a:pt x="615" y="3897"/>
                    </a:lnTo>
                    <a:lnTo>
                      <a:pt x="617" y="3971"/>
                    </a:lnTo>
                    <a:lnTo>
                      <a:pt x="620" y="3990"/>
                    </a:lnTo>
                    <a:lnTo>
                      <a:pt x="623" y="4101"/>
                    </a:lnTo>
                    <a:lnTo>
                      <a:pt x="625" y="4008"/>
                    </a:lnTo>
                    <a:lnTo>
                      <a:pt x="628" y="4008"/>
                    </a:lnTo>
                    <a:lnTo>
                      <a:pt x="631" y="3990"/>
                    </a:lnTo>
                    <a:lnTo>
                      <a:pt x="634" y="4064"/>
                    </a:lnTo>
                    <a:lnTo>
                      <a:pt x="636" y="4027"/>
                    </a:lnTo>
                    <a:lnTo>
                      <a:pt x="640" y="4027"/>
                    </a:lnTo>
                    <a:lnTo>
                      <a:pt x="642" y="3935"/>
                    </a:lnTo>
                    <a:lnTo>
                      <a:pt x="645" y="3990"/>
                    </a:lnTo>
                    <a:lnTo>
                      <a:pt x="648" y="3953"/>
                    </a:lnTo>
                    <a:lnTo>
                      <a:pt x="651" y="3971"/>
                    </a:lnTo>
                    <a:lnTo>
                      <a:pt x="653" y="3990"/>
                    </a:lnTo>
                    <a:lnTo>
                      <a:pt x="657" y="3971"/>
                    </a:lnTo>
                    <a:lnTo>
                      <a:pt x="659" y="3971"/>
                    </a:lnTo>
                    <a:lnTo>
                      <a:pt x="661" y="4027"/>
                    </a:lnTo>
                    <a:lnTo>
                      <a:pt x="665" y="4008"/>
                    </a:lnTo>
                    <a:lnTo>
                      <a:pt x="667" y="3971"/>
                    </a:lnTo>
                    <a:lnTo>
                      <a:pt x="670" y="3917"/>
                    </a:lnTo>
                    <a:lnTo>
                      <a:pt x="673" y="4008"/>
                    </a:lnTo>
                    <a:lnTo>
                      <a:pt x="676" y="3971"/>
                    </a:lnTo>
                    <a:lnTo>
                      <a:pt x="678" y="4008"/>
                    </a:lnTo>
                    <a:lnTo>
                      <a:pt x="682" y="3953"/>
                    </a:lnTo>
                    <a:lnTo>
                      <a:pt x="684" y="4008"/>
                    </a:lnTo>
                    <a:lnTo>
                      <a:pt x="687" y="4046"/>
                    </a:lnTo>
                    <a:lnTo>
                      <a:pt x="690" y="4008"/>
                    </a:lnTo>
                    <a:lnTo>
                      <a:pt x="693" y="3990"/>
                    </a:lnTo>
                    <a:lnTo>
                      <a:pt x="695" y="3971"/>
                    </a:lnTo>
                    <a:lnTo>
                      <a:pt x="699" y="3971"/>
                    </a:lnTo>
                    <a:lnTo>
                      <a:pt x="701" y="4046"/>
                    </a:lnTo>
                    <a:lnTo>
                      <a:pt x="703" y="4008"/>
                    </a:lnTo>
                    <a:lnTo>
                      <a:pt x="707" y="3971"/>
                    </a:lnTo>
                    <a:lnTo>
                      <a:pt x="709" y="3990"/>
                    </a:lnTo>
                    <a:lnTo>
                      <a:pt x="712" y="3917"/>
                    </a:lnTo>
                    <a:lnTo>
                      <a:pt x="715" y="3935"/>
                    </a:lnTo>
                    <a:lnTo>
                      <a:pt x="718" y="3953"/>
                    </a:lnTo>
                    <a:lnTo>
                      <a:pt x="720" y="3971"/>
                    </a:lnTo>
                    <a:lnTo>
                      <a:pt x="724" y="3879"/>
                    </a:lnTo>
                    <a:lnTo>
                      <a:pt x="726" y="3971"/>
                    </a:lnTo>
                    <a:lnTo>
                      <a:pt x="729" y="4027"/>
                    </a:lnTo>
                    <a:lnTo>
                      <a:pt x="732" y="4046"/>
                    </a:lnTo>
                    <a:lnTo>
                      <a:pt x="735" y="4046"/>
                    </a:lnTo>
                    <a:lnTo>
                      <a:pt x="737" y="3971"/>
                    </a:lnTo>
                    <a:lnTo>
                      <a:pt x="739" y="3990"/>
                    </a:lnTo>
                    <a:lnTo>
                      <a:pt x="743" y="4008"/>
                    </a:lnTo>
                    <a:lnTo>
                      <a:pt x="745" y="4027"/>
                    </a:lnTo>
                    <a:lnTo>
                      <a:pt x="749" y="3953"/>
                    </a:lnTo>
                    <a:lnTo>
                      <a:pt x="751" y="3990"/>
                    </a:lnTo>
                    <a:lnTo>
                      <a:pt x="754" y="3971"/>
                    </a:lnTo>
                    <a:lnTo>
                      <a:pt x="756" y="4008"/>
                    </a:lnTo>
                    <a:lnTo>
                      <a:pt x="760" y="3953"/>
                    </a:lnTo>
                    <a:lnTo>
                      <a:pt x="762" y="3971"/>
                    </a:lnTo>
                    <a:lnTo>
                      <a:pt x="766" y="4008"/>
                    </a:lnTo>
                    <a:lnTo>
                      <a:pt x="768" y="4064"/>
                    </a:lnTo>
                    <a:lnTo>
                      <a:pt x="771" y="4046"/>
                    </a:lnTo>
                    <a:lnTo>
                      <a:pt x="774" y="4008"/>
                    </a:lnTo>
                    <a:lnTo>
                      <a:pt x="777" y="3971"/>
                    </a:lnTo>
                    <a:lnTo>
                      <a:pt x="779" y="3953"/>
                    </a:lnTo>
                    <a:lnTo>
                      <a:pt x="781" y="3990"/>
                    </a:lnTo>
                    <a:lnTo>
                      <a:pt x="785" y="3990"/>
                    </a:lnTo>
                    <a:lnTo>
                      <a:pt x="787" y="3953"/>
                    </a:lnTo>
                    <a:lnTo>
                      <a:pt x="791" y="4046"/>
                    </a:lnTo>
                    <a:lnTo>
                      <a:pt x="793" y="3990"/>
                    </a:lnTo>
                    <a:lnTo>
                      <a:pt x="796" y="4064"/>
                    </a:lnTo>
                    <a:lnTo>
                      <a:pt x="798" y="4027"/>
                    </a:lnTo>
                    <a:lnTo>
                      <a:pt x="802" y="4027"/>
                    </a:lnTo>
                    <a:lnTo>
                      <a:pt x="804" y="4046"/>
                    </a:lnTo>
                    <a:lnTo>
                      <a:pt x="808" y="4064"/>
                    </a:lnTo>
                    <a:lnTo>
                      <a:pt x="810" y="4008"/>
                    </a:lnTo>
                    <a:lnTo>
                      <a:pt x="813" y="4027"/>
                    </a:lnTo>
                    <a:lnTo>
                      <a:pt x="815" y="3953"/>
                    </a:lnTo>
                    <a:lnTo>
                      <a:pt x="818" y="3971"/>
                    </a:lnTo>
                    <a:lnTo>
                      <a:pt x="821" y="3990"/>
                    </a:lnTo>
                    <a:lnTo>
                      <a:pt x="823" y="4046"/>
                    </a:lnTo>
                    <a:lnTo>
                      <a:pt x="827" y="3953"/>
                    </a:lnTo>
                    <a:lnTo>
                      <a:pt x="829" y="4046"/>
                    </a:lnTo>
                    <a:lnTo>
                      <a:pt x="832" y="4027"/>
                    </a:lnTo>
                    <a:lnTo>
                      <a:pt x="835" y="4027"/>
                    </a:lnTo>
                    <a:lnTo>
                      <a:pt x="838" y="3990"/>
                    </a:lnTo>
                    <a:lnTo>
                      <a:pt x="840" y="4027"/>
                    </a:lnTo>
                    <a:lnTo>
                      <a:pt x="844" y="3971"/>
                    </a:lnTo>
                    <a:lnTo>
                      <a:pt x="846" y="3971"/>
                    </a:lnTo>
                    <a:lnTo>
                      <a:pt x="849" y="3935"/>
                    </a:lnTo>
                    <a:lnTo>
                      <a:pt x="852" y="3953"/>
                    </a:lnTo>
                    <a:lnTo>
                      <a:pt x="855" y="3971"/>
                    </a:lnTo>
                    <a:lnTo>
                      <a:pt x="857" y="3953"/>
                    </a:lnTo>
                    <a:lnTo>
                      <a:pt x="860" y="3990"/>
                    </a:lnTo>
                    <a:lnTo>
                      <a:pt x="863" y="4008"/>
                    </a:lnTo>
                    <a:lnTo>
                      <a:pt x="865" y="3971"/>
                    </a:lnTo>
                    <a:lnTo>
                      <a:pt x="869" y="4027"/>
                    </a:lnTo>
                    <a:lnTo>
                      <a:pt x="871" y="3971"/>
                    </a:lnTo>
                    <a:lnTo>
                      <a:pt x="874" y="4008"/>
                    </a:lnTo>
                    <a:lnTo>
                      <a:pt x="877" y="3953"/>
                    </a:lnTo>
                    <a:lnTo>
                      <a:pt x="880" y="3953"/>
                    </a:lnTo>
                    <a:lnTo>
                      <a:pt x="882" y="4008"/>
                    </a:lnTo>
                    <a:lnTo>
                      <a:pt x="886" y="4046"/>
                    </a:lnTo>
                    <a:lnTo>
                      <a:pt x="888" y="3971"/>
                    </a:lnTo>
                    <a:lnTo>
                      <a:pt x="891" y="4027"/>
                    </a:lnTo>
                    <a:lnTo>
                      <a:pt x="894" y="4027"/>
                    </a:lnTo>
                    <a:lnTo>
                      <a:pt x="897" y="3990"/>
                    </a:lnTo>
                    <a:lnTo>
                      <a:pt x="899" y="3990"/>
                    </a:lnTo>
                    <a:lnTo>
                      <a:pt x="902" y="4008"/>
                    </a:lnTo>
                    <a:lnTo>
                      <a:pt x="905" y="4027"/>
                    </a:lnTo>
                    <a:lnTo>
                      <a:pt x="907" y="3990"/>
                    </a:lnTo>
                    <a:lnTo>
                      <a:pt x="911" y="4008"/>
                    </a:lnTo>
                    <a:lnTo>
                      <a:pt x="913" y="4008"/>
                    </a:lnTo>
                    <a:lnTo>
                      <a:pt x="916" y="4027"/>
                    </a:lnTo>
                    <a:lnTo>
                      <a:pt x="919" y="4008"/>
                    </a:lnTo>
                    <a:lnTo>
                      <a:pt x="922" y="3990"/>
                    </a:lnTo>
                    <a:lnTo>
                      <a:pt x="924" y="3971"/>
                    </a:lnTo>
                    <a:lnTo>
                      <a:pt x="928" y="3990"/>
                    </a:lnTo>
                    <a:lnTo>
                      <a:pt x="930" y="4027"/>
                    </a:lnTo>
                    <a:lnTo>
                      <a:pt x="933" y="4046"/>
                    </a:lnTo>
                    <a:lnTo>
                      <a:pt x="936" y="3917"/>
                    </a:lnTo>
                    <a:lnTo>
                      <a:pt x="939" y="3917"/>
                    </a:lnTo>
                    <a:lnTo>
                      <a:pt x="941" y="3935"/>
                    </a:lnTo>
                    <a:lnTo>
                      <a:pt x="944" y="3990"/>
                    </a:lnTo>
                    <a:lnTo>
                      <a:pt x="947" y="3990"/>
                    </a:lnTo>
                    <a:lnTo>
                      <a:pt x="949" y="3990"/>
                    </a:lnTo>
                    <a:lnTo>
                      <a:pt x="953" y="3917"/>
                    </a:lnTo>
                    <a:lnTo>
                      <a:pt x="955" y="3935"/>
                    </a:lnTo>
                    <a:lnTo>
                      <a:pt x="958" y="3971"/>
                    </a:lnTo>
                    <a:lnTo>
                      <a:pt x="961" y="4008"/>
                    </a:lnTo>
                    <a:lnTo>
                      <a:pt x="964" y="3990"/>
                    </a:lnTo>
                    <a:lnTo>
                      <a:pt x="966" y="3971"/>
                    </a:lnTo>
                    <a:lnTo>
                      <a:pt x="970" y="4008"/>
                    </a:lnTo>
                    <a:lnTo>
                      <a:pt x="972" y="3971"/>
                    </a:lnTo>
                    <a:lnTo>
                      <a:pt x="975" y="4008"/>
                    </a:lnTo>
                    <a:lnTo>
                      <a:pt x="978" y="3971"/>
                    </a:lnTo>
                    <a:lnTo>
                      <a:pt x="981" y="4008"/>
                    </a:lnTo>
                    <a:lnTo>
                      <a:pt x="983" y="4008"/>
                    </a:lnTo>
                    <a:lnTo>
                      <a:pt x="986" y="4101"/>
                    </a:lnTo>
                    <a:lnTo>
                      <a:pt x="989" y="4027"/>
                    </a:lnTo>
                    <a:lnTo>
                      <a:pt x="991" y="4027"/>
                    </a:lnTo>
                    <a:lnTo>
                      <a:pt x="995" y="4008"/>
                    </a:lnTo>
                    <a:lnTo>
                      <a:pt x="997" y="4064"/>
                    </a:lnTo>
                    <a:lnTo>
                      <a:pt x="1000" y="4027"/>
                    </a:lnTo>
                    <a:lnTo>
                      <a:pt x="1003" y="4064"/>
                    </a:lnTo>
                    <a:lnTo>
                      <a:pt x="1006" y="3971"/>
                    </a:lnTo>
                    <a:lnTo>
                      <a:pt x="1008" y="4008"/>
                    </a:lnTo>
                    <a:lnTo>
                      <a:pt x="1012" y="4008"/>
                    </a:lnTo>
                    <a:lnTo>
                      <a:pt x="1014" y="4008"/>
                    </a:lnTo>
                    <a:lnTo>
                      <a:pt x="1017" y="3990"/>
                    </a:lnTo>
                    <a:lnTo>
                      <a:pt x="1020" y="4008"/>
                    </a:lnTo>
                    <a:lnTo>
                      <a:pt x="1023" y="4064"/>
                    </a:lnTo>
                    <a:lnTo>
                      <a:pt x="1025" y="4046"/>
                    </a:lnTo>
                    <a:lnTo>
                      <a:pt x="1028" y="4008"/>
                    </a:lnTo>
                    <a:lnTo>
                      <a:pt x="1031" y="4008"/>
                    </a:lnTo>
                    <a:lnTo>
                      <a:pt x="1033" y="3971"/>
                    </a:lnTo>
                    <a:lnTo>
                      <a:pt x="1037" y="4008"/>
                    </a:lnTo>
                    <a:lnTo>
                      <a:pt x="1039" y="4008"/>
                    </a:lnTo>
                    <a:lnTo>
                      <a:pt x="1042" y="3971"/>
                    </a:lnTo>
                    <a:lnTo>
                      <a:pt x="1045" y="3971"/>
                    </a:lnTo>
                    <a:lnTo>
                      <a:pt x="1048" y="4008"/>
                    </a:lnTo>
                    <a:lnTo>
                      <a:pt x="1050" y="3990"/>
                    </a:lnTo>
                    <a:lnTo>
                      <a:pt x="1054" y="4008"/>
                    </a:lnTo>
                    <a:lnTo>
                      <a:pt x="1056" y="3897"/>
                    </a:lnTo>
                    <a:lnTo>
                      <a:pt x="1059" y="4027"/>
                    </a:lnTo>
                    <a:lnTo>
                      <a:pt x="1062" y="3971"/>
                    </a:lnTo>
                    <a:lnTo>
                      <a:pt x="1065" y="4046"/>
                    </a:lnTo>
                    <a:lnTo>
                      <a:pt x="1067" y="4027"/>
                    </a:lnTo>
                    <a:lnTo>
                      <a:pt x="1070" y="4046"/>
                    </a:lnTo>
                    <a:lnTo>
                      <a:pt x="1073" y="4008"/>
                    </a:lnTo>
                    <a:lnTo>
                      <a:pt x="1075" y="3990"/>
                    </a:lnTo>
                    <a:lnTo>
                      <a:pt x="1079" y="4046"/>
                    </a:lnTo>
                    <a:lnTo>
                      <a:pt x="1081" y="4046"/>
                    </a:lnTo>
                    <a:lnTo>
                      <a:pt x="1084" y="3990"/>
                    </a:lnTo>
                    <a:lnTo>
                      <a:pt x="1087" y="3897"/>
                    </a:lnTo>
                    <a:lnTo>
                      <a:pt x="1090" y="4008"/>
                    </a:lnTo>
                    <a:lnTo>
                      <a:pt x="1092" y="4027"/>
                    </a:lnTo>
                    <a:lnTo>
                      <a:pt x="1096" y="4027"/>
                    </a:lnTo>
                    <a:lnTo>
                      <a:pt x="1098" y="3935"/>
                    </a:lnTo>
                    <a:lnTo>
                      <a:pt x="1101" y="3953"/>
                    </a:lnTo>
                    <a:lnTo>
                      <a:pt x="1104" y="3990"/>
                    </a:lnTo>
                    <a:lnTo>
                      <a:pt x="1107" y="3953"/>
                    </a:lnTo>
                    <a:lnTo>
                      <a:pt x="1109" y="3953"/>
                    </a:lnTo>
                    <a:lnTo>
                      <a:pt x="1113" y="3935"/>
                    </a:lnTo>
                    <a:lnTo>
                      <a:pt x="1115" y="3953"/>
                    </a:lnTo>
                    <a:lnTo>
                      <a:pt x="1117" y="3971"/>
                    </a:lnTo>
                    <a:lnTo>
                      <a:pt x="1121" y="4008"/>
                    </a:lnTo>
                    <a:lnTo>
                      <a:pt x="1123" y="4046"/>
                    </a:lnTo>
                    <a:lnTo>
                      <a:pt x="1126" y="3990"/>
                    </a:lnTo>
                    <a:lnTo>
                      <a:pt x="1128" y="3990"/>
                    </a:lnTo>
                    <a:lnTo>
                      <a:pt x="1132" y="3935"/>
                    </a:lnTo>
                    <a:lnTo>
                      <a:pt x="1134" y="4008"/>
                    </a:lnTo>
                    <a:lnTo>
                      <a:pt x="1138" y="3953"/>
                    </a:lnTo>
                    <a:lnTo>
                      <a:pt x="1140" y="3953"/>
                    </a:lnTo>
                    <a:lnTo>
                      <a:pt x="1143" y="3971"/>
                    </a:lnTo>
                    <a:lnTo>
                      <a:pt x="1146" y="4008"/>
                    </a:lnTo>
                    <a:lnTo>
                      <a:pt x="1149" y="3990"/>
                    </a:lnTo>
                    <a:lnTo>
                      <a:pt x="1151" y="3953"/>
                    </a:lnTo>
                    <a:lnTo>
                      <a:pt x="1155" y="3971"/>
                    </a:lnTo>
                    <a:lnTo>
                      <a:pt x="1157" y="4008"/>
                    </a:lnTo>
                    <a:lnTo>
                      <a:pt x="1159" y="4027"/>
                    </a:lnTo>
                    <a:lnTo>
                      <a:pt x="1163" y="3971"/>
                    </a:lnTo>
                    <a:lnTo>
                      <a:pt x="1165" y="4046"/>
                    </a:lnTo>
                    <a:lnTo>
                      <a:pt x="1168" y="4046"/>
                    </a:lnTo>
                    <a:lnTo>
                      <a:pt x="1170" y="4046"/>
                    </a:lnTo>
                    <a:lnTo>
                      <a:pt x="1174" y="4064"/>
                    </a:lnTo>
                    <a:lnTo>
                      <a:pt x="1176" y="4046"/>
                    </a:lnTo>
                    <a:lnTo>
                      <a:pt x="1180" y="3990"/>
                    </a:lnTo>
                    <a:lnTo>
                      <a:pt x="1182" y="4046"/>
                    </a:lnTo>
                    <a:lnTo>
                      <a:pt x="1185" y="3953"/>
                    </a:lnTo>
                    <a:lnTo>
                      <a:pt x="1187" y="3953"/>
                    </a:lnTo>
                    <a:lnTo>
                      <a:pt x="1191" y="4008"/>
                    </a:lnTo>
                    <a:lnTo>
                      <a:pt x="1193" y="3971"/>
                    </a:lnTo>
                    <a:lnTo>
                      <a:pt x="1197" y="3953"/>
                    </a:lnTo>
                    <a:lnTo>
                      <a:pt x="1199" y="3971"/>
                    </a:lnTo>
                    <a:lnTo>
                      <a:pt x="1202" y="4046"/>
                    </a:lnTo>
                    <a:lnTo>
                      <a:pt x="1204" y="4046"/>
                    </a:lnTo>
                    <a:lnTo>
                      <a:pt x="1207" y="3990"/>
                    </a:lnTo>
                    <a:lnTo>
                      <a:pt x="1210" y="3953"/>
                    </a:lnTo>
                    <a:lnTo>
                      <a:pt x="1212" y="3990"/>
                    </a:lnTo>
                    <a:lnTo>
                      <a:pt x="1216" y="4008"/>
                    </a:lnTo>
                    <a:lnTo>
                      <a:pt x="1218" y="4027"/>
                    </a:lnTo>
                    <a:lnTo>
                      <a:pt x="1221" y="3935"/>
                    </a:lnTo>
                    <a:lnTo>
                      <a:pt x="1224" y="3971"/>
                    </a:lnTo>
                    <a:lnTo>
                      <a:pt x="1227" y="3953"/>
                    </a:lnTo>
                    <a:lnTo>
                      <a:pt x="1229" y="3935"/>
                    </a:lnTo>
                    <a:lnTo>
                      <a:pt x="1233" y="3935"/>
                    </a:lnTo>
                    <a:lnTo>
                      <a:pt x="1235" y="3824"/>
                    </a:lnTo>
                    <a:lnTo>
                      <a:pt x="1239" y="3861"/>
                    </a:lnTo>
                    <a:lnTo>
                      <a:pt x="1241" y="3897"/>
                    </a:lnTo>
                    <a:lnTo>
                      <a:pt x="1244" y="3971"/>
                    </a:lnTo>
                    <a:lnTo>
                      <a:pt x="1246" y="3971"/>
                    </a:lnTo>
                    <a:lnTo>
                      <a:pt x="1249" y="3990"/>
                    </a:lnTo>
                    <a:lnTo>
                      <a:pt x="1252" y="4046"/>
                    </a:lnTo>
                    <a:lnTo>
                      <a:pt x="1254" y="4027"/>
                    </a:lnTo>
                    <a:lnTo>
                      <a:pt x="1258" y="4027"/>
                    </a:lnTo>
                    <a:lnTo>
                      <a:pt x="1260" y="3971"/>
                    </a:lnTo>
                    <a:lnTo>
                      <a:pt x="1263" y="4027"/>
                    </a:lnTo>
                    <a:lnTo>
                      <a:pt x="1266" y="4046"/>
                    </a:lnTo>
                    <a:lnTo>
                      <a:pt x="1269" y="4064"/>
                    </a:lnTo>
                    <a:lnTo>
                      <a:pt x="1271" y="4008"/>
                    </a:lnTo>
                    <a:lnTo>
                      <a:pt x="1275" y="4027"/>
                    </a:lnTo>
                    <a:lnTo>
                      <a:pt x="1277" y="4027"/>
                    </a:lnTo>
                    <a:lnTo>
                      <a:pt x="1280" y="4064"/>
                    </a:lnTo>
                    <a:lnTo>
                      <a:pt x="1283" y="4046"/>
                    </a:lnTo>
                    <a:lnTo>
                      <a:pt x="1286" y="4008"/>
                    </a:lnTo>
                    <a:lnTo>
                      <a:pt x="1288" y="4008"/>
                    </a:lnTo>
                    <a:lnTo>
                      <a:pt x="1292" y="4046"/>
                    </a:lnTo>
                    <a:lnTo>
                      <a:pt x="1294" y="4027"/>
                    </a:lnTo>
                    <a:lnTo>
                      <a:pt x="1296" y="3953"/>
                    </a:lnTo>
                    <a:lnTo>
                      <a:pt x="1300" y="3971"/>
                    </a:lnTo>
                    <a:lnTo>
                      <a:pt x="1302" y="3953"/>
                    </a:lnTo>
                    <a:lnTo>
                      <a:pt x="1305" y="4046"/>
                    </a:lnTo>
                    <a:lnTo>
                      <a:pt x="1308" y="4046"/>
                    </a:lnTo>
                    <a:lnTo>
                      <a:pt x="1311" y="3990"/>
                    </a:lnTo>
                    <a:lnTo>
                      <a:pt x="1313" y="3990"/>
                    </a:lnTo>
                    <a:lnTo>
                      <a:pt x="1317" y="3971"/>
                    </a:lnTo>
                    <a:lnTo>
                      <a:pt x="1319" y="3953"/>
                    </a:lnTo>
                    <a:lnTo>
                      <a:pt x="1322" y="3990"/>
                    </a:lnTo>
                    <a:lnTo>
                      <a:pt x="1325" y="4008"/>
                    </a:lnTo>
                    <a:lnTo>
                      <a:pt x="1328" y="4064"/>
                    </a:lnTo>
                    <a:lnTo>
                      <a:pt x="1330" y="4046"/>
                    </a:lnTo>
                    <a:lnTo>
                      <a:pt x="1334" y="4046"/>
                    </a:lnTo>
                    <a:lnTo>
                      <a:pt x="1336" y="4008"/>
                    </a:lnTo>
                    <a:lnTo>
                      <a:pt x="1339" y="4027"/>
                    </a:lnTo>
                    <a:lnTo>
                      <a:pt x="1342" y="3990"/>
                    </a:lnTo>
                    <a:lnTo>
                      <a:pt x="1344" y="4064"/>
                    </a:lnTo>
                    <a:lnTo>
                      <a:pt x="1347" y="4027"/>
                    </a:lnTo>
                    <a:lnTo>
                      <a:pt x="1350" y="3971"/>
                    </a:lnTo>
                    <a:lnTo>
                      <a:pt x="1353" y="4027"/>
                    </a:lnTo>
                    <a:lnTo>
                      <a:pt x="1355" y="3971"/>
                    </a:lnTo>
                    <a:lnTo>
                      <a:pt x="1359" y="3953"/>
                    </a:lnTo>
                    <a:lnTo>
                      <a:pt x="1361" y="3990"/>
                    </a:lnTo>
                    <a:lnTo>
                      <a:pt x="1364" y="3953"/>
                    </a:lnTo>
                    <a:lnTo>
                      <a:pt x="1367" y="3917"/>
                    </a:lnTo>
                    <a:lnTo>
                      <a:pt x="1370" y="3953"/>
                    </a:lnTo>
                    <a:lnTo>
                      <a:pt x="1372" y="3990"/>
                    </a:lnTo>
                    <a:lnTo>
                      <a:pt x="1376" y="4008"/>
                    </a:lnTo>
                    <a:lnTo>
                      <a:pt x="1378" y="4046"/>
                    </a:lnTo>
                    <a:lnTo>
                      <a:pt x="1381" y="4027"/>
                    </a:lnTo>
                    <a:lnTo>
                      <a:pt x="1384" y="4008"/>
                    </a:lnTo>
                    <a:lnTo>
                      <a:pt x="1387" y="3990"/>
                    </a:lnTo>
                    <a:lnTo>
                      <a:pt x="1389" y="4008"/>
                    </a:lnTo>
                    <a:lnTo>
                      <a:pt x="1393" y="4008"/>
                    </a:lnTo>
                    <a:lnTo>
                      <a:pt x="1395" y="4008"/>
                    </a:lnTo>
                    <a:lnTo>
                      <a:pt x="1397" y="3990"/>
                    </a:lnTo>
                    <a:lnTo>
                      <a:pt x="1401" y="4027"/>
                    </a:lnTo>
                    <a:lnTo>
                      <a:pt x="1403" y="3953"/>
                    </a:lnTo>
                    <a:lnTo>
                      <a:pt x="1406" y="3971"/>
                    </a:lnTo>
                    <a:lnTo>
                      <a:pt x="1409" y="4008"/>
                    </a:lnTo>
                    <a:lnTo>
                      <a:pt x="1412" y="4027"/>
                    </a:lnTo>
                    <a:lnTo>
                      <a:pt x="1414" y="3990"/>
                    </a:lnTo>
                    <a:lnTo>
                      <a:pt x="1418" y="4046"/>
                    </a:lnTo>
                    <a:lnTo>
                      <a:pt x="1420" y="4008"/>
                    </a:lnTo>
                    <a:lnTo>
                      <a:pt x="1423" y="4027"/>
                    </a:lnTo>
                    <a:lnTo>
                      <a:pt x="1426" y="4008"/>
                    </a:lnTo>
                    <a:lnTo>
                      <a:pt x="1429" y="3990"/>
                    </a:lnTo>
                    <a:lnTo>
                      <a:pt x="1431" y="4027"/>
                    </a:lnTo>
                    <a:lnTo>
                      <a:pt x="1435" y="4027"/>
                    </a:lnTo>
                    <a:lnTo>
                      <a:pt x="1437" y="3953"/>
                    </a:lnTo>
                    <a:lnTo>
                      <a:pt x="1440" y="4008"/>
                    </a:lnTo>
                    <a:lnTo>
                      <a:pt x="1443" y="3990"/>
                    </a:lnTo>
                    <a:lnTo>
                      <a:pt x="1445" y="4027"/>
                    </a:lnTo>
                    <a:lnTo>
                      <a:pt x="1448" y="4027"/>
                    </a:lnTo>
                    <a:lnTo>
                      <a:pt x="1451" y="4027"/>
                    </a:lnTo>
                    <a:lnTo>
                      <a:pt x="1454" y="4046"/>
                    </a:lnTo>
                    <a:lnTo>
                      <a:pt x="1456" y="4027"/>
                    </a:lnTo>
                    <a:lnTo>
                      <a:pt x="1460" y="3953"/>
                    </a:lnTo>
                    <a:lnTo>
                      <a:pt x="1462" y="4027"/>
                    </a:lnTo>
                    <a:lnTo>
                      <a:pt x="1465" y="4064"/>
                    </a:lnTo>
                    <a:lnTo>
                      <a:pt x="1468" y="4027"/>
                    </a:lnTo>
                    <a:lnTo>
                      <a:pt x="1471" y="4008"/>
                    </a:lnTo>
                    <a:lnTo>
                      <a:pt x="1473" y="3990"/>
                    </a:lnTo>
                    <a:lnTo>
                      <a:pt x="1477" y="3935"/>
                    </a:lnTo>
                    <a:lnTo>
                      <a:pt x="1479" y="3990"/>
                    </a:lnTo>
                    <a:lnTo>
                      <a:pt x="1482" y="3971"/>
                    </a:lnTo>
                    <a:lnTo>
                      <a:pt x="1485" y="3971"/>
                    </a:lnTo>
                    <a:lnTo>
                      <a:pt x="1488" y="3953"/>
                    </a:lnTo>
                    <a:lnTo>
                      <a:pt x="1490" y="3935"/>
                    </a:lnTo>
                    <a:lnTo>
                      <a:pt x="1494" y="3971"/>
                    </a:lnTo>
                    <a:lnTo>
                      <a:pt x="1496" y="4008"/>
                    </a:lnTo>
                    <a:lnTo>
                      <a:pt x="1498" y="4008"/>
                    </a:lnTo>
                    <a:lnTo>
                      <a:pt x="1502" y="3971"/>
                    </a:lnTo>
                    <a:lnTo>
                      <a:pt x="1504" y="3917"/>
                    </a:lnTo>
                    <a:lnTo>
                      <a:pt x="1507" y="4046"/>
                    </a:lnTo>
                    <a:lnTo>
                      <a:pt x="1510" y="3990"/>
                    </a:lnTo>
                    <a:lnTo>
                      <a:pt x="1513" y="3971"/>
                    </a:lnTo>
                    <a:lnTo>
                      <a:pt x="1515" y="3990"/>
                    </a:lnTo>
                    <a:lnTo>
                      <a:pt x="1519" y="3990"/>
                    </a:lnTo>
                    <a:lnTo>
                      <a:pt x="1521" y="3953"/>
                    </a:lnTo>
                    <a:lnTo>
                      <a:pt x="1524" y="4027"/>
                    </a:lnTo>
                    <a:lnTo>
                      <a:pt x="1527" y="3953"/>
                    </a:lnTo>
                    <a:lnTo>
                      <a:pt x="1530" y="3971"/>
                    </a:lnTo>
                    <a:lnTo>
                      <a:pt x="1532" y="3990"/>
                    </a:lnTo>
                    <a:lnTo>
                      <a:pt x="1536" y="4008"/>
                    </a:lnTo>
                    <a:lnTo>
                      <a:pt x="1538" y="3971"/>
                    </a:lnTo>
                    <a:lnTo>
                      <a:pt x="1541" y="4064"/>
                    </a:lnTo>
                    <a:lnTo>
                      <a:pt x="1544" y="4008"/>
                    </a:lnTo>
                    <a:lnTo>
                      <a:pt x="1546" y="4046"/>
                    </a:lnTo>
                    <a:lnTo>
                      <a:pt x="1549" y="4027"/>
                    </a:lnTo>
                    <a:lnTo>
                      <a:pt x="1552" y="4046"/>
                    </a:lnTo>
                    <a:lnTo>
                      <a:pt x="1555" y="4008"/>
                    </a:lnTo>
                    <a:lnTo>
                      <a:pt x="1557" y="4008"/>
                    </a:lnTo>
                    <a:lnTo>
                      <a:pt x="1561" y="3990"/>
                    </a:lnTo>
                    <a:lnTo>
                      <a:pt x="1563" y="4008"/>
                    </a:lnTo>
                    <a:lnTo>
                      <a:pt x="1566" y="4046"/>
                    </a:lnTo>
                    <a:lnTo>
                      <a:pt x="1569" y="3935"/>
                    </a:lnTo>
                    <a:lnTo>
                      <a:pt x="1572" y="3953"/>
                    </a:lnTo>
                    <a:lnTo>
                      <a:pt x="1574" y="3971"/>
                    </a:lnTo>
                    <a:lnTo>
                      <a:pt x="1578" y="3990"/>
                    </a:lnTo>
                    <a:lnTo>
                      <a:pt x="1580" y="3990"/>
                    </a:lnTo>
                    <a:lnTo>
                      <a:pt x="1583" y="4008"/>
                    </a:lnTo>
                    <a:lnTo>
                      <a:pt x="1586" y="4008"/>
                    </a:lnTo>
                    <a:lnTo>
                      <a:pt x="1589" y="3953"/>
                    </a:lnTo>
                    <a:lnTo>
                      <a:pt x="1591" y="3953"/>
                    </a:lnTo>
                    <a:lnTo>
                      <a:pt x="1595" y="3971"/>
                    </a:lnTo>
                    <a:lnTo>
                      <a:pt x="1597" y="3971"/>
                    </a:lnTo>
                    <a:lnTo>
                      <a:pt x="1599" y="3935"/>
                    </a:lnTo>
                    <a:lnTo>
                      <a:pt x="1603" y="3971"/>
                    </a:lnTo>
                    <a:lnTo>
                      <a:pt x="1605" y="3971"/>
                    </a:lnTo>
                    <a:lnTo>
                      <a:pt x="1608" y="3971"/>
                    </a:lnTo>
                    <a:lnTo>
                      <a:pt x="1611" y="3971"/>
                    </a:lnTo>
                    <a:lnTo>
                      <a:pt x="1614" y="3990"/>
                    </a:lnTo>
                    <a:lnTo>
                      <a:pt x="1616" y="4008"/>
                    </a:lnTo>
                    <a:lnTo>
                      <a:pt x="1620" y="4027"/>
                    </a:lnTo>
                    <a:lnTo>
                      <a:pt x="1622" y="4027"/>
                    </a:lnTo>
                    <a:lnTo>
                      <a:pt x="1625" y="3953"/>
                    </a:lnTo>
                    <a:lnTo>
                      <a:pt x="1628" y="4008"/>
                    </a:lnTo>
                    <a:lnTo>
                      <a:pt x="1631" y="4027"/>
                    </a:lnTo>
                    <a:lnTo>
                      <a:pt x="1633" y="3990"/>
                    </a:lnTo>
                    <a:lnTo>
                      <a:pt x="1637" y="3971"/>
                    </a:lnTo>
                    <a:lnTo>
                      <a:pt x="1639" y="3953"/>
                    </a:lnTo>
                    <a:lnTo>
                      <a:pt x="1642" y="3990"/>
                    </a:lnTo>
                    <a:lnTo>
                      <a:pt x="1645" y="4027"/>
                    </a:lnTo>
                    <a:lnTo>
                      <a:pt x="1648" y="4027"/>
                    </a:lnTo>
                    <a:lnTo>
                      <a:pt x="1650" y="3990"/>
                    </a:lnTo>
                    <a:lnTo>
                      <a:pt x="1654" y="4064"/>
                    </a:lnTo>
                    <a:lnTo>
                      <a:pt x="1656" y="4008"/>
                    </a:lnTo>
                    <a:lnTo>
                      <a:pt x="1658" y="4046"/>
                    </a:lnTo>
                    <a:lnTo>
                      <a:pt x="1662" y="4046"/>
                    </a:lnTo>
                    <a:lnTo>
                      <a:pt x="1664" y="4046"/>
                    </a:lnTo>
                    <a:lnTo>
                      <a:pt x="1667" y="4008"/>
                    </a:lnTo>
                    <a:lnTo>
                      <a:pt x="1669" y="4008"/>
                    </a:lnTo>
                    <a:lnTo>
                      <a:pt x="1673" y="3971"/>
                    </a:lnTo>
                    <a:lnTo>
                      <a:pt x="1675" y="4027"/>
                    </a:lnTo>
                    <a:lnTo>
                      <a:pt x="1679" y="3953"/>
                    </a:lnTo>
                    <a:lnTo>
                      <a:pt x="1681" y="3990"/>
                    </a:lnTo>
                    <a:lnTo>
                      <a:pt x="1684" y="3990"/>
                    </a:lnTo>
                    <a:lnTo>
                      <a:pt x="1687" y="4046"/>
                    </a:lnTo>
                    <a:lnTo>
                      <a:pt x="1690" y="3935"/>
                    </a:lnTo>
                    <a:lnTo>
                      <a:pt x="1692" y="3953"/>
                    </a:lnTo>
                    <a:lnTo>
                      <a:pt x="1696" y="4008"/>
                    </a:lnTo>
                    <a:lnTo>
                      <a:pt x="1698" y="4027"/>
                    </a:lnTo>
                    <a:lnTo>
                      <a:pt x="1701" y="4046"/>
                    </a:lnTo>
                    <a:lnTo>
                      <a:pt x="1704" y="3990"/>
                    </a:lnTo>
                    <a:lnTo>
                      <a:pt x="1707" y="3935"/>
                    </a:lnTo>
                    <a:lnTo>
                      <a:pt x="1709" y="4008"/>
                    </a:lnTo>
                    <a:lnTo>
                      <a:pt x="1711" y="4008"/>
                    </a:lnTo>
                    <a:lnTo>
                      <a:pt x="1715" y="3971"/>
                    </a:lnTo>
                    <a:lnTo>
                      <a:pt x="1717" y="3917"/>
                    </a:lnTo>
                    <a:lnTo>
                      <a:pt x="1721" y="4008"/>
                    </a:lnTo>
                    <a:lnTo>
                      <a:pt x="1723" y="3971"/>
                    </a:lnTo>
                    <a:lnTo>
                      <a:pt x="1726" y="4027"/>
                    </a:lnTo>
                    <a:lnTo>
                      <a:pt x="1728" y="4064"/>
                    </a:lnTo>
                    <a:lnTo>
                      <a:pt x="1732" y="4008"/>
                    </a:lnTo>
                    <a:lnTo>
                      <a:pt x="1734" y="3990"/>
                    </a:lnTo>
                    <a:lnTo>
                      <a:pt x="1738" y="4027"/>
                    </a:lnTo>
                    <a:lnTo>
                      <a:pt x="1740" y="4008"/>
                    </a:lnTo>
                    <a:lnTo>
                      <a:pt x="1743" y="3935"/>
                    </a:lnTo>
                    <a:lnTo>
                      <a:pt x="1745" y="3953"/>
                    </a:lnTo>
                    <a:lnTo>
                      <a:pt x="1749" y="3917"/>
                    </a:lnTo>
                    <a:lnTo>
                      <a:pt x="1751" y="4008"/>
                    </a:lnTo>
                    <a:lnTo>
                      <a:pt x="1755" y="4008"/>
                    </a:lnTo>
                    <a:lnTo>
                      <a:pt x="1757" y="3971"/>
                    </a:lnTo>
                    <a:lnTo>
                      <a:pt x="1760" y="4008"/>
                    </a:lnTo>
                    <a:lnTo>
                      <a:pt x="1762" y="4046"/>
                    </a:lnTo>
                    <a:lnTo>
                      <a:pt x="1766" y="4046"/>
                    </a:lnTo>
                    <a:lnTo>
                      <a:pt x="1768" y="3971"/>
                    </a:lnTo>
                    <a:lnTo>
                      <a:pt x="1770" y="4027"/>
                    </a:lnTo>
                    <a:lnTo>
                      <a:pt x="1774" y="3990"/>
                    </a:lnTo>
                    <a:lnTo>
                      <a:pt x="1776" y="4027"/>
                    </a:lnTo>
                    <a:lnTo>
                      <a:pt x="1780" y="4008"/>
                    </a:lnTo>
                    <a:lnTo>
                      <a:pt x="1782" y="4008"/>
                    </a:lnTo>
                    <a:lnTo>
                      <a:pt x="1785" y="3935"/>
                    </a:lnTo>
                    <a:lnTo>
                      <a:pt x="1787" y="4008"/>
                    </a:lnTo>
                    <a:lnTo>
                      <a:pt x="1791" y="4046"/>
                    </a:lnTo>
                    <a:lnTo>
                      <a:pt x="1793" y="4064"/>
                    </a:lnTo>
                    <a:lnTo>
                      <a:pt x="1797" y="3990"/>
                    </a:lnTo>
                    <a:lnTo>
                      <a:pt x="1799" y="4008"/>
                    </a:lnTo>
                    <a:lnTo>
                      <a:pt x="1802" y="4046"/>
                    </a:lnTo>
                    <a:lnTo>
                      <a:pt x="1804" y="4046"/>
                    </a:lnTo>
                    <a:lnTo>
                      <a:pt x="1808" y="4064"/>
                    </a:lnTo>
                    <a:lnTo>
                      <a:pt x="1810" y="3971"/>
                    </a:lnTo>
                    <a:lnTo>
                      <a:pt x="1814" y="3953"/>
                    </a:lnTo>
                    <a:lnTo>
                      <a:pt x="1816" y="3935"/>
                    </a:lnTo>
                    <a:lnTo>
                      <a:pt x="1819" y="3953"/>
                    </a:lnTo>
                    <a:lnTo>
                      <a:pt x="1821" y="3990"/>
                    </a:lnTo>
                    <a:lnTo>
                      <a:pt x="1825" y="3990"/>
                    </a:lnTo>
                    <a:lnTo>
                      <a:pt x="1827" y="3971"/>
                    </a:lnTo>
                    <a:lnTo>
                      <a:pt x="1829" y="3971"/>
                    </a:lnTo>
                    <a:lnTo>
                      <a:pt x="1833" y="4008"/>
                    </a:lnTo>
                    <a:lnTo>
                      <a:pt x="1835" y="3990"/>
                    </a:lnTo>
                    <a:lnTo>
                      <a:pt x="1838" y="3953"/>
                    </a:lnTo>
                    <a:lnTo>
                      <a:pt x="1841" y="3953"/>
                    </a:lnTo>
                    <a:lnTo>
                      <a:pt x="1844" y="3990"/>
                    </a:lnTo>
                    <a:lnTo>
                      <a:pt x="1846" y="4046"/>
                    </a:lnTo>
                    <a:lnTo>
                      <a:pt x="1850" y="3990"/>
                    </a:lnTo>
                    <a:lnTo>
                      <a:pt x="1852" y="4008"/>
                    </a:lnTo>
                    <a:lnTo>
                      <a:pt x="1855" y="3935"/>
                    </a:lnTo>
                    <a:lnTo>
                      <a:pt x="1858" y="3971"/>
                    </a:lnTo>
                    <a:lnTo>
                      <a:pt x="1861" y="3953"/>
                    </a:lnTo>
                    <a:lnTo>
                      <a:pt x="1863" y="4008"/>
                    </a:lnTo>
                    <a:lnTo>
                      <a:pt x="1867" y="3953"/>
                    </a:lnTo>
                    <a:lnTo>
                      <a:pt x="1869" y="3879"/>
                    </a:lnTo>
                    <a:lnTo>
                      <a:pt x="1873" y="3953"/>
                    </a:lnTo>
                    <a:lnTo>
                      <a:pt x="1875" y="3917"/>
                    </a:lnTo>
                    <a:lnTo>
                      <a:pt x="1878" y="3971"/>
                    </a:lnTo>
                    <a:lnTo>
                      <a:pt x="1880" y="3935"/>
                    </a:lnTo>
                    <a:lnTo>
                      <a:pt x="1884" y="3953"/>
                    </a:lnTo>
                    <a:lnTo>
                      <a:pt x="1886" y="3953"/>
                    </a:lnTo>
                    <a:lnTo>
                      <a:pt x="1888" y="4046"/>
                    </a:lnTo>
                    <a:lnTo>
                      <a:pt x="1892" y="4008"/>
                    </a:lnTo>
                    <a:lnTo>
                      <a:pt x="1894" y="3990"/>
                    </a:lnTo>
                    <a:lnTo>
                      <a:pt x="1897" y="3990"/>
                    </a:lnTo>
                    <a:lnTo>
                      <a:pt x="1900" y="4064"/>
                    </a:lnTo>
                    <a:lnTo>
                      <a:pt x="1903" y="3990"/>
                    </a:lnTo>
                    <a:lnTo>
                      <a:pt x="1905" y="3990"/>
                    </a:lnTo>
                    <a:lnTo>
                      <a:pt x="1909" y="3971"/>
                    </a:lnTo>
                    <a:lnTo>
                      <a:pt x="1911" y="4027"/>
                    </a:lnTo>
                    <a:lnTo>
                      <a:pt x="1914" y="3971"/>
                    </a:lnTo>
                    <a:lnTo>
                      <a:pt x="1917" y="4008"/>
                    </a:lnTo>
                    <a:lnTo>
                      <a:pt x="1920" y="3971"/>
                    </a:lnTo>
                    <a:lnTo>
                      <a:pt x="1922" y="3935"/>
                    </a:lnTo>
                    <a:lnTo>
                      <a:pt x="1926" y="4027"/>
                    </a:lnTo>
                    <a:lnTo>
                      <a:pt x="1928" y="4027"/>
                    </a:lnTo>
                    <a:lnTo>
                      <a:pt x="1931" y="4064"/>
                    </a:lnTo>
                    <a:lnTo>
                      <a:pt x="1934" y="3990"/>
                    </a:lnTo>
                    <a:lnTo>
                      <a:pt x="1937" y="4046"/>
                    </a:lnTo>
                    <a:lnTo>
                      <a:pt x="1939" y="3990"/>
                    </a:lnTo>
                    <a:lnTo>
                      <a:pt x="1943" y="4027"/>
                    </a:lnTo>
                    <a:lnTo>
                      <a:pt x="1945" y="4027"/>
                    </a:lnTo>
                    <a:lnTo>
                      <a:pt x="1948" y="3990"/>
                    </a:lnTo>
                    <a:lnTo>
                      <a:pt x="1951" y="3953"/>
                    </a:lnTo>
                    <a:lnTo>
                      <a:pt x="1953" y="3935"/>
                    </a:lnTo>
                    <a:lnTo>
                      <a:pt x="1956" y="3971"/>
                    </a:lnTo>
                    <a:lnTo>
                      <a:pt x="1959" y="3990"/>
                    </a:lnTo>
                    <a:lnTo>
                      <a:pt x="1962" y="3935"/>
                    </a:lnTo>
                    <a:lnTo>
                      <a:pt x="1964" y="3990"/>
                    </a:lnTo>
                    <a:lnTo>
                      <a:pt x="1968" y="4008"/>
                    </a:lnTo>
                    <a:lnTo>
                      <a:pt x="1970" y="3971"/>
                    </a:lnTo>
                    <a:lnTo>
                      <a:pt x="1973" y="3953"/>
                    </a:lnTo>
                    <a:lnTo>
                      <a:pt x="1976" y="3935"/>
                    </a:lnTo>
                    <a:lnTo>
                      <a:pt x="1979" y="4008"/>
                    </a:lnTo>
                    <a:lnTo>
                      <a:pt x="1981" y="3953"/>
                    </a:lnTo>
                    <a:lnTo>
                      <a:pt x="1985" y="4027"/>
                    </a:lnTo>
                    <a:lnTo>
                      <a:pt x="1987" y="3935"/>
                    </a:lnTo>
                    <a:lnTo>
                      <a:pt x="1990" y="3861"/>
                    </a:lnTo>
                    <a:lnTo>
                      <a:pt x="1993" y="3971"/>
                    </a:lnTo>
                    <a:lnTo>
                      <a:pt x="1996" y="3953"/>
                    </a:lnTo>
                    <a:lnTo>
                      <a:pt x="1998" y="3917"/>
                    </a:lnTo>
                    <a:lnTo>
                      <a:pt x="2002" y="3917"/>
                    </a:lnTo>
                    <a:lnTo>
                      <a:pt x="2004" y="3917"/>
                    </a:lnTo>
                    <a:lnTo>
                      <a:pt x="2007" y="4008"/>
                    </a:lnTo>
                    <a:lnTo>
                      <a:pt x="2010" y="3990"/>
                    </a:lnTo>
                    <a:lnTo>
                      <a:pt x="2013" y="4008"/>
                    </a:lnTo>
                    <a:lnTo>
                      <a:pt x="2015" y="3935"/>
                    </a:lnTo>
                    <a:lnTo>
                      <a:pt x="2018" y="3953"/>
                    </a:lnTo>
                    <a:lnTo>
                      <a:pt x="2021" y="4008"/>
                    </a:lnTo>
                    <a:lnTo>
                      <a:pt x="2023" y="4082"/>
                    </a:lnTo>
                    <a:lnTo>
                      <a:pt x="2027" y="4008"/>
                    </a:lnTo>
                    <a:lnTo>
                      <a:pt x="2029" y="4008"/>
                    </a:lnTo>
                    <a:lnTo>
                      <a:pt x="2032" y="4046"/>
                    </a:lnTo>
                    <a:lnTo>
                      <a:pt x="2035" y="4064"/>
                    </a:lnTo>
                    <a:lnTo>
                      <a:pt x="2038" y="4046"/>
                    </a:lnTo>
                    <a:lnTo>
                      <a:pt x="2040" y="4027"/>
                    </a:lnTo>
                    <a:lnTo>
                      <a:pt x="2044" y="4008"/>
                    </a:lnTo>
                    <a:lnTo>
                      <a:pt x="2046" y="4046"/>
                    </a:lnTo>
                    <a:lnTo>
                      <a:pt x="2049" y="4027"/>
                    </a:lnTo>
                    <a:lnTo>
                      <a:pt x="2052" y="4008"/>
                    </a:lnTo>
                    <a:lnTo>
                      <a:pt x="2055" y="3971"/>
                    </a:lnTo>
                    <a:lnTo>
                      <a:pt x="2057" y="4027"/>
                    </a:lnTo>
                    <a:lnTo>
                      <a:pt x="2061" y="4027"/>
                    </a:lnTo>
                    <a:lnTo>
                      <a:pt x="2063" y="4046"/>
                    </a:lnTo>
                    <a:lnTo>
                      <a:pt x="2066" y="4064"/>
                    </a:lnTo>
                    <a:lnTo>
                      <a:pt x="2069" y="4046"/>
                    </a:lnTo>
                    <a:lnTo>
                      <a:pt x="2072" y="4008"/>
                    </a:lnTo>
                    <a:lnTo>
                      <a:pt x="2074" y="4008"/>
                    </a:lnTo>
                    <a:lnTo>
                      <a:pt x="2078" y="4064"/>
                    </a:lnTo>
                    <a:lnTo>
                      <a:pt x="2080" y="4082"/>
                    </a:lnTo>
                    <a:lnTo>
                      <a:pt x="2082" y="4027"/>
                    </a:lnTo>
                    <a:lnTo>
                      <a:pt x="2086" y="4008"/>
                    </a:lnTo>
                    <a:lnTo>
                      <a:pt x="2088" y="4027"/>
                    </a:lnTo>
                    <a:lnTo>
                      <a:pt x="2091" y="4027"/>
                    </a:lnTo>
                    <a:lnTo>
                      <a:pt x="2094" y="4027"/>
                    </a:lnTo>
                    <a:lnTo>
                      <a:pt x="2097" y="4046"/>
                    </a:lnTo>
                    <a:lnTo>
                      <a:pt x="2099" y="4027"/>
                    </a:lnTo>
                    <a:lnTo>
                      <a:pt x="2103" y="4046"/>
                    </a:lnTo>
                    <a:lnTo>
                      <a:pt x="2105" y="3990"/>
                    </a:lnTo>
                    <a:lnTo>
                      <a:pt x="2108" y="3990"/>
                    </a:lnTo>
                    <a:lnTo>
                      <a:pt x="2111" y="3971"/>
                    </a:lnTo>
                    <a:lnTo>
                      <a:pt x="2114" y="3971"/>
                    </a:lnTo>
                    <a:lnTo>
                      <a:pt x="2116" y="3990"/>
                    </a:lnTo>
                    <a:lnTo>
                      <a:pt x="2120" y="4027"/>
                    </a:lnTo>
                    <a:lnTo>
                      <a:pt x="2122" y="3990"/>
                    </a:lnTo>
                    <a:lnTo>
                      <a:pt x="2125" y="3953"/>
                    </a:lnTo>
                    <a:lnTo>
                      <a:pt x="2128" y="3990"/>
                    </a:lnTo>
                    <a:lnTo>
                      <a:pt x="2131" y="3990"/>
                    </a:lnTo>
                    <a:lnTo>
                      <a:pt x="2133" y="4008"/>
                    </a:lnTo>
                    <a:lnTo>
                      <a:pt x="2137" y="3971"/>
                    </a:lnTo>
                    <a:lnTo>
                      <a:pt x="2139" y="3897"/>
                    </a:lnTo>
                    <a:lnTo>
                      <a:pt x="2142" y="3971"/>
                    </a:lnTo>
                    <a:lnTo>
                      <a:pt x="2145" y="3971"/>
                    </a:lnTo>
                    <a:lnTo>
                      <a:pt x="2148" y="4027"/>
                    </a:lnTo>
                    <a:lnTo>
                      <a:pt x="2150" y="3953"/>
                    </a:lnTo>
                    <a:lnTo>
                      <a:pt x="2153" y="3935"/>
                    </a:lnTo>
                    <a:lnTo>
                      <a:pt x="2156" y="3953"/>
                    </a:lnTo>
                    <a:lnTo>
                      <a:pt x="2158" y="3990"/>
                    </a:lnTo>
                    <a:lnTo>
                      <a:pt x="2162" y="3953"/>
                    </a:lnTo>
                    <a:lnTo>
                      <a:pt x="2164" y="4027"/>
                    </a:lnTo>
                    <a:lnTo>
                      <a:pt x="2167" y="4046"/>
                    </a:lnTo>
                    <a:lnTo>
                      <a:pt x="2170" y="4008"/>
                    </a:lnTo>
                    <a:lnTo>
                      <a:pt x="2173" y="3990"/>
                    </a:lnTo>
                    <a:lnTo>
                      <a:pt x="2175" y="4008"/>
                    </a:lnTo>
                    <a:lnTo>
                      <a:pt x="2179" y="4008"/>
                    </a:lnTo>
                    <a:lnTo>
                      <a:pt x="2181" y="4008"/>
                    </a:lnTo>
                    <a:lnTo>
                      <a:pt x="2184" y="3990"/>
                    </a:lnTo>
                    <a:lnTo>
                      <a:pt x="2187" y="4046"/>
                    </a:lnTo>
                    <a:lnTo>
                      <a:pt x="2190" y="4008"/>
                    </a:lnTo>
                    <a:lnTo>
                      <a:pt x="2192" y="4027"/>
                    </a:lnTo>
                    <a:lnTo>
                      <a:pt x="2196" y="4008"/>
                    </a:lnTo>
                    <a:lnTo>
                      <a:pt x="2198" y="4008"/>
                    </a:lnTo>
                    <a:lnTo>
                      <a:pt x="2201" y="4046"/>
                    </a:lnTo>
                    <a:lnTo>
                      <a:pt x="2204" y="3990"/>
                    </a:lnTo>
                    <a:lnTo>
                      <a:pt x="2207" y="4046"/>
                    </a:lnTo>
                    <a:lnTo>
                      <a:pt x="2209" y="3990"/>
                    </a:lnTo>
                    <a:lnTo>
                      <a:pt x="2213" y="4064"/>
                    </a:lnTo>
                    <a:lnTo>
                      <a:pt x="2215" y="3990"/>
                    </a:lnTo>
                    <a:lnTo>
                      <a:pt x="2218" y="3990"/>
                    </a:lnTo>
                    <a:lnTo>
                      <a:pt x="2221" y="3971"/>
                    </a:lnTo>
                    <a:lnTo>
                      <a:pt x="2223" y="3935"/>
                    </a:lnTo>
                    <a:lnTo>
                      <a:pt x="2226" y="3953"/>
                    </a:lnTo>
                    <a:lnTo>
                      <a:pt x="2229" y="3917"/>
                    </a:lnTo>
                    <a:lnTo>
                      <a:pt x="2232" y="3990"/>
                    </a:lnTo>
                    <a:lnTo>
                      <a:pt x="2234" y="3917"/>
                    </a:lnTo>
                    <a:lnTo>
                      <a:pt x="2238" y="3971"/>
                    </a:lnTo>
                    <a:lnTo>
                      <a:pt x="2240" y="3971"/>
                    </a:lnTo>
                    <a:lnTo>
                      <a:pt x="2243" y="3971"/>
                    </a:lnTo>
                    <a:lnTo>
                      <a:pt x="2246" y="3953"/>
                    </a:lnTo>
                    <a:lnTo>
                      <a:pt x="2249" y="3953"/>
                    </a:lnTo>
                    <a:lnTo>
                      <a:pt x="2251" y="3990"/>
                    </a:lnTo>
                    <a:lnTo>
                      <a:pt x="2255" y="3971"/>
                    </a:lnTo>
                    <a:lnTo>
                      <a:pt x="2257" y="3935"/>
                    </a:lnTo>
                    <a:lnTo>
                      <a:pt x="2260" y="3917"/>
                    </a:lnTo>
                    <a:lnTo>
                      <a:pt x="2263" y="3953"/>
                    </a:lnTo>
                    <a:lnTo>
                      <a:pt x="2266" y="4027"/>
                    </a:lnTo>
                    <a:lnTo>
                      <a:pt x="2268" y="4027"/>
                    </a:lnTo>
                    <a:lnTo>
                      <a:pt x="2272" y="4027"/>
                    </a:lnTo>
                    <a:lnTo>
                      <a:pt x="2274" y="3990"/>
                    </a:lnTo>
                    <a:lnTo>
                      <a:pt x="2277" y="3990"/>
                    </a:lnTo>
                    <a:lnTo>
                      <a:pt x="2280" y="4008"/>
                    </a:lnTo>
                    <a:lnTo>
                      <a:pt x="2283" y="3971"/>
                    </a:lnTo>
                    <a:lnTo>
                      <a:pt x="2285" y="3990"/>
                    </a:lnTo>
                    <a:lnTo>
                      <a:pt x="2289" y="3935"/>
                    </a:lnTo>
                    <a:lnTo>
                      <a:pt x="2291" y="4046"/>
                    </a:lnTo>
                    <a:lnTo>
                      <a:pt x="2294" y="4027"/>
                    </a:lnTo>
                    <a:lnTo>
                      <a:pt x="2297" y="4008"/>
                    </a:lnTo>
                    <a:lnTo>
                      <a:pt x="2299" y="4027"/>
                    </a:lnTo>
                    <a:lnTo>
                      <a:pt x="2302" y="3990"/>
                    </a:lnTo>
                    <a:lnTo>
                      <a:pt x="2305" y="4064"/>
                    </a:lnTo>
                    <a:lnTo>
                      <a:pt x="2308" y="4008"/>
                    </a:lnTo>
                    <a:lnTo>
                      <a:pt x="2310" y="4046"/>
                    </a:lnTo>
                    <a:lnTo>
                      <a:pt x="2314" y="3953"/>
                    </a:lnTo>
                    <a:lnTo>
                      <a:pt x="2316" y="4064"/>
                    </a:lnTo>
                    <a:lnTo>
                      <a:pt x="2319" y="4008"/>
                    </a:lnTo>
                    <a:lnTo>
                      <a:pt x="2322" y="4046"/>
                    </a:lnTo>
                    <a:lnTo>
                      <a:pt x="2325" y="4008"/>
                    </a:lnTo>
                    <a:lnTo>
                      <a:pt x="2327" y="4008"/>
                    </a:lnTo>
                    <a:lnTo>
                      <a:pt x="2331" y="4008"/>
                    </a:lnTo>
                    <a:lnTo>
                      <a:pt x="2333" y="4064"/>
                    </a:lnTo>
                    <a:lnTo>
                      <a:pt x="2336" y="4046"/>
                    </a:lnTo>
                    <a:lnTo>
                      <a:pt x="2339" y="3953"/>
                    </a:lnTo>
                    <a:lnTo>
                      <a:pt x="2342" y="3971"/>
                    </a:lnTo>
                    <a:lnTo>
                      <a:pt x="2344" y="3990"/>
                    </a:lnTo>
                    <a:lnTo>
                      <a:pt x="2348" y="4027"/>
                    </a:lnTo>
                    <a:lnTo>
                      <a:pt x="2350" y="4008"/>
                    </a:lnTo>
                    <a:lnTo>
                      <a:pt x="2353" y="3917"/>
                    </a:lnTo>
                    <a:lnTo>
                      <a:pt x="2356" y="4008"/>
                    </a:lnTo>
                    <a:lnTo>
                      <a:pt x="2359" y="4008"/>
                    </a:lnTo>
                    <a:lnTo>
                      <a:pt x="2361" y="4027"/>
                    </a:lnTo>
                    <a:lnTo>
                      <a:pt x="2365" y="3990"/>
                    </a:lnTo>
                    <a:lnTo>
                      <a:pt x="2367" y="4008"/>
                    </a:lnTo>
                    <a:lnTo>
                      <a:pt x="2370" y="3935"/>
                    </a:lnTo>
                    <a:lnTo>
                      <a:pt x="2373" y="3990"/>
                    </a:lnTo>
                    <a:lnTo>
                      <a:pt x="2376" y="3953"/>
                    </a:lnTo>
                    <a:lnTo>
                      <a:pt x="2378" y="3990"/>
                    </a:lnTo>
                    <a:lnTo>
                      <a:pt x="2381" y="3917"/>
                    </a:lnTo>
                    <a:lnTo>
                      <a:pt x="2384" y="3953"/>
                    </a:lnTo>
                    <a:lnTo>
                      <a:pt x="2386" y="3917"/>
                    </a:lnTo>
                    <a:lnTo>
                      <a:pt x="2390" y="3917"/>
                    </a:lnTo>
                    <a:lnTo>
                      <a:pt x="2392" y="3971"/>
                    </a:lnTo>
                    <a:lnTo>
                      <a:pt x="2395" y="3935"/>
                    </a:lnTo>
                    <a:lnTo>
                      <a:pt x="2398" y="3917"/>
                    </a:lnTo>
                    <a:lnTo>
                      <a:pt x="2401" y="3953"/>
                    </a:lnTo>
                    <a:lnTo>
                      <a:pt x="2403" y="3971"/>
                    </a:lnTo>
                    <a:lnTo>
                      <a:pt x="2407" y="4027"/>
                    </a:lnTo>
                    <a:lnTo>
                      <a:pt x="2409" y="4046"/>
                    </a:lnTo>
                    <a:lnTo>
                      <a:pt x="2412" y="4008"/>
                    </a:lnTo>
                    <a:lnTo>
                      <a:pt x="2415" y="4064"/>
                    </a:lnTo>
                    <a:lnTo>
                      <a:pt x="2418" y="4027"/>
                    </a:lnTo>
                    <a:lnTo>
                      <a:pt x="2420" y="4008"/>
                    </a:lnTo>
                    <a:lnTo>
                      <a:pt x="2424" y="3990"/>
                    </a:lnTo>
                    <a:lnTo>
                      <a:pt x="2426" y="4046"/>
                    </a:lnTo>
                    <a:lnTo>
                      <a:pt x="2429" y="4027"/>
                    </a:lnTo>
                    <a:lnTo>
                      <a:pt x="2432" y="4046"/>
                    </a:lnTo>
                    <a:lnTo>
                      <a:pt x="2435" y="4046"/>
                    </a:lnTo>
                    <a:lnTo>
                      <a:pt x="2437" y="4027"/>
                    </a:lnTo>
                    <a:lnTo>
                      <a:pt x="2441" y="4064"/>
                    </a:lnTo>
                    <a:lnTo>
                      <a:pt x="2443" y="3990"/>
                    </a:lnTo>
                    <a:lnTo>
                      <a:pt x="2446" y="4008"/>
                    </a:lnTo>
                    <a:lnTo>
                      <a:pt x="2449" y="3971"/>
                    </a:lnTo>
                    <a:lnTo>
                      <a:pt x="2452" y="3990"/>
                    </a:lnTo>
                    <a:lnTo>
                      <a:pt x="2454" y="4046"/>
                    </a:lnTo>
                    <a:lnTo>
                      <a:pt x="2458" y="4008"/>
                    </a:lnTo>
                    <a:lnTo>
                      <a:pt x="2460" y="4008"/>
                    </a:lnTo>
                    <a:lnTo>
                      <a:pt x="2462" y="3990"/>
                    </a:lnTo>
                    <a:lnTo>
                      <a:pt x="2466" y="4008"/>
                    </a:lnTo>
                    <a:lnTo>
                      <a:pt x="2468" y="4064"/>
                    </a:lnTo>
                    <a:lnTo>
                      <a:pt x="2471" y="4064"/>
                    </a:lnTo>
                    <a:lnTo>
                      <a:pt x="2474" y="4046"/>
                    </a:lnTo>
                    <a:lnTo>
                      <a:pt x="2477" y="3990"/>
                    </a:lnTo>
                    <a:lnTo>
                      <a:pt x="2479" y="3953"/>
                    </a:lnTo>
                    <a:lnTo>
                      <a:pt x="2483" y="4027"/>
                    </a:lnTo>
                    <a:lnTo>
                      <a:pt x="2485" y="4008"/>
                    </a:lnTo>
                    <a:lnTo>
                      <a:pt x="2488" y="3971"/>
                    </a:lnTo>
                    <a:lnTo>
                      <a:pt x="2491" y="3990"/>
                    </a:lnTo>
                    <a:lnTo>
                      <a:pt x="2494" y="3935"/>
                    </a:lnTo>
                    <a:lnTo>
                      <a:pt x="2496" y="3971"/>
                    </a:lnTo>
                    <a:lnTo>
                      <a:pt x="2500" y="3935"/>
                    </a:lnTo>
                    <a:lnTo>
                      <a:pt x="2502" y="3990"/>
                    </a:lnTo>
                    <a:lnTo>
                      <a:pt x="2505" y="3953"/>
                    </a:lnTo>
                    <a:lnTo>
                      <a:pt x="2508" y="3935"/>
                    </a:lnTo>
                    <a:lnTo>
                      <a:pt x="2511" y="3935"/>
                    </a:lnTo>
                    <a:lnTo>
                      <a:pt x="2513" y="3897"/>
                    </a:lnTo>
                    <a:lnTo>
                      <a:pt x="2517" y="3953"/>
                    </a:lnTo>
                    <a:lnTo>
                      <a:pt x="2519" y="3935"/>
                    </a:lnTo>
                    <a:lnTo>
                      <a:pt x="2522" y="4046"/>
                    </a:lnTo>
                    <a:lnTo>
                      <a:pt x="2525" y="3935"/>
                    </a:lnTo>
                    <a:lnTo>
                      <a:pt x="2528" y="4027"/>
                    </a:lnTo>
                    <a:lnTo>
                      <a:pt x="2530" y="3990"/>
                    </a:lnTo>
                    <a:lnTo>
                      <a:pt x="2534" y="3990"/>
                    </a:lnTo>
                    <a:lnTo>
                      <a:pt x="2536" y="3971"/>
                    </a:lnTo>
                    <a:lnTo>
                      <a:pt x="2539" y="3953"/>
                    </a:lnTo>
                    <a:lnTo>
                      <a:pt x="2542" y="4046"/>
                    </a:lnTo>
                    <a:lnTo>
                      <a:pt x="2545" y="3953"/>
                    </a:lnTo>
                    <a:lnTo>
                      <a:pt x="2547" y="4027"/>
                    </a:lnTo>
                    <a:lnTo>
                      <a:pt x="2550" y="4027"/>
                    </a:lnTo>
                    <a:lnTo>
                      <a:pt x="2553" y="4027"/>
                    </a:lnTo>
                    <a:lnTo>
                      <a:pt x="2555" y="3990"/>
                    </a:lnTo>
                    <a:lnTo>
                      <a:pt x="2559" y="3971"/>
                    </a:lnTo>
                    <a:lnTo>
                      <a:pt x="2561" y="3990"/>
                    </a:lnTo>
                    <a:lnTo>
                      <a:pt x="2564" y="4046"/>
                    </a:lnTo>
                    <a:lnTo>
                      <a:pt x="2567" y="4008"/>
                    </a:lnTo>
                    <a:lnTo>
                      <a:pt x="2570" y="3935"/>
                    </a:lnTo>
                    <a:lnTo>
                      <a:pt x="2572" y="3990"/>
                    </a:lnTo>
                    <a:lnTo>
                      <a:pt x="2576" y="4064"/>
                    </a:lnTo>
                    <a:lnTo>
                      <a:pt x="2578" y="3990"/>
                    </a:lnTo>
                    <a:lnTo>
                      <a:pt x="2581" y="4008"/>
                    </a:lnTo>
                    <a:lnTo>
                      <a:pt x="2584" y="3990"/>
                    </a:lnTo>
                    <a:lnTo>
                      <a:pt x="2587" y="4027"/>
                    </a:lnTo>
                    <a:lnTo>
                      <a:pt x="2589" y="3971"/>
                    </a:lnTo>
                    <a:lnTo>
                      <a:pt x="2593" y="4046"/>
                    </a:lnTo>
                    <a:lnTo>
                      <a:pt x="2595" y="4008"/>
                    </a:lnTo>
                    <a:lnTo>
                      <a:pt x="2598" y="4082"/>
                    </a:lnTo>
                    <a:lnTo>
                      <a:pt x="2601" y="4027"/>
                    </a:lnTo>
                    <a:lnTo>
                      <a:pt x="2604" y="4082"/>
                    </a:lnTo>
                    <a:lnTo>
                      <a:pt x="2606" y="4064"/>
                    </a:lnTo>
                    <a:lnTo>
                      <a:pt x="2610" y="3990"/>
                    </a:lnTo>
                    <a:lnTo>
                      <a:pt x="2612" y="4008"/>
                    </a:lnTo>
                    <a:lnTo>
                      <a:pt x="2615" y="4027"/>
                    </a:lnTo>
                    <a:lnTo>
                      <a:pt x="2618" y="4064"/>
                    </a:lnTo>
                    <a:lnTo>
                      <a:pt x="2621" y="4064"/>
                    </a:lnTo>
                    <a:lnTo>
                      <a:pt x="2623" y="4008"/>
                    </a:lnTo>
                    <a:lnTo>
                      <a:pt x="2627" y="3971"/>
                    </a:lnTo>
                    <a:lnTo>
                      <a:pt x="2629" y="3971"/>
                    </a:lnTo>
                    <a:lnTo>
                      <a:pt x="2632" y="4008"/>
                    </a:lnTo>
                    <a:lnTo>
                      <a:pt x="2635" y="4008"/>
                    </a:lnTo>
                    <a:lnTo>
                      <a:pt x="2638" y="4027"/>
                    </a:lnTo>
                    <a:lnTo>
                      <a:pt x="2640" y="3953"/>
                    </a:lnTo>
                    <a:lnTo>
                      <a:pt x="2644" y="3990"/>
                    </a:lnTo>
                    <a:lnTo>
                      <a:pt x="2646" y="3971"/>
                    </a:lnTo>
                    <a:lnTo>
                      <a:pt x="2648" y="4008"/>
                    </a:lnTo>
                    <a:lnTo>
                      <a:pt x="2652" y="3990"/>
                    </a:lnTo>
                    <a:lnTo>
                      <a:pt x="2654" y="3971"/>
                    </a:lnTo>
                    <a:lnTo>
                      <a:pt x="2657" y="3990"/>
                    </a:lnTo>
                    <a:lnTo>
                      <a:pt x="2660" y="3990"/>
                    </a:lnTo>
                    <a:lnTo>
                      <a:pt x="2663" y="3990"/>
                    </a:lnTo>
                    <a:lnTo>
                      <a:pt x="2665" y="3990"/>
                    </a:lnTo>
                    <a:lnTo>
                      <a:pt x="2669" y="4046"/>
                    </a:lnTo>
                    <a:lnTo>
                      <a:pt x="2671" y="4027"/>
                    </a:lnTo>
                    <a:lnTo>
                      <a:pt x="2674" y="4046"/>
                    </a:lnTo>
                    <a:lnTo>
                      <a:pt x="2677" y="4008"/>
                    </a:lnTo>
                    <a:lnTo>
                      <a:pt x="2680" y="3990"/>
                    </a:lnTo>
                    <a:lnTo>
                      <a:pt x="2682" y="4027"/>
                    </a:lnTo>
                    <a:lnTo>
                      <a:pt x="2686" y="4046"/>
                    </a:lnTo>
                    <a:lnTo>
                      <a:pt x="2688" y="4064"/>
                    </a:lnTo>
                    <a:lnTo>
                      <a:pt x="2691" y="3953"/>
                    </a:lnTo>
                    <a:lnTo>
                      <a:pt x="2694" y="4027"/>
                    </a:lnTo>
                    <a:lnTo>
                      <a:pt x="2697" y="4027"/>
                    </a:lnTo>
                    <a:lnTo>
                      <a:pt x="2699" y="4027"/>
                    </a:lnTo>
                    <a:lnTo>
                      <a:pt x="2703" y="3990"/>
                    </a:lnTo>
                    <a:lnTo>
                      <a:pt x="2705" y="3971"/>
                    </a:lnTo>
                    <a:lnTo>
                      <a:pt x="2708" y="4027"/>
                    </a:lnTo>
                    <a:lnTo>
                      <a:pt x="2711" y="4046"/>
                    </a:lnTo>
                    <a:lnTo>
                      <a:pt x="2714" y="4046"/>
                    </a:lnTo>
                    <a:lnTo>
                      <a:pt x="2716" y="4027"/>
                    </a:lnTo>
                    <a:lnTo>
                      <a:pt x="2720" y="4008"/>
                    </a:lnTo>
                    <a:lnTo>
                      <a:pt x="2722" y="4027"/>
                    </a:lnTo>
                    <a:lnTo>
                      <a:pt x="2725" y="4027"/>
                    </a:lnTo>
                    <a:lnTo>
                      <a:pt x="2728" y="4008"/>
                    </a:lnTo>
                    <a:lnTo>
                      <a:pt x="2731" y="4046"/>
                    </a:lnTo>
                    <a:lnTo>
                      <a:pt x="2733" y="4046"/>
                    </a:lnTo>
                    <a:lnTo>
                      <a:pt x="2737" y="4027"/>
                    </a:lnTo>
                    <a:lnTo>
                      <a:pt x="2739" y="4008"/>
                    </a:lnTo>
                    <a:lnTo>
                      <a:pt x="2742" y="4046"/>
                    </a:lnTo>
                    <a:lnTo>
                      <a:pt x="2745" y="3990"/>
                    </a:lnTo>
                    <a:lnTo>
                      <a:pt x="2747" y="3917"/>
                    </a:lnTo>
                    <a:lnTo>
                      <a:pt x="2750" y="3990"/>
                    </a:lnTo>
                    <a:lnTo>
                      <a:pt x="2753" y="4008"/>
                    </a:lnTo>
                    <a:lnTo>
                      <a:pt x="2756" y="3990"/>
                    </a:lnTo>
                    <a:lnTo>
                      <a:pt x="2758" y="4008"/>
                    </a:lnTo>
                    <a:lnTo>
                      <a:pt x="2762" y="4008"/>
                    </a:lnTo>
                    <a:lnTo>
                      <a:pt x="2764" y="3971"/>
                    </a:lnTo>
                    <a:lnTo>
                      <a:pt x="2767" y="4008"/>
                    </a:lnTo>
                    <a:lnTo>
                      <a:pt x="2770" y="3990"/>
                    </a:lnTo>
                    <a:lnTo>
                      <a:pt x="2773" y="3953"/>
                    </a:lnTo>
                    <a:lnTo>
                      <a:pt x="2775" y="3971"/>
                    </a:lnTo>
                    <a:lnTo>
                      <a:pt x="2779" y="4008"/>
                    </a:lnTo>
                    <a:lnTo>
                      <a:pt x="2781" y="4008"/>
                    </a:lnTo>
                    <a:lnTo>
                      <a:pt x="2784" y="4027"/>
                    </a:lnTo>
                    <a:lnTo>
                      <a:pt x="2787" y="4008"/>
                    </a:lnTo>
                    <a:lnTo>
                      <a:pt x="2790" y="4027"/>
                    </a:lnTo>
                    <a:lnTo>
                      <a:pt x="2792" y="3953"/>
                    </a:lnTo>
                    <a:lnTo>
                      <a:pt x="2796" y="3971"/>
                    </a:lnTo>
                    <a:lnTo>
                      <a:pt x="2798" y="4008"/>
                    </a:lnTo>
                    <a:lnTo>
                      <a:pt x="2801" y="4008"/>
                    </a:lnTo>
                    <a:lnTo>
                      <a:pt x="2804" y="3971"/>
                    </a:lnTo>
                    <a:lnTo>
                      <a:pt x="2807" y="3971"/>
                    </a:lnTo>
                    <a:lnTo>
                      <a:pt x="2809" y="3971"/>
                    </a:lnTo>
                    <a:lnTo>
                      <a:pt x="2813" y="3971"/>
                    </a:lnTo>
                    <a:lnTo>
                      <a:pt x="2815" y="3990"/>
                    </a:lnTo>
                    <a:lnTo>
                      <a:pt x="2818" y="3990"/>
                    </a:lnTo>
                    <a:lnTo>
                      <a:pt x="2821" y="4008"/>
                    </a:lnTo>
                    <a:lnTo>
                      <a:pt x="2824" y="4082"/>
                    </a:lnTo>
                    <a:lnTo>
                      <a:pt x="2826" y="4027"/>
                    </a:lnTo>
                    <a:lnTo>
                      <a:pt x="2830" y="4046"/>
                    </a:lnTo>
                    <a:lnTo>
                      <a:pt x="2832" y="4027"/>
                    </a:lnTo>
                    <a:lnTo>
                      <a:pt x="2835" y="4064"/>
                    </a:lnTo>
                    <a:lnTo>
                      <a:pt x="2838" y="4064"/>
                    </a:lnTo>
                    <a:lnTo>
                      <a:pt x="2841" y="3990"/>
                    </a:lnTo>
                    <a:lnTo>
                      <a:pt x="2843" y="4027"/>
                    </a:lnTo>
                    <a:lnTo>
                      <a:pt x="2847" y="4027"/>
                    </a:lnTo>
                    <a:lnTo>
                      <a:pt x="2849" y="4046"/>
                    </a:lnTo>
                    <a:lnTo>
                      <a:pt x="2852" y="4046"/>
                    </a:lnTo>
                    <a:lnTo>
                      <a:pt x="2855" y="3953"/>
                    </a:lnTo>
                    <a:lnTo>
                      <a:pt x="2858" y="4027"/>
                    </a:lnTo>
                    <a:lnTo>
                      <a:pt x="2860" y="4008"/>
                    </a:lnTo>
                    <a:lnTo>
                      <a:pt x="2863" y="4008"/>
                    </a:lnTo>
                    <a:lnTo>
                      <a:pt x="2866" y="3953"/>
                    </a:lnTo>
                    <a:lnTo>
                      <a:pt x="2868" y="3990"/>
                    </a:lnTo>
                    <a:lnTo>
                      <a:pt x="2872" y="3953"/>
                    </a:lnTo>
                    <a:lnTo>
                      <a:pt x="2874" y="4008"/>
                    </a:lnTo>
                    <a:lnTo>
                      <a:pt x="2877" y="4008"/>
                    </a:lnTo>
                    <a:lnTo>
                      <a:pt x="2880" y="3990"/>
                    </a:lnTo>
                    <a:lnTo>
                      <a:pt x="2883" y="3990"/>
                    </a:lnTo>
                    <a:lnTo>
                      <a:pt x="2885" y="3990"/>
                    </a:lnTo>
                    <a:lnTo>
                      <a:pt x="2889" y="4008"/>
                    </a:lnTo>
                    <a:lnTo>
                      <a:pt x="2891" y="4064"/>
                    </a:lnTo>
                    <a:lnTo>
                      <a:pt x="2894" y="3953"/>
                    </a:lnTo>
                    <a:lnTo>
                      <a:pt x="2897" y="3990"/>
                    </a:lnTo>
                    <a:lnTo>
                      <a:pt x="2900" y="3990"/>
                    </a:lnTo>
                    <a:lnTo>
                      <a:pt x="2902" y="4027"/>
                    </a:lnTo>
                    <a:lnTo>
                      <a:pt x="2906" y="3990"/>
                    </a:lnTo>
                    <a:lnTo>
                      <a:pt x="2908" y="3990"/>
                    </a:lnTo>
                    <a:lnTo>
                      <a:pt x="2911" y="4027"/>
                    </a:lnTo>
                    <a:lnTo>
                      <a:pt x="2914" y="4027"/>
                    </a:lnTo>
                    <a:lnTo>
                      <a:pt x="2917" y="4027"/>
                    </a:lnTo>
                    <a:lnTo>
                      <a:pt x="2919" y="4046"/>
                    </a:lnTo>
                    <a:lnTo>
                      <a:pt x="2923" y="4027"/>
                    </a:lnTo>
                    <a:lnTo>
                      <a:pt x="2925" y="3917"/>
                    </a:lnTo>
                    <a:lnTo>
                      <a:pt x="2928" y="4008"/>
                    </a:lnTo>
                    <a:lnTo>
                      <a:pt x="2931" y="4027"/>
                    </a:lnTo>
                    <a:lnTo>
                      <a:pt x="2934" y="4027"/>
                    </a:lnTo>
                    <a:lnTo>
                      <a:pt x="2936" y="3971"/>
                    </a:lnTo>
                    <a:lnTo>
                      <a:pt x="2940" y="3935"/>
                    </a:lnTo>
                    <a:lnTo>
                      <a:pt x="2942" y="4027"/>
                    </a:lnTo>
                    <a:lnTo>
                      <a:pt x="2945" y="4027"/>
                    </a:lnTo>
                    <a:lnTo>
                      <a:pt x="2948" y="4008"/>
                    </a:lnTo>
                    <a:lnTo>
                      <a:pt x="2951" y="4027"/>
                    </a:lnTo>
                    <a:lnTo>
                      <a:pt x="2953" y="4064"/>
                    </a:lnTo>
                    <a:lnTo>
                      <a:pt x="2957" y="4008"/>
                    </a:lnTo>
                    <a:lnTo>
                      <a:pt x="2959" y="4046"/>
                    </a:lnTo>
                    <a:lnTo>
                      <a:pt x="2962" y="4008"/>
                    </a:lnTo>
                    <a:lnTo>
                      <a:pt x="2965" y="3990"/>
                    </a:lnTo>
                    <a:lnTo>
                      <a:pt x="2968" y="3971"/>
                    </a:lnTo>
                    <a:lnTo>
                      <a:pt x="2970" y="4046"/>
                    </a:lnTo>
                    <a:lnTo>
                      <a:pt x="2974" y="4046"/>
                    </a:lnTo>
                    <a:lnTo>
                      <a:pt x="2976" y="4046"/>
                    </a:lnTo>
                    <a:lnTo>
                      <a:pt x="2979" y="4008"/>
                    </a:lnTo>
                    <a:lnTo>
                      <a:pt x="2982" y="4046"/>
                    </a:lnTo>
                    <a:lnTo>
                      <a:pt x="2984" y="4046"/>
                    </a:lnTo>
                    <a:lnTo>
                      <a:pt x="2987" y="4046"/>
                    </a:lnTo>
                    <a:lnTo>
                      <a:pt x="2990" y="3971"/>
                    </a:lnTo>
                    <a:lnTo>
                      <a:pt x="2993" y="4008"/>
                    </a:lnTo>
                    <a:lnTo>
                      <a:pt x="2995" y="3990"/>
                    </a:lnTo>
                    <a:lnTo>
                      <a:pt x="2999" y="4027"/>
                    </a:lnTo>
                    <a:lnTo>
                      <a:pt x="3001" y="4008"/>
                    </a:lnTo>
                    <a:lnTo>
                      <a:pt x="3004" y="3990"/>
                    </a:lnTo>
                    <a:lnTo>
                      <a:pt x="3007" y="3953"/>
                    </a:lnTo>
                    <a:lnTo>
                      <a:pt x="3010" y="3971"/>
                    </a:lnTo>
                    <a:lnTo>
                      <a:pt x="3012" y="3953"/>
                    </a:lnTo>
                    <a:lnTo>
                      <a:pt x="3016" y="4008"/>
                    </a:lnTo>
                    <a:lnTo>
                      <a:pt x="3018" y="3917"/>
                    </a:lnTo>
                    <a:lnTo>
                      <a:pt x="3021" y="3953"/>
                    </a:lnTo>
                    <a:lnTo>
                      <a:pt x="3024" y="3971"/>
                    </a:lnTo>
                    <a:lnTo>
                      <a:pt x="3027" y="3990"/>
                    </a:lnTo>
                    <a:lnTo>
                      <a:pt x="3029" y="3935"/>
                    </a:lnTo>
                    <a:lnTo>
                      <a:pt x="3033" y="3935"/>
                    </a:lnTo>
                    <a:lnTo>
                      <a:pt x="3035" y="3861"/>
                    </a:lnTo>
                    <a:lnTo>
                      <a:pt x="3038" y="3861"/>
                    </a:lnTo>
                    <a:lnTo>
                      <a:pt x="3041" y="3897"/>
                    </a:lnTo>
                    <a:lnTo>
                      <a:pt x="3044" y="3935"/>
                    </a:lnTo>
                    <a:lnTo>
                      <a:pt x="3046" y="3953"/>
                    </a:lnTo>
                    <a:lnTo>
                      <a:pt x="3050" y="3953"/>
                    </a:lnTo>
                    <a:lnTo>
                      <a:pt x="3052" y="3990"/>
                    </a:lnTo>
                    <a:lnTo>
                      <a:pt x="3055" y="4008"/>
                    </a:lnTo>
                    <a:lnTo>
                      <a:pt x="3058" y="3990"/>
                    </a:lnTo>
                    <a:lnTo>
                      <a:pt x="3061" y="3953"/>
                    </a:lnTo>
                    <a:lnTo>
                      <a:pt x="3063" y="3935"/>
                    </a:lnTo>
                    <a:lnTo>
                      <a:pt x="3067" y="3990"/>
                    </a:lnTo>
                    <a:lnTo>
                      <a:pt x="3069" y="4008"/>
                    </a:lnTo>
                    <a:lnTo>
                      <a:pt x="3072" y="3953"/>
                    </a:lnTo>
                    <a:lnTo>
                      <a:pt x="3075" y="3953"/>
                    </a:lnTo>
                    <a:lnTo>
                      <a:pt x="3078" y="3990"/>
                    </a:lnTo>
                    <a:lnTo>
                      <a:pt x="3080" y="3971"/>
                    </a:lnTo>
                    <a:lnTo>
                      <a:pt x="3084" y="3971"/>
                    </a:lnTo>
                    <a:lnTo>
                      <a:pt x="3086" y="3935"/>
                    </a:lnTo>
                    <a:lnTo>
                      <a:pt x="3089" y="3990"/>
                    </a:lnTo>
                    <a:lnTo>
                      <a:pt x="3092" y="3917"/>
                    </a:lnTo>
                    <a:lnTo>
                      <a:pt x="3095" y="3990"/>
                    </a:lnTo>
                    <a:lnTo>
                      <a:pt x="3097" y="3861"/>
                    </a:lnTo>
                    <a:lnTo>
                      <a:pt x="3101" y="3971"/>
                    </a:lnTo>
                    <a:lnTo>
                      <a:pt x="3103" y="3953"/>
                    </a:lnTo>
                    <a:lnTo>
                      <a:pt x="3106" y="4008"/>
                    </a:lnTo>
                    <a:lnTo>
                      <a:pt x="3109" y="3917"/>
                    </a:lnTo>
                    <a:lnTo>
                      <a:pt x="3112" y="3990"/>
                    </a:lnTo>
                    <a:lnTo>
                      <a:pt x="3114" y="3935"/>
                    </a:lnTo>
                    <a:lnTo>
                      <a:pt x="3118" y="3971"/>
                    </a:lnTo>
                    <a:lnTo>
                      <a:pt x="3120" y="4008"/>
                    </a:lnTo>
                    <a:lnTo>
                      <a:pt x="3123" y="3971"/>
                    </a:lnTo>
                    <a:lnTo>
                      <a:pt x="3126" y="3935"/>
                    </a:lnTo>
                    <a:lnTo>
                      <a:pt x="3128" y="3935"/>
                    </a:lnTo>
                    <a:lnTo>
                      <a:pt x="3131" y="3971"/>
                    </a:lnTo>
                    <a:lnTo>
                      <a:pt x="3134" y="3990"/>
                    </a:lnTo>
                    <a:lnTo>
                      <a:pt x="3137" y="3935"/>
                    </a:lnTo>
                    <a:lnTo>
                      <a:pt x="3139" y="3897"/>
                    </a:lnTo>
                    <a:lnTo>
                      <a:pt x="3143" y="3824"/>
                    </a:lnTo>
                    <a:lnTo>
                      <a:pt x="3145" y="3492"/>
                    </a:lnTo>
                    <a:lnTo>
                      <a:pt x="3148" y="3085"/>
                    </a:lnTo>
                    <a:lnTo>
                      <a:pt x="3151" y="2401"/>
                    </a:lnTo>
                    <a:lnTo>
                      <a:pt x="3154" y="1219"/>
                    </a:lnTo>
                    <a:lnTo>
                      <a:pt x="3156" y="130"/>
                    </a:lnTo>
                    <a:lnTo>
                      <a:pt x="3160" y="0"/>
                    </a:lnTo>
                    <a:lnTo>
                      <a:pt x="3162" y="444"/>
                    </a:lnTo>
                    <a:lnTo>
                      <a:pt x="3165" y="1460"/>
                    </a:lnTo>
                    <a:lnTo>
                      <a:pt x="3168" y="2180"/>
                    </a:lnTo>
                    <a:lnTo>
                      <a:pt x="3171" y="2439"/>
                    </a:lnTo>
                    <a:lnTo>
                      <a:pt x="3173" y="2771"/>
                    </a:lnTo>
                    <a:lnTo>
                      <a:pt x="3177" y="3029"/>
                    </a:lnTo>
                    <a:lnTo>
                      <a:pt x="3179" y="3325"/>
                    </a:lnTo>
                    <a:lnTo>
                      <a:pt x="3182" y="3547"/>
                    </a:lnTo>
                    <a:lnTo>
                      <a:pt x="3185" y="3676"/>
                    </a:lnTo>
                    <a:lnTo>
                      <a:pt x="3188" y="3657"/>
                    </a:lnTo>
                    <a:lnTo>
                      <a:pt x="3190" y="3657"/>
                    </a:lnTo>
                    <a:lnTo>
                      <a:pt x="3194" y="3732"/>
                    </a:lnTo>
                    <a:lnTo>
                      <a:pt x="3196" y="3768"/>
                    </a:lnTo>
                    <a:lnTo>
                      <a:pt x="3199" y="3861"/>
                    </a:lnTo>
                    <a:lnTo>
                      <a:pt x="3202" y="3806"/>
                    </a:lnTo>
                    <a:lnTo>
                      <a:pt x="3205" y="3953"/>
                    </a:lnTo>
                    <a:lnTo>
                      <a:pt x="3207" y="3953"/>
                    </a:lnTo>
                    <a:lnTo>
                      <a:pt x="3211" y="3861"/>
                    </a:lnTo>
                    <a:lnTo>
                      <a:pt x="3213" y="3953"/>
                    </a:lnTo>
                    <a:lnTo>
                      <a:pt x="3216" y="3842"/>
                    </a:lnTo>
                    <a:lnTo>
                      <a:pt x="3219" y="3861"/>
                    </a:lnTo>
                    <a:lnTo>
                      <a:pt x="3222" y="3935"/>
                    </a:lnTo>
                    <a:lnTo>
                      <a:pt x="3224" y="3897"/>
                    </a:lnTo>
                    <a:lnTo>
                      <a:pt x="3228" y="3897"/>
                    </a:lnTo>
                    <a:lnTo>
                      <a:pt x="3230" y="3935"/>
                    </a:lnTo>
                    <a:lnTo>
                      <a:pt x="3234" y="3917"/>
                    </a:lnTo>
                    <a:lnTo>
                      <a:pt x="3236" y="3879"/>
                    </a:lnTo>
                    <a:lnTo>
                      <a:pt x="3239" y="3861"/>
                    </a:lnTo>
                    <a:lnTo>
                      <a:pt x="3241" y="3953"/>
                    </a:lnTo>
                    <a:lnTo>
                      <a:pt x="3245" y="3897"/>
                    </a:lnTo>
                    <a:lnTo>
                      <a:pt x="3247" y="3935"/>
                    </a:lnTo>
                    <a:lnTo>
                      <a:pt x="3251" y="3935"/>
                    </a:lnTo>
                    <a:lnTo>
                      <a:pt x="3253" y="3990"/>
                    </a:lnTo>
                    <a:lnTo>
                      <a:pt x="3256" y="3953"/>
                    </a:lnTo>
                    <a:lnTo>
                      <a:pt x="3258" y="3917"/>
                    </a:lnTo>
                    <a:lnTo>
                      <a:pt x="3262" y="3879"/>
                    </a:lnTo>
                    <a:lnTo>
                      <a:pt x="3264" y="3953"/>
                    </a:lnTo>
                    <a:lnTo>
                      <a:pt x="3268" y="3879"/>
                    </a:lnTo>
                    <a:lnTo>
                      <a:pt x="3270" y="3897"/>
                    </a:lnTo>
                    <a:lnTo>
                      <a:pt x="3273" y="3713"/>
                    </a:lnTo>
                    <a:lnTo>
                      <a:pt x="3275" y="3547"/>
                    </a:lnTo>
                    <a:lnTo>
                      <a:pt x="3279" y="3140"/>
                    </a:lnTo>
                    <a:lnTo>
                      <a:pt x="3281" y="2864"/>
                    </a:lnTo>
                    <a:lnTo>
                      <a:pt x="3285" y="2401"/>
                    </a:lnTo>
                    <a:lnTo>
                      <a:pt x="3287" y="2032"/>
                    </a:lnTo>
                    <a:lnTo>
                      <a:pt x="3290" y="2161"/>
                    </a:lnTo>
                    <a:lnTo>
                      <a:pt x="3292" y="2586"/>
                    </a:lnTo>
                    <a:lnTo>
                      <a:pt x="3296" y="2974"/>
                    </a:lnTo>
                    <a:lnTo>
                      <a:pt x="3298" y="3140"/>
                    </a:lnTo>
                    <a:lnTo>
                      <a:pt x="3302" y="3362"/>
                    </a:lnTo>
                    <a:lnTo>
                      <a:pt x="3304" y="3492"/>
                    </a:lnTo>
                    <a:lnTo>
                      <a:pt x="3307" y="3657"/>
                    </a:lnTo>
                    <a:lnTo>
                      <a:pt x="3309" y="3768"/>
                    </a:lnTo>
                    <a:lnTo>
                      <a:pt x="3312" y="3806"/>
                    </a:lnTo>
                    <a:lnTo>
                      <a:pt x="3315" y="3786"/>
                    </a:lnTo>
                    <a:lnTo>
                      <a:pt x="3317" y="3861"/>
                    </a:lnTo>
                    <a:lnTo>
                      <a:pt x="3321" y="3917"/>
                    </a:lnTo>
                    <a:lnTo>
                      <a:pt x="3323" y="3842"/>
                    </a:lnTo>
                    <a:lnTo>
                      <a:pt x="3327" y="3953"/>
                    </a:lnTo>
                    <a:lnTo>
                      <a:pt x="3329" y="3897"/>
                    </a:lnTo>
                    <a:lnTo>
                      <a:pt x="3332" y="3842"/>
                    </a:lnTo>
                    <a:lnTo>
                      <a:pt x="3334" y="3824"/>
                    </a:lnTo>
                    <a:lnTo>
                      <a:pt x="3338" y="3897"/>
                    </a:lnTo>
                    <a:lnTo>
                      <a:pt x="3340" y="3953"/>
                    </a:lnTo>
                    <a:lnTo>
                      <a:pt x="3344" y="3990"/>
                    </a:lnTo>
                    <a:lnTo>
                      <a:pt x="3346" y="3917"/>
                    </a:lnTo>
                    <a:lnTo>
                      <a:pt x="3349" y="4008"/>
                    </a:lnTo>
                    <a:lnTo>
                      <a:pt x="3351" y="3953"/>
                    </a:lnTo>
                    <a:lnTo>
                      <a:pt x="3355" y="4008"/>
                    </a:lnTo>
                    <a:lnTo>
                      <a:pt x="3357" y="3935"/>
                    </a:lnTo>
                    <a:lnTo>
                      <a:pt x="3361" y="3917"/>
                    </a:lnTo>
                    <a:lnTo>
                      <a:pt x="3363" y="3990"/>
                    </a:lnTo>
                    <a:lnTo>
                      <a:pt x="3366" y="3935"/>
                    </a:lnTo>
                    <a:lnTo>
                      <a:pt x="3368" y="3917"/>
                    </a:lnTo>
                    <a:lnTo>
                      <a:pt x="3372" y="3935"/>
                    </a:lnTo>
                    <a:lnTo>
                      <a:pt x="3374" y="3990"/>
                    </a:lnTo>
                    <a:lnTo>
                      <a:pt x="3378" y="4008"/>
                    </a:lnTo>
                    <a:lnTo>
                      <a:pt x="3380" y="3971"/>
                    </a:lnTo>
                    <a:lnTo>
                      <a:pt x="3383" y="3953"/>
                    </a:lnTo>
                    <a:lnTo>
                      <a:pt x="3385" y="3917"/>
                    </a:lnTo>
                    <a:lnTo>
                      <a:pt x="3389" y="3953"/>
                    </a:lnTo>
                    <a:lnTo>
                      <a:pt x="3391" y="3953"/>
                    </a:lnTo>
                    <a:lnTo>
                      <a:pt x="3395" y="3935"/>
                    </a:lnTo>
                    <a:lnTo>
                      <a:pt x="3397" y="3879"/>
                    </a:lnTo>
                    <a:lnTo>
                      <a:pt x="3400" y="3806"/>
                    </a:lnTo>
                    <a:lnTo>
                      <a:pt x="3403" y="3750"/>
                    </a:lnTo>
                    <a:lnTo>
                      <a:pt x="3406" y="3695"/>
                    </a:lnTo>
                    <a:lnTo>
                      <a:pt x="3408" y="3510"/>
                    </a:lnTo>
                    <a:lnTo>
                      <a:pt x="3412" y="3362"/>
                    </a:lnTo>
                    <a:lnTo>
                      <a:pt x="3414" y="3251"/>
                    </a:lnTo>
                    <a:lnTo>
                      <a:pt x="3417" y="3233"/>
                    </a:lnTo>
                    <a:lnTo>
                      <a:pt x="3420" y="3399"/>
                    </a:lnTo>
                    <a:lnTo>
                      <a:pt x="3423" y="3565"/>
                    </a:lnTo>
                    <a:lnTo>
                      <a:pt x="3425" y="3657"/>
                    </a:lnTo>
                    <a:lnTo>
                      <a:pt x="3429" y="3732"/>
                    </a:lnTo>
                    <a:lnTo>
                      <a:pt x="3431" y="3786"/>
                    </a:lnTo>
                    <a:lnTo>
                      <a:pt x="3434" y="3861"/>
                    </a:lnTo>
                    <a:lnTo>
                      <a:pt x="3437" y="3879"/>
                    </a:lnTo>
                    <a:lnTo>
                      <a:pt x="3440" y="3861"/>
                    </a:lnTo>
                    <a:lnTo>
                      <a:pt x="3442" y="3897"/>
                    </a:lnTo>
                    <a:lnTo>
                      <a:pt x="3446" y="3917"/>
                    </a:lnTo>
                    <a:lnTo>
                      <a:pt x="3448" y="3861"/>
                    </a:lnTo>
                    <a:lnTo>
                      <a:pt x="3451" y="3897"/>
                    </a:lnTo>
                    <a:lnTo>
                      <a:pt x="3454" y="3917"/>
                    </a:lnTo>
                    <a:lnTo>
                      <a:pt x="3457" y="3971"/>
                    </a:lnTo>
                    <a:lnTo>
                      <a:pt x="3459" y="3917"/>
                    </a:lnTo>
                    <a:lnTo>
                      <a:pt x="3463" y="3971"/>
                    </a:lnTo>
                    <a:lnTo>
                      <a:pt x="3465" y="3917"/>
                    </a:lnTo>
                    <a:lnTo>
                      <a:pt x="3468" y="3935"/>
                    </a:lnTo>
                    <a:lnTo>
                      <a:pt x="3471" y="3879"/>
                    </a:lnTo>
                    <a:lnTo>
                      <a:pt x="3474" y="3879"/>
                    </a:lnTo>
                    <a:lnTo>
                      <a:pt x="3476" y="3897"/>
                    </a:lnTo>
                    <a:lnTo>
                      <a:pt x="3480" y="3917"/>
                    </a:lnTo>
                    <a:lnTo>
                      <a:pt x="3482" y="3879"/>
                    </a:lnTo>
                    <a:lnTo>
                      <a:pt x="3485" y="3935"/>
                    </a:lnTo>
                    <a:lnTo>
                      <a:pt x="3488" y="3917"/>
                    </a:lnTo>
                    <a:lnTo>
                      <a:pt x="3491" y="4008"/>
                    </a:lnTo>
                    <a:lnTo>
                      <a:pt x="3493" y="3971"/>
                    </a:lnTo>
                    <a:lnTo>
                      <a:pt x="3497" y="3990"/>
                    </a:lnTo>
                    <a:lnTo>
                      <a:pt x="3499" y="4008"/>
                    </a:lnTo>
                    <a:lnTo>
                      <a:pt x="3502" y="4008"/>
                    </a:lnTo>
                    <a:lnTo>
                      <a:pt x="3505" y="3990"/>
                    </a:lnTo>
                    <a:lnTo>
                      <a:pt x="3508" y="4008"/>
                    </a:lnTo>
                    <a:lnTo>
                      <a:pt x="3510" y="3990"/>
                    </a:lnTo>
                    <a:lnTo>
                      <a:pt x="3514" y="3971"/>
                    </a:lnTo>
                    <a:lnTo>
                      <a:pt x="3516" y="3953"/>
                    </a:lnTo>
                    <a:lnTo>
                      <a:pt x="3519" y="3935"/>
                    </a:lnTo>
                    <a:lnTo>
                      <a:pt x="3522" y="3953"/>
                    </a:lnTo>
                    <a:lnTo>
                      <a:pt x="3525" y="3953"/>
                    </a:lnTo>
                    <a:lnTo>
                      <a:pt x="3527" y="3897"/>
                    </a:lnTo>
                    <a:lnTo>
                      <a:pt x="3531" y="3879"/>
                    </a:lnTo>
                    <a:lnTo>
                      <a:pt x="3533" y="3879"/>
                    </a:lnTo>
                    <a:lnTo>
                      <a:pt x="3536" y="3897"/>
                    </a:lnTo>
                    <a:lnTo>
                      <a:pt x="3539" y="3897"/>
                    </a:lnTo>
                    <a:lnTo>
                      <a:pt x="3542" y="3824"/>
                    </a:lnTo>
                    <a:lnTo>
                      <a:pt x="3544" y="3861"/>
                    </a:lnTo>
                    <a:lnTo>
                      <a:pt x="3548" y="3824"/>
                    </a:lnTo>
                    <a:lnTo>
                      <a:pt x="3550" y="3879"/>
                    </a:lnTo>
                    <a:lnTo>
                      <a:pt x="3553" y="3824"/>
                    </a:lnTo>
                    <a:lnTo>
                      <a:pt x="3556" y="3824"/>
                    </a:lnTo>
                    <a:lnTo>
                      <a:pt x="3559" y="3879"/>
                    </a:lnTo>
                    <a:lnTo>
                      <a:pt x="3561" y="3917"/>
                    </a:lnTo>
                    <a:lnTo>
                      <a:pt x="3565" y="3897"/>
                    </a:lnTo>
                    <a:lnTo>
                      <a:pt x="3567" y="4008"/>
                    </a:lnTo>
                    <a:lnTo>
                      <a:pt x="3569" y="4027"/>
                    </a:lnTo>
                    <a:lnTo>
                      <a:pt x="3573" y="4027"/>
                    </a:lnTo>
                    <a:lnTo>
                      <a:pt x="3575" y="3990"/>
                    </a:lnTo>
                    <a:lnTo>
                      <a:pt x="3578" y="3953"/>
                    </a:lnTo>
                    <a:lnTo>
                      <a:pt x="3581" y="4008"/>
                    </a:lnTo>
                    <a:lnTo>
                      <a:pt x="3584" y="3953"/>
                    </a:lnTo>
                    <a:lnTo>
                      <a:pt x="3586" y="3953"/>
                    </a:lnTo>
                    <a:lnTo>
                      <a:pt x="3590" y="3917"/>
                    </a:lnTo>
                    <a:lnTo>
                      <a:pt x="3592" y="3971"/>
                    </a:lnTo>
                    <a:lnTo>
                      <a:pt x="3595" y="3953"/>
                    </a:lnTo>
                    <a:lnTo>
                      <a:pt x="3598" y="3917"/>
                    </a:lnTo>
                    <a:lnTo>
                      <a:pt x="3601" y="3917"/>
                    </a:lnTo>
                    <a:lnTo>
                      <a:pt x="3603" y="3990"/>
                    </a:lnTo>
                    <a:lnTo>
                      <a:pt x="3607" y="4008"/>
                    </a:lnTo>
                    <a:lnTo>
                      <a:pt x="3609" y="4008"/>
                    </a:lnTo>
                    <a:lnTo>
                      <a:pt x="3612" y="4008"/>
                    </a:lnTo>
                    <a:lnTo>
                      <a:pt x="3615" y="4008"/>
                    </a:lnTo>
                    <a:lnTo>
                      <a:pt x="3618" y="4046"/>
                    </a:lnTo>
                    <a:lnTo>
                      <a:pt x="3620" y="3935"/>
                    </a:lnTo>
                    <a:lnTo>
                      <a:pt x="3624" y="4046"/>
                    </a:lnTo>
                    <a:lnTo>
                      <a:pt x="3626" y="4027"/>
                    </a:lnTo>
                    <a:lnTo>
                      <a:pt x="3629" y="4027"/>
                    </a:lnTo>
                    <a:lnTo>
                      <a:pt x="3632" y="4027"/>
                    </a:lnTo>
                    <a:lnTo>
                      <a:pt x="3635" y="4027"/>
                    </a:lnTo>
                    <a:lnTo>
                      <a:pt x="3637" y="4008"/>
                    </a:lnTo>
                    <a:lnTo>
                      <a:pt x="3641" y="3971"/>
                    </a:lnTo>
                    <a:lnTo>
                      <a:pt x="3643" y="3990"/>
                    </a:lnTo>
                    <a:lnTo>
                      <a:pt x="3646" y="3971"/>
                    </a:lnTo>
                    <a:lnTo>
                      <a:pt x="3649" y="3971"/>
                    </a:lnTo>
                    <a:lnTo>
                      <a:pt x="3652" y="3917"/>
                    </a:lnTo>
                    <a:lnTo>
                      <a:pt x="3654" y="4027"/>
                    </a:lnTo>
                    <a:lnTo>
                      <a:pt x="3658" y="3897"/>
                    </a:lnTo>
                    <a:lnTo>
                      <a:pt x="3660" y="3990"/>
                    </a:lnTo>
                    <a:lnTo>
                      <a:pt x="3663" y="3953"/>
                    </a:lnTo>
                    <a:lnTo>
                      <a:pt x="3666" y="3971"/>
                    </a:lnTo>
                    <a:lnTo>
                      <a:pt x="3669" y="3824"/>
                    </a:lnTo>
                    <a:lnTo>
                      <a:pt x="3671" y="3879"/>
                    </a:lnTo>
                    <a:lnTo>
                      <a:pt x="3675" y="3971"/>
                    </a:lnTo>
                    <a:lnTo>
                      <a:pt x="3677" y="3990"/>
                    </a:lnTo>
                    <a:lnTo>
                      <a:pt x="3680" y="3990"/>
                    </a:lnTo>
                    <a:lnTo>
                      <a:pt x="3683" y="4027"/>
                    </a:lnTo>
                    <a:lnTo>
                      <a:pt x="3686" y="3990"/>
                    </a:lnTo>
                    <a:lnTo>
                      <a:pt x="3688" y="4008"/>
                    </a:lnTo>
                    <a:lnTo>
                      <a:pt x="3692" y="3971"/>
                    </a:lnTo>
                    <a:lnTo>
                      <a:pt x="3694" y="4027"/>
                    </a:lnTo>
                    <a:lnTo>
                      <a:pt x="3697" y="4008"/>
                    </a:lnTo>
                    <a:lnTo>
                      <a:pt x="3700" y="4008"/>
                    </a:lnTo>
                    <a:lnTo>
                      <a:pt x="3703" y="4008"/>
                    </a:lnTo>
                    <a:lnTo>
                      <a:pt x="3705" y="4082"/>
                    </a:lnTo>
                    <a:lnTo>
                      <a:pt x="3709" y="4046"/>
                    </a:lnTo>
                    <a:lnTo>
                      <a:pt x="3711" y="4008"/>
                    </a:lnTo>
                    <a:lnTo>
                      <a:pt x="3714" y="4008"/>
                    </a:lnTo>
                    <a:lnTo>
                      <a:pt x="3717" y="4027"/>
                    </a:lnTo>
                    <a:lnTo>
                      <a:pt x="3720" y="4046"/>
                    </a:lnTo>
                    <a:lnTo>
                      <a:pt x="3722" y="4046"/>
                    </a:lnTo>
                    <a:lnTo>
                      <a:pt x="3726" y="4008"/>
                    </a:lnTo>
                    <a:lnTo>
                      <a:pt x="3728" y="4027"/>
                    </a:lnTo>
                    <a:lnTo>
                      <a:pt x="3731" y="4008"/>
                    </a:lnTo>
                    <a:lnTo>
                      <a:pt x="3734" y="4046"/>
                    </a:lnTo>
                    <a:lnTo>
                      <a:pt x="3737" y="3971"/>
                    </a:lnTo>
                    <a:lnTo>
                      <a:pt x="3739" y="3990"/>
                    </a:lnTo>
                    <a:lnTo>
                      <a:pt x="3743" y="4008"/>
                    </a:lnTo>
                    <a:lnTo>
                      <a:pt x="3745" y="4064"/>
                    </a:lnTo>
                    <a:lnTo>
                      <a:pt x="3748" y="4027"/>
                    </a:lnTo>
                    <a:lnTo>
                      <a:pt x="3751" y="4046"/>
                    </a:lnTo>
                    <a:lnTo>
                      <a:pt x="3754" y="4008"/>
                    </a:lnTo>
                    <a:lnTo>
                      <a:pt x="3756" y="4008"/>
                    </a:lnTo>
                    <a:lnTo>
                      <a:pt x="3760" y="4027"/>
                    </a:lnTo>
                    <a:lnTo>
                      <a:pt x="3762" y="3990"/>
                    </a:lnTo>
                    <a:lnTo>
                      <a:pt x="3765" y="3953"/>
                    </a:lnTo>
                    <a:lnTo>
                      <a:pt x="3768" y="4064"/>
                    </a:lnTo>
                    <a:lnTo>
                      <a:pt x="3771" y="3990"/>
                    </a:lnTo>
                    <a:lnTo>
                      <a:pt x="3773" y="4101"/>
                    </a:lnTo>
                    <a:lnTo>
                      <a:pt x="3777" y="3953"/>
                    </a:lnTo>
                    <a:lnTo>
                      <a:pt x="3779" y="3917"/>
                    </a:lnTo>
                    <a:lnTo>
                      <a:pt x="3782" y="4027"/>
                    </a:lnTo>
                    <a:lnTo>
                      <a:pt x="3785" y="3879"/>
                    </a:lnTo>
                    <a:lnTo>
                      <a:pt x="3788" y="4027"/>
                    </a:lnTo>
                    <a:lnTo>
                      <a:pt x="3790" y="3990"/>
                    </a:lnTo>
                    <a:lnTo>
                      <a:pt x="3794" y="4046"/>
                    </a:lnTo>
                    <a:lnTo>
                      <a:pt x="3796" y="4027"/>
                    </a:lnTo>
                    <a:lnTo>
                      <a:pt x="3799" y="4008"/>
                    </a:lnTo>
                    <a:lnTo>
                      <a:pt x="3802" y="4008"/>
                    </a:lnTo>
                    <a:lnTo>
                      <a:pt x="3805" y="4027"/>
                    </a:lnTo>
                    <a:lnTo>
                      <a:pt x="3807" y="3990"/>
                    </a:lnTo>
                    <a:lnTo>
                      <a:pt x="3811" y="4046"/>
                    </a:lnTo>
                    <a:lnTo>
                      <a:pt x="3813" y="4046"/>
                    </a:lnTo>
                    <a:lnTo>
                      <a:pt x="3816" y="4082"/>
                    </a:lnTo>
                    <a:lnTo>
                      <a:pt x="3819" y="4064"/>
                    </a:lnTo>
                    <a:lnTo>
                      <a:pt x="3822" y="4008"/>
                    </a:lnTo>
                    <a:lnTo>
                      <a:pt x="3824" y="4008"/>
                    </a:lnTo>
                    <a:lnTo>
                      <a:pt x="3828" y="4027"/>
                    </a:lnTo>
                    <a:lnTo>
                      <a:pt x="3830" y="4008"/>
                    </a:lnTo>
                    <a:lnTo>
                      <a:pt x="3833" y="3990"/>
                    </a:lnTo>
                    <a:lnTo>
                      <a:pt x="3836" y="3990"/>
                    </a:lnTo>
                    <a:lnTo>
                      <a:pt x="3839" y="4046"/>
                    </a:lnTo>
                    <a:lnTo>
                      <a:pt x="3841" y="4027"/>
                    </a:lnTo>
                    <a:lnTo>
                      <a:pt x="3845" y="4046"/>
                    </a:lnTo>
                    <a:lnTo>
                      <a:pt x="3847" y="3953"/>
                    </a:lnTo>
                    <a:lnTo>
                      <a:pt x="3850" y="4008"/>
                    </a:lnTo>
                    <a:lnTo>
                      <a:pt x="3853" y="4046"/>
                    </a:lnTo>
                    <a:lnTo>
                      <a:pt x="3856" y="3971"/>
                    </a:lnTo>
                    <a:lnTo>
                      <a:pt x="3858" y="3971"/>
                    </a:lnTo>
                    <a:lnTo>
                      <a:pt x="3862" y="3917"/>
                    </a:lnTo>
                    <a:lnTo>
                      <a:pt x="3864" y="3879"/>
                    </a:lnTo>
                    <a:lnTo>
                      <a:pt x="3868" y="3917"/>
                    </a:lnTo>
                    <a:lnTo>
                      <a:pt x="3870" y="3917"/>
                    </a:lnTo>
                    <a:lnTo>
                      <a:pt x="3873" y="3935"/>
                    </a:lnTo>
                    <a:lnTo>
                      <a:pt x="3875" y="4027"/>
                    </a:lnTo>
                    <a:lnTo>
                      <a:pt x="3879" y="3990"/>
                    </a:lnTo>
                    <a:lnTo>
                      <a:pt x="3881" y="4008"/>
                    </a:lnTo>
                    <a:lnTo>
                      <a:pt x="3885" y="3971"/>
                    </a:lnTo>
                    <a:lnTo>
                      <a:pt x="3887" y="4027"/>
                    </a:lnTo>
                    <a:lnTo>
                      <a:pt x="3890" y="4064"/>
                    </a:lnTo>
                    <a:lnTo>
                      <a:pt x="3892" y="4082"/>
                    </a:lnTo>
                    <a:lnTo>
                      <a:pt x="3896" y="4027"/>
                    </a:lnTo>
                    <a:lnTo>
                      <a:pt x="3898" y="4064"/>
                    </a:lnTo>
                    <a:lnTo>
                      <a:pt x="3902" y="3990"/>
                    </a:lnTo>
                    <a:lnTo>
                      <a:pt x="3904" y="3971"/>
                    </a:lnTo>
                    <a:lnTo>
                      <a:pt x="3907" y="4027"/>
                    </a:lnTo>
                    <a:lnTo>
                      <a:pt x="3909" y="4008"/>
                    </a:lnTo>
                    <a:lnTo>
                      <a:pt x="3913" y="3935"/>
                    </a:lnTo>
                    <a:lnTo>
                      <a:pt x="3915" y="3917"/>
                    </a:lnTo>
                    <a:lnTo>
                      <a:pt x="3919" y="3953"/>
                    </a:lnTo>
                    <a:lnTo>
                      <a:pt x="3921" y="3953"/>
                    </a:lnTo>
                    <a:lnTo>
                      <a:pt x="3924" y="4027"/>
                    </a:lnTo>
                    <a:lnTo>
                      <a:pt x="3926" y="3990"/>
                    </a:lnTo>
                    <a:lnTo>
                      <a:pt x="3930" y="3953"/>
                    </a:lnTo>
                    <a:lnTo>
                      <a:pt x="3932" y="4008"/>
                    </a:lnTo>
                    <a:lnTo>
                      <a:pt x="3936" y="3953"/>
                    </a:lnTo>
                    <a:lnTo>
                      <a:pt x="3938" y="4027"/>
                    </a:lnTo>
                    <a:lnTo>
                      <a:pt x="3941" y="4027"/>
                    </a:lnTo>
                    <a:lnTo>
                      <a:pt x="3943" y="3971"/>
                    </a:lnTo>
                    <a:lnTo>
                      <a:pt x="3947" y="3971"/>
                    </a:lnTo>
                    <a:lnTo>
                      <a:pt x="3949" y="4027"/>
                    </a:lnTo>
                    <a:lnTo>
                      <a:pt x="3953" y="3953"/>
                    </a:lnTo>
                    <a:lnTo>
                      <a:pt x="3955" y="3953"/>
                    </a:lnTo>
                    <a:lnTo>
                      <a:pt x="3958" y="3953"/>
                    </a:lnTo>
                    <a:lnTo>
                      <a:pt x="3961" y="4027"/>
                    </a:lnTo>
                    <a:lnTo>
                      <a:pt x="3964" y="3971"/>
                    </a:lnTo>
                    <a:lnTo>
                      <a:pt x="3966" y="4027"/>
                    </a:lnTo>
                    <a:lnTo>
                      <a:pt x="3970" y="3990"/>
                    </a:lnTo>
                    <a:lnTo>
                      <a:pt x="3972" y="3953"/>
                    </a:lnTo>
                    <a:lnTo>
                      <a:pt x="3975" y="4027"/>
                    </a:lnTo>
                    <a:lnTo>
                      <a:pt x="3978" y="4046"/>
                    </a:lnTo>
                    <a:lnTo>
                      <a:pt x="3981" y="3971"/>
                    </a:lnTo>
                    <a:lnTo>
                      <a:pt x="3983" y="3990"/>
                    </a:lnTo>
                    <a:lnTo>
                      <a:pt x="3987" y="3971"/>
                    </a:lnTo>
                    <a:lnTo>
                      <a:pt x="3989" y="3953"/>
                    </a:lnTo>
                    <a:lnTo>
                      <a:pt x="3992" y="3971"/>
                    </a:lnTo>
                    <a:lnTo>
                      <a:pt x="3995" y="3953"/>
                    </a:lnTo>
                    <a:lnTo>
                      <a:pt x="3998" y="3953"/>
                    </a:lnTo>
                    <a:lnTo>
                      <a:pt x="4000" y="3935"/>
                    </a:lnTo>
                    <a:lnTo>
                      <a:pt x="4004" y="3917"/>
                    </a:lnTo>
                    <a:lnTo>
                      <a:pt x="4006" y="3953"/>
                    </a:lnTo>
                    <a:lnTo>
                      <a:pt x="4009" y="4046"/>
                    </a:lnTo>
                    <a:lnTo>
                      <a:pt x="4012" y="3971"/>
                    </a:lnTo>
                    <a:lnTo>
                      <a:pt x="4015" y="3971"/>
                    </a:lnTo>
                    <a:lnTo>
                      <a:pt x="4017" y="3990"/>
                    </a:lnTo>
                    <a:lnTo>
                      <a:pt x="4021" y="4027"/>
                    </a:lnTo>
                    <a:lnTo>
                      <a:pt x="4023" y="3953"/>
                    </a:lnTo>
                    <a:lnTo>
                      <a:pt x="4026" y="3935"/>
                    </a:lnTo>
                    <a:lnTo>
                      <a:pt x="4029" y="4046"/>
                    </a:lnTo>
                    <a:lnTo>
                      <a:pt x="4032" y="4082"/>
                    </a:lnTo>
                    <a:lnTo>
                      <a:pt x="4034" y="4046"/>
                    </a:lnTo>
                    <a:lnTo>
                      <a:pt x="4038" y="3917"/>
                    </a:lnTo>
                    <a:lnTo>
                      <a:pt x="4040" y="3971"/>
                    </a:lnTo>
                    <a:lnTo>
                      <a:pt x="4043" y="3971"/>
                    </a:lnTo>
                    <a:lnTo>
                      <a:pt x="4046" y="3971"/>
                    </a:lnTo>
                    <a:lnTo>
                      <a:pt x="4049" y="3935"/>
                    </a:lnTo>
                    <a:lnTo>
                      <a:pt x="4051" y="3917"/>
                    </a:lnTo>
                    <a:lnTo>
                      <a:pt x="4055" y="4008"/>
                    </a:lnTo>
                    <a:lnTo>
                      <a:pt x="4057" y="4027"/>
                    </a:lnTo>
                    <a:lnTo>
                      <a:pt x="4060" y="4046"/>
                    </a:lnTo>
                    <a:lnTo>
                      <a:pt x="4063" y="4008"/>
                    </a:lnTo>
                    <a:lnTo>
                      <a:pt x="4066" y="3953"/>
                    </a:lnTo>
                    <a:lnTo>
                      <a:pt x="4068" y="3990"/>
                    </a:lnTo>
                    <a:lnTo>
                      <a:pt x="4072" y="4027"/>
                    </a:lnTo>
                    <a:lnTo>
                      <a:pt x="4074" y="3990"/>
                    </a:lnTo>
                    <a:lnTo>
                      <a:pt x="4077" y="4008"/>
                    </a:lnTo>
                    <a:lnTo>
                      <a:pt x="4080" y="3990"/>
                    </a:lnTo>
                    <a:lnTo>
                      <a:pt x="4083" y="4046"/>
                    </a:lnTo>
                    <a:lnTo>
                      <a:pt x="4085" y="3990"/>
                    </a:lnTo>
                    <a:lnTo>
                      <a:pt x="4089" y="4027"/>
                    </a:lnTo>
                    <a:lnTo>
                      <a:pt x="4091" y="3971"/>
                    </a:lnTo>
                    <a:lnTo>
                      <a:pt x="4094" y="3971"/>
                    </a:lnTo>
                    <a:lnTo>
                      <a:pt x="4097" y="4027"/>
                    </a:lnTo>
                    <a:lnTo>
                      <a:pt x="4100" y="4046"/>
                    </a:lnTo>
                    <a:lnTo>
                      <a:pt x="4102" y="4064"/>
                    </a:lnTo>
                    <a:lnTo>
                      <a:pt x="4106" y="4008"/>
                    </a:lnTo>
                    <a:lnTo>
                      <a:pt x="4108" y="4008"/>
                    </a:lnTo>
                    <a:lnTo>
                      <a:pt x="4111" y="3990"/>
                    </a:lnTo>
                    <a:lnTo>
                      <a:pt x="4114" y="4008"/>
                    </a:lnTo>
                    <a:lnTo>
                      <a:pt x="4117" y="3953"/>
                    </a:lnTo>
                    <a:lnTo>
                      <a:pt x="4119" y="3971"/>
                    </a:lnTo>
                    <a:lnTo>
                      <a:pt x="4123" y="3971"/>
                    </a:lnTo>
                    <a:lnTo>
                      <a:pt x="4125" y="3990"/>
                    </a:lnTo>
                    <a:lnTo>
                      <a:pt x="4128" y="4046"/>
                    </a:lnTo>
                    <a:lnTo>
                      <a:pt x="4131" y="4027"/>
                    </a:lnTo>
                    <a:lnTo>
                      <a:pt x="4134" y="3953"/>
                    </a:lnTo>
                    <a:lnTo>
                      <a:pt x="4136" y="4008"/>
                    </a:lnTo>
                    <a:lnTo>
                      <a:pt x="4140" y="3990"/>
                    </a:lnTo>
                    <a:lnTo>
                      <a:pt x="4142" y="3971"/>
                    </a:lnTo>
                    <a:lnTo>
                      <a:pt x="4145" y="3953"/>
                    </a:lnTo>
                    <a:lnTo>
                      <a:pt x="4148" y="3953"/>
                    </a:lnTo>
                    <a:lnTo>
                      <a:pt x="4151" y="4008"/>
                    </a:lnTo>
                    <a:lnTo>
                      <a:pt x="4153" y="4046"/>
                    </a:lnTo>
                    <a:lnTo>
                      <a:pt x="4157" y="4046"/>
                    </a:lnTo>
                    <a:lnTo>
                      <a:pt x="4159" y="4008"/>
                    </a:lnTo>
                    <a:lnTo>
                      <a:pt x="4162" y="4008"/>
                    </a:lnTo>
                    <a:lnTo>
                      <a:pt x="4165" y="4008"/>
                    </a:lnTo>
                    <a:lnTo>
                      <a:pt x="4168" y="3990"/>
                    </a:lnTo>
                    <a:lnTo>
                      <a:pt x="4170" y="4027"/>
                    </a:lnTo>
                    <a:lnTo>
                      <a:pt x="4174" y="3917"/>
                    </a:lnTo>
                    <a:lnTo>
                      <a:pt x="4176" y="3971"/>
                    </a:lnTo>
                    <a:lnTo>
                      <a:pt x="4179" y="4027"/>
                    </a:lnTo>
                    <a:lnTo>
                      <a:pt x="4182" y="4027"/>
                    </a:lnTo>
                    <a:lnTo>
                      <a:pt x="4185" y="3917"/>
                    </a:lnTo>
                    <a:lnTo>
                      <a:pt x="4187" y="3897"/>
                    </a:lnTo>
                    <a:lnTo>
                      <a:pt x="4191" y="3990"/>
                    </a:lnTo>
                    <a:lnTo>
                      <a:pt x="4193" y="4008"/>
                    </a:lnTo>
                    <a:lnTo>
                      <a:pt x="4196" y="4008"/>
                    </a:lnTo>
                    <a:lnTo>
                      <a:pt x="4199" y="3990"/>
                    </a:lnTo>
                    <a:lnTo>
                      <a:pt x="4202" y="4008"/>
                    </a:lnTo>
                    <a:lnTo>
                      <a:pt x="4204" y="4008"/>
                    </a:lnTo>
                    <a:lnTo>
                      <a:pt x="4208" y="3935"/>
                    </a:lnTo>
                    <a:lnTo>
                      <a:pt x="4210" y="3971"/>
                    </a:lnTo>
                    <a:lnTo>
                      <a:pt x="4213" y="3953"/>
                    </a:lnTo>
                    <a:lnTo>
                      <a:pt x="4216" y="4008"/>
                    </a:lnTo>
                    <a:lnTo>
                      <a:pt x="4219" y="3990"/>
                    </a:lnTo>
                    <a:lnTo>
                      <a:pt x="4221" y="3953"/>
                    </a:lnTo>
                    <a:lnTo>
                      <a:pt x="4225" y="3971"/>
                    </a:lnTo>
                    <a:lnTo>
                      <a:pt x="4227" y="3990"/>
                    </a:lnTo>
                    <a:lnTo>
                      <a:pt x="4230" y="3971"/>
                    </a:lnTo>
                    <a:lnTo>
                      <a:pt x="4233" y="3971"/>
                    </a:lnTo>
                    <a:lnTo>
                      <a:pt x="4236" y="4008"/>
                    </a:lnTo>
                    <a:lnTo>
                      <a:pt x="4238" y="4082"/>
                    </a:lnTo>
                    <a:lnTo>
                      <a:pt x="4242" y="4008"/>
                    </a:lnTo>
                    <a:lnTo>
                      <a:pt x="4244" y="3990"/>
                    </a:lnTo>
                    <a:lnTo>
                      <a:pt x="4247" y="4027"/>
                    </a:lnTo>
                    <a:lnTo>
                      <a:pt x="4250" y="4046"/>
                    </a:lnTo>
                    <a:lnTo>
                      <a:pt x="4253" y="4064"/>
                    </a:lnTo>
                    <a:lnTo>
                      <a:pt x="4255" y="4046"/>
                    </a:lnTo>
                    <a:lnTo>
                      <a:pt x="4259" y="4008"/>
                    </a:lnTo>
                    <a:lnTo>
                      <a:pt x="4261" y="4008"/>
                    </a:lnTo>
                    <a:lnTo>
                      <a:pt x="4264" y="4008"/>
                    </a:lnTo>
                    <a:lnTo>
                      <a:pt x="4267" y="3990"/>
                    </a:lnTo>
                    <a:lnTo>
                      <a:pt x="4270" y="3971"/>
                    </a:lnTo>
                    <a:lnTo>
                      <a:pt x="4272" y="3971"/>
                    </a:lnTo>
                    <a:lnTo>
                      <a:pt x="4276" y="4027"/>
                    </a:lnTo>
                    <a:lnTo>
                      <a:pt x="4278" y="4027"/>
                    </a:lnTo>
                    <a:lnTo>
                      <a:pt x="4281" y="4008"/>
                    </a:lnTo>
                    <a:lnTo>
                      <a:pt x="4284" y="4008"/>
                    </a:lnTo>
                    <a:lnTo>
                      <a:pt x="4287" y="4008"/>
                    </a:lnTo>
                    <a:lnTo>
                      <a:pt x="4291" y="4027"/>
                    </a:lnTo>
                    <a:lnTo>
                      <a:pt x="4293" y="3953"/>
                    </a:lnTo>
                    <a:lnTo>
                      <a:pt x="4296" y="3953"/>
                    </a:lnTo>
                    <a:lnTo>
                      <a:pt x="4298" y="3935"/>
                    </a:lnTo>
                    <a:lnTo>
                      <a:pt x="4302" y="4008"/>
                    </a:lnTo>
                    <a:lnTo>
                      <a:pt x="4304" y="4027"/>
                    </a:lnTo>
                    <a:lnTo>
                      <a:pt x="4308" y="3990"/>
                    </a:lnTo>
                    <a:lnTo>
                      <a:pt x="4310" y="3935"/>
                    </a:lnTo>
                    <a:lnTo>
                      <a:pt x="4313" y="4008"/>
                    </a:lnTo>
                    <a:lnTo>
                      <a:pt x="4316" y="3971"/>
                    </a:lnTo>
                    <a:lnTo>
                      <a:pt x="4319" y="4008"/>
                    </a:lnTo>
                    <a:lnTo>
                      <a:pt x="4321" y="3990"/>
                    </a:lnTo>
                    <a:lnTo>
                      <a:pt x="4325" y="4008"/>
                    </a:lnTo>
                    <a:lnTo>
                      <a:pt x="4327" y="3953"/>
                    </a:lnTo>
                    <a:lnTo>
                      <a:pt x="4330" y="3971"/>
                    </a:lnTo>
                    <a:lnTo>
                      <a:pt x="4333" y="4027"/>
                    </a:lnTo>
                    <a:lnTo>
                      <a:pt x="4336" y="3953"/>
                    </a:lnTo>
                    <a:lnTo>
                      <a:pt x="4338" y="4008"/>
                    </a:lnTo>
                    <a:lnTo>
                      <a:pt x="4342" y="4027"/>
                    </a:lnTo>
                    <a:lnTo>
                      <a:pt x="4344" y="4064"/>
                    </a:lnTo>
                    <a:lnTo>
                      <a:pt x="4347" y="4008"/>
                    </a:lnTo>
                    <a:lnTo>
                      <a:pt x="4350" y="3971"/>
                    </a:lnTo>
                    <a:lnTo>
                      <a:pt x="4353" y="4008"/>
                    </a:lnTo>
                    <a:lnTo>
                      <a:pt x="4355" y="4027"/>
                    </a:lnTo>
                    <a:lnTo>
                      <a:pt x="4359" y="4064"/>
                    </a:lnTo>
                    <a:lnTo>
                      <a:pt x="4361" y="4008"/>
                    </a:lnTo>
                    <a:lnTo>
                      <a:pt x="4364" y="4064"/>
                    </a:lnTo>
                    <a:lnTo>
                      <a:pt x="4367" y="4046"/>
                    </a:lnTo>
                    <a:lnTo>
                      <a:pt x="4370" y="4008"/>
                    </a:lnTo>
                    <a:lnTo>
                      <a:pt x="4372" y="3971"/>
                    </a:lnTo>
                    <a:lnTo>
                      <a:pt x="4376" y="4027"/>
                    </a:lnTo>
                    <a:lnTo>
                      <a:pt x="4378" y="4008"/>
                    </a:lnTo>
                    <a:lnTo>
                      <a:pt x="4381" y="4008"/>
                    </a:lnTo>
                    <a:lnTo>
                      <a:pt x="4384" y="3971"/>
                    </a:lnTo>
                    <a:lnTo>
                      <a:pt x="4387" y="3990"/>
                    </a:lnTo>
                    <a:lnTo>
                      <a:pt x="4389" y="4008"/>
                    </a:lnTo>
                    <a:lnTo>
                      <a:pt x="4393" y="3971"/>
                    </a:lnTo>
                    <a:lnTo>
                      <a:pt x="4395" y="3917"/>
                    </a:lnTo>
                    <a:lnTo>
                      <a:pt x="4398" y="4046"/>
                    </a:lnTo>
                    <a:lnTo>
                      <a:pt x="4401" y="3990"/>
                    </a:lnTo>
                    <a:lnTo>
                      <a:pt x="4404" y="4008"/>
                    </a:lnTo>
                    <a:lnTo>
                      <a:pt x="4406" y="3971"/>
                    </a:lnTo>
                    <a:lnTo>
                      <a:pt x="4410" y="3990"/>
                    </a:lnTo>
                    <a:lnTo>
                      <a:pt x="4412" y="3990"/>
                    </a:lnTo>
                    <a:lnTo>
                      <a:pt x="4415" y="3971"/>
                    </a:lnTo>
                    <a:lnTo>
                      <a:pt x="4418" y="3935"/>
                    </a:lnTo>
                    <a:lnTo>
                      <a:pt x="4421" y="3953"/>
                    </a:lnTo>
                    <a:lnTo>
                      <a:pt x="4423" y="3953"/>
                    </a:lnTo>
                    <a:lnTo>
                      <a:pt x="4427" y="3971"/>
                    </a:lnTo>
                    <a:lnTo>
                      <a:pt x="4429" y="3990"/>
                    </a:lnTo>
                    <a:lnTo>
                      <a:pt x="4432" y="3935"/>
                    </a:lnTo>
                    <a:lnTo>
                      <a:pt x="4435" y="3917"/>
                    </a:lnTo>
                    <a:lnTo>
                      <a:pt x="4438" y="3935"/>
                    </a:lnTo>
                    <a:lnTo>
                      <a:pt x="4440" y="3953"/>
                    </a:lnTo>
                    <a:lnTo>
                      <a:pt x="4444" y="3990"/>
                    </a:lnTo>
                    <a:lnTo>
                      <a:pt x="4446" y="4008"/>
                    </a:lnTo>
                    <a:lnTo>
                      <a:pt x="4449" y="3953"/>
                    </a:lnTo>
                    <a:lnTo>
                      <a:pt x="4452" y="4008"/>
                    </a:lnTo>
                    <a:lnTo>
                      <a:pt x="4455" y="4046"/>
                    </a:lnTo>
                    <a:lnTo>
                      <a:pt x="4457" y="4027"/>
                    </a:lnTo>
                    <a:lnTo>
                      <a:pt x="4461" y="3953"/>
                    </a:lnTo>
                    <a:lnTo>
                      <a:pt x="4463" y="3971"/>
                    </a:lnTo>
                    <a:lnTo>
                      <a:pt x="4466" y="4027"/>
                    </a:lnTo>
                    <a:lnTo>
                      <a:pt x="4469" y="3990"/>
                    </a:lnTo>
                    <a:lnTo>
                      <a:pt x="4472" y="4008"/>
                    </a:lnTo>
                    <a:lnTo>
                      <a:pt x="4474" y="3990"/>
                    </a:lnTo>
                    <a:lnTo>
                      <a:pt x="4478" y="4008"/>
                    </a:lnTo>
                    <a:lnTo>
                      <a:pt x="4480" y="4027"/>
                    </a:lnTo>
                    <a:lnTo>
                      <a:pt x="4483" y="4027"/>
                    </a:lnTo>
                    <a:lnTo>
                      <a:pt x="4486" y="4008"/>
                    </a:lnTo>
                    <a:lnTo>
                      <a:pt x="4489" y="3971"/>
                    </a:lnTo>
                    <a:lnTo>
                      <a:pt x="4491" y="3953"/>
                    </a:lnTo>
                    <a:lnTo>
                      <a:pt x="4495" y="4046"/>
                    </a:lnTo>
                    <a:lnTo>
                      <a:pt x="4497" y="4027"/>
                    </a:lnTo>
                    <a:lnTo>
                      <a:pt x="4500" y="4046"/>
                    </a:lnTo>
                    <a:lnTo>
                      <a:pt x="4503" y="3971"/>
                    </a:lnTo>
                    <a:lnTo>
                      <a:pt x="4506" y="3990"/>
                    </a:lnTo>
                    <a:lnTo>
                      <a:pt x="4508" y="4082"/>
                    </a:lnTo>
                    <a:lnTo>
                      <a:pt x="4512" y="3990"/>
                    </a:lnTo>
                    <a:lnTo>
                      <a:pt x="4514" y="3953"/>
                    </a:lnTo>
                    <a:lnTo>
                      <a:pt x="4517" y="3953"/>
                    </a:lnTo>
                    <a:lnTo>
                      <a:pt x="4520" y="4064"/>
                    </a:lnTo>
                    <a:lnTo>
                      <a:pt x="4523" y="4046"/>
                    </a:lnTo>
                    <a:lnTo>
                      <a:pt x="4525" y="3990"/>
                    </a:lnTo>
                    <a:lnTo>
                      <a:pt x="4529" y="4008"/>
                    </a:lnTo>
                    <a:lnTo>
                      <a:pt x="4531" y="3990"/>
                    </a:lnTo>
                    <a:lnTo>
                      <a:pt x="4534" y="3971"/>
                    </a:lnTo>
                    <a:lnTo>
                      <a:pt x="4537" y="3953"/>
                    </a:lnTo>
                    <a:lnTo>
                      <a:pt x="4540" y="3953"/>
                    </a:lnTo>
                    <a:lnTo>
                      <a:pt x="4542" y="3990"/>
                    </a:lnTo>
                    <a:lnTo>
                      <a:pt x="4546" y="3990"/>
                    </a:lnTo>
                    <a:lnTo>
                      <a:pt x="4549" y="4008"/>
                    </a:lnTo>
                    <a:lnTo>
                      <a:pt x="4551" y="3935"/>
                    </a:lnTo>
                    <a:lnTo>
                      <a:pt x="4555" y="3990"/>
                    </a:lnTo>
                    <a:lnTo>
                      <a:pt x="4557" y="4008"/>
                    </a:lnTo>
                    <a:lnTo>
                      <a:pt x="4560" y="3990"/>
                    </a:lnTo>
                    <a:lnTo>
                      <a:pt x="4563" y="3990"/>
                    </a:lnTo>
                    <a:lnTo>
                      <a:pt x="4566" y="3917"/>
                    </a:lnTo>
                    <a:lnTo>
                      <a:pt x="4568" y="3935"/>
                    </a:lnTo>
                    <a:lnTo>
                      <a:pt x="4572" y="3917"/>
                    </a:lnTo>
                    <a:lnTo>
                      <a:pt x="4574" y="3990"/>
                    </a:lnTo>
                    <a:lnTo>
                      <a:pt x="4577" y="3971"/>
                    </a:lnTo>
                    <a:lnTo>
                      <a:pt x="4580" y="4027"/>
                    </a:lnTo>
                    <a:lnTo>
                      <a:pt x="4583" y="3897"/>
                    </a:lnTo>
                    <a:lnTo>
                      <a:pt x="4585" y="3935"/>
                    </a:lnTo>
                    <a:lnTo>
                      <a:pt x="4589" y="3935"/>
                    </a:lnTo>
                    <a:lnTo>
                      <a:pt x="4591" y="4008"/>
                    </a:lnTo>
                    <a:lnTo>
                      <a:pt x="4595" y="3953"/>
                    </a:lnTo>
                    <a:lnTo>
                      <a:pt x="4597" y="4008"/>
                    </a:lnTo>
                    <a:lnTo>
                      <a:pt x="4600" y="3990"/>
                    </a:lnTo>
                    <a:lnTo>
                      <a:pt x="4602" y="4046"/>
                    </a:lnTo>
                    <a:lnTo>
                      <a:pt x="4606" y="4008"/>
                    </a:lnTo>
                    <a:lnTo>
                      <a:pt x="4608" y="3990"/>
                    </a:lnTo>
                    <a:lnTo>
                      <a:pt x="4612" y="3990"/>
                    </a:lnTo>
                    <a:lnTo>
                      <a:pt x="4614" y="4027"/>
                    </a:lnTo>
                    <a:lnTo>
                      <a:pt x="4617" y="3935"/>
                    </a:lnTo>
                    <a:lnTo>
                      <a:pt x="4619" y="3971"/>
                    </a:lnTo>
                    <a:lnTo>
                      <a:pt x="4623" y="3971"/>
                    </a:lnTo>
                    <a:lnTo>
                      <a:pt x="4625" y="3917"/>
                    </a:lnTo>
                    <a:lnTo>
                      <a:pt x="4629" y="3953"/>
                    </a:lnTo>
                    <a:lnTo>
                      <a:pt x="4631" y="4027"/>
                    </a:lnTo>
                    <a:lnTo>
                      <a:pt x="4634" y="4027"/>
                    </a:lnTo>
                    <a:lnTo>
                      <a:pt x="4636" y="3953"/>
                    </a:lnTo>
                    <a:lnTo>
                      <a:pt x="4640" y="3990"/>
                    </a:lnTo>
                    <a:lnTo>
                      <a:pt x="4642" y="3990"/>
                    </a:lnTo>
                    <a:lnTo>
                      <a:pt x="4646" y="4008"/>
                    </a:lnTo>
                    <a:lnTo>
                      <a:pt x="4648" y="3990"/>
                    </a:lnTo>
                    <a:lnTo>
                      <a:pt x="4651" y="3935"/>
                    </a:lnTo>
                    <a:lnTo>
                      <a:pt x="4653" y="3971"/>
                    </a:lnTo>
                    <a:lnTo>
                      <a:pt x="4657" y="3971"/>
                    </a:lnTo>
                    <a:lnTo>
                      <a:pt x="4659" y="3953"/>
                    </a:lnTo>
                    <a:lnTo>
                      <a:pt x="4663" y="3935"/>
                    </a:lnTo>
                    <a:lnTo>
                      <a:pt x="4665" y="3935"/>
                    </a:lnTo>
                    <a:lnTo>
                      <a:pt x="4668" y="3953"/>
                    </a:lnTo>
                    <a:lnTo>
                      <a:pt x="4670" y="4008"/>
                    </a:lnTo>
                    <a:lnTo>
                      <a:pt x="4674" y="3935"/>
                    </a:lnTo>
                    <a:lnTo>
                      <a:pt x="4676" y="3935"/>
                    </a:lnTo>
                    <a:lnTo>
                      <a:pt x="4680" y="3953"/>
                    </a:lnTo>
                    <a:lnTo>
                      <a:pt x="4682" y="3879"/>
                    </a:lnTo>
                    <a:lnTo>
                      <a:pt x="4685" y="3935"/>
                    </a:lnTo>
                    <a:lnTo>
                      <a:pt x="4688" y="3917"/>
                    </a:lnTo>
                    <a:lnTo>
                      <a:pt x="4691" y="3917"/>
                    </a:lnTo>
                    <a:lnTo>
                      <a:pt x="4693" y="3861"/>
                    </a:lnTo>
                    <a:lnTo>
                      <a:pt x="4697" y="3806"/>
                    </a:lnTo>
                    <a:lnTo>
                      <a:pt x="4699" y="3897"/>
                    </a:lnTo>
                    <a:lnTo>
                      <a:pt x="4702" y="3917"/>
                    </a:lnTo>
                    <a:lnTo>
                      <a:pt x="4705" y="3935"/>
                    </a:lnTo>
                    <a:lnTo>
                      <a:pt x="4708" y="3897"/>
                    </a:lnTo>
                    <a:lnTo>
                      <a:pt x="4710" y="3897"/>
                    </a:lnTo>
                    <a:lnTo>
                      <a:pt x="4714" y="3990"/>
                    </a:lnTo>
                    <a:lnTo>
                      <a:pt x="4716" y="3971"/>
                    </a:lnTo>
                    <a:lnTo>
                      <a:pt x="4719" y="3971"/>
                    </a:lnTo>
                    <a:lnTo>
                      <a:pt x="4722" y="3971"/>
                    </a:lnTo>
                    <a:lnTo>
                      <a:pt x="4725" y="3935"/>
                    </a:lnTo>
                    <a:lnTo>
                      <a:pt x="4727" y="3990"/>
                    </a:lnTo>
                    <a:lnTo>
                      <a:pt x="4731" y="3990"/>
                    </a:lnTo>
                    <a:lnTo>
                      <a:pt x="4734" y="3990"/>
                    </a:lnTo>
                    <a:lnTo>
                      <a:pt x="4736" y="3953"/>
                    </a:lnTo>
                    <a:lnTo>
                      <a:pt x="4740" y="4027"/>
                    </a:lnTo>
                    <a:lnTo>
                      <a:pt x="4742" y="4064"/>
                    </a:lnTo>
                    <a:lnTo>
                      <a:pt x="4745" y="4008"/>
                    </a:lnTo>
                    <a:lnTo>
                      <a:pt x="4748" y="3990"/>
                    </a:lnTo>
                    <a:lnTo>
                      <a:pt x="4751" y="3971"/>
                    </a:lnTo>
                    <a:lnTo>
                      <a:pt x="4753" y="4008"/>
                    </a:lnTo>
                    <a:lnTo>
                      <a:pt x="4757" y="4046"/>
                    </a:lnTo>
                    <a:lnTo>
                      <a:pt x="4759" y="4027"/>
                    </a:lnTo>
                    <a:lnTo>
                      <a:pt x="4762" y="4008"/>
                    </a:lnTo>
                    <a:lnTo>
                      <a:pt x="4765" y="3990"/>
                    </a:lnTo>
                    <a:lnTo>
                      <a:pt x="4768" y="4027"/>
                    </a:lnTo>
                    <a:lnTo>
                      <a:pt x="4770" y="4008"/>
                    </a:lnTo>
                    <a:lnTo>
                      <a:pt x="4774" y="3990"/>
                    </a:lnTo>
                    <a:lnTo>
                      <a:pt x="4776" y="4008"/>
                    </a:lnTo>
                    <a:lnTo>
                      <a:pt x="4779" y="3953"/>
                    </a:lnTo>
                    <a:lnTo>
                      <a:pt x="4782" y="3917"/>
                    </a:lnTo>
                    <a:lnTo>
                      <a:pt x="4785" y="4046"/>
                    </a:lnTo>
                    <a:lnTo>
                      <a:pt x="4787" y="3990"/>
                    </a:lnTo>
                    <a:lnTo>
                      <a:pt x="4791" y="4008"/>
                    </a:lnTo>
                    <a:lnTo>
                      <a:pt x="4793" y="4008"/>
                    </a:lnTo>
                    <a:lnTo>
                      <a:pt x="4796" y="4008"/>
                    </a:lnTo>
                    <a:lnTo>
                      <a:pt x="4799" y="3990"/>
                    </a:lnTo>
                    <a:lnTo>
                      <a:pt x="4802" y="3935"/>
                    </a:lnTo>
                    <a:lnTo>
                      <a:pt x="4804" y="3935"/>
                    </a:lnTo>
                    <a:lnTo>
                      <a:pt x="4808" y="4008"/>
                    </a:lnTo>
                    <a:lnTo>
                      <a:pt x="4810" y="3953"/>
                    </a:lnTo>
                    <a:lnTo>
                      <a:pt x="4813" y="3971"/>
                    </a:lnTo>
                    <a:lnTo>
                      <a:pt x="4816" y="3935"/>
                    </a:lnTo>
                    <a:lnTo>
                      <a:pt x="4819" y="3897"/>
                    </a:lnTo>
                    <a:lnTo>
                      <a:pt x="4821" y="3935"/>
                    </a:lnTo>
                    <a:lnTo>
                      <a:pt x="4825" y="3917"/>
                    </a:lnTo>
                    <a:lnTo>
                      <a:pt x="4827" y="3953"/>
                    </a:lnTo>
                    <a:lnTo>
                      <a:pt x="4830" y="3879"/>
                    </a:lnTo>
                    <a:lnTo>
                      <a:pt x="4833" y="3917"/>
                    </a:lnTo>
                    <a:lnTo>
                      <a:pt x="4836" y="3971"/>
                    </a:lnTo>
                    <a:lnTo>
                      <a:pt x="4838" y="4027"/>
                    </a:lnTo>
                    <a:lnTo>
                      <a:pt x="4842" y="4064"/>
                    </a:lnTo>
                    <a:lnTo>
                      <a:pt x="4844" y="3990"/>
                    </a:lnTo>
                    <a:lnTo>
                      <a:pt x="4847" y="3990"/>
                    </a:lnTo>
                    <a:lnTo>
                      <a:pt x="4850" y="3990"/>
                    </a:lnTo>
                    <a:lnTo>
                      <a:pt x="4853" y="4046"/>
                    </a:lnTo>
                    <a:lnTo>
                      <a:pt x="4855" y="3990"/>
                    </a:lnTo>
                    <a:lnTo>
                      <a:pt x="4859" y="4008"/>
                    </a:lnTo>
                    <a:lnTo>
                      <a:pt x="4861" y="4046"/>
                    </a:lnTo>
                    <a:lnTo>
                      <a:pt x="4864" y="4027"/>
                    </a:lnTo>
                    <a:lnTo>
                      <a:pt x="4867" y="4008"/>
                    </a:lnTo>
                    <a:lnTo>
                      <a:pt x="4870" y="4027"/>
                    </a:lnTo>
                    <a:lnTo>
                      <a:pt x="4872" y="3971"/>
                    </a:lnTo>
                    <a:lnTo>
                      <a:pt x="4876" y="4027"/>
                    </a:lnTo>
                    <a:lnTo>
                      <a:pt x="4879" y="4082"/>
                    </a:lnTo>
                    <a:lnTo>
                      <a:pt x="4881" y="4027"/>
                    </a:lnTo>
                    <a:lnTo>
                      <a:pt x="4885" y="4082"/>
                    </a:lnTo>
                    <a:lnTo>
                      <a:pt x="4887" y="4064"/>
                    </a:lnTo>
                    <a:lnTo>
                      <a:pt x="4891" y="4046"/>
                    </a:lnTo>
                    <a:lnTo>
                      <a:pt x="4893" y="3990"/>
                    </a:lnTo>
                    <a:lnTo>
                      <a:pt x="4896" y="3990"/>
                    </a:lnTo>
                    <a:lnTo>
                      <a:pt x="4898" y="3953"/>
                    </a:lnTo>
                    <a:lnTo>
                      <a:pt x="4902" y="3971"/>
                    </a:lnTo>
                    <a:lnTo>
                      <a:pt x="4904" y="4008"/>
                    </a:lnTo>
                    <a:lnTo>
                      <a:pt x="4908" y="4008"/>
                    </a:lnTo>
                    <a:lnTo>
                      <a:pt x="4910" y="4046"/>
                    </a:lnTo>
                    <a:lnTo>
                      <a:pt x="4913" y="3971"/>
                    </a:lnTo>
                    <a:lnTo>
                      <a:pt x="4915" y="4027"/>
                    </a:lnTo>
                    <a:lnTo>
                      <a:pt x="4919" y="3990"/>
                    </a:lnTo>
                    <a:lnTo>
                      <a:pt x="4921" y="4027"/>
                    </a:lnTo>
                    <a:lnTo>
                      <a:pt x="4925" y="4008"/>
                    </a:lnTo>
                    <a:lnTo>
                      <a:pt x="4927" y="3971"/>
                    </a:lnTo>
                    <a:lnTo>
                      <a:pt x="4930" y="3971"/>
                    </a:lnTo>
                    <a:lnTo>
                      <a:pt x="4932" y="3990"/>
                    </a:lnTo>
                    <a:lnTo>
                      <a:pt x="4936" y="3953"/>
                    </a:lnTo>
                    <a:lnTo>
                      <a:pt x="4938" y="3953"/>
                    </a:lnTo>
                    <a:lnTo>
                      <a:pt x="4942" y="3953"/>
                    </a:lnTo>
                    <a:lnTo>
                      <a:pt x="4944" y="3935"/>
                    </a:lnTo>
                    <a:lnTo>
                      <a:pt x="4947" y="3953"/>
                    </a:lnTo>
                    <a:lnTo>
                      <a:pt x="4950" y="3935"/>
                    </a:lnTo>
                    <a:lnTo>
                      <a:pt x="4953" y="3990"/>
                    </a:lnTo>
                    <a:lnTo>
                      <a:pt x="4955" y="4008"/>
                    </a:lnTo>
                    <a:lnTo>
                      <a:pt x="4959" y="3971"/>
                    </a:lnTo>
                    <a:lnTo>
                      <a:pt x="4961" y="3971"/>
                    </a:lnTo>
                    <a:lnTo>
                      <a:pt x="4964" y="4008"/>
                    </a:lnTo>
                    <a:lnTo>
                      <a:pt x="4967" y="4046"/>
                    </a:lnTo>
                    <a:lnTo>
                      <a:pt x="4970" y="3971"/>
                    </a:lnTo>
                    <a:lnTo>
                      <a:pt x="4972" y="3990"/>
                    </a:lnTo>
                    <a:lnTo>
                      <a:pt x="4976" y="3990"/>
                    </a:lnTo>
                    <a:lnTo>
                      <a:pt x="4978" y="4027"/>
                    </a:lnTo>
                    <a:lnTo>
                      <a:pt x="4981" y="3971"/>
                    </a:lnTo>
                    <a:lnTo>
                      <a:pt x="4984" y="3990"/>
                    </a:lnTo>
                    <a:lnTo>
                      <a:pt x="4987" y="4064"/>
                    </a:lnTo>
                    <a:lnTo>
                      <a:pt x="4989" y="4046"/>
                    </a:lnTo>
                    <a:lnTo>
                      <a:pt x="4993" y="4046"/>
                    </a:lnTo>
                    <a:lnTo>
                      <a:pt x="4995" y="4046"/>
                    </a:lnTo>
                    <a:lnTo>
                      <a:pt x="4998" y="4008"/>
                    </a:lnTo>
                    <a:lnTo>
                      <a:pt x="5001" y="4027"/>
                    </a:lnTo>
                    <a:lnTo>
                      <a:pt x="5004" y="3990"/>
                    </a:lnTo>
                    <a:lnTo>
                      <a:pt x="5007" y="4008"/>
                    </a:lnTo>
                    <a:lnTo>
                      <a:pt x="5010" y="3971"/>
                    </a:lnTo>
                    <a:lnTo>
                      <a:pt x="5013" y="4008"/>
                    </a:lnTo>
                    <a:lnTo>
                      <a:pt x="5015" y="4064"/>
                    </a:lnTo>
                    <a:lnTo>
                      <a:pt x="5019" y="3990"/>
                    </a:lnTo>
                    <a:lnTo>
                      <a:pt x="5021" y="3990"/>
                    </a:lnTo>
                    <a:lnTo>
                      <a:pt x="5024" y="3990"/>
                    </a:lnTo>
                    <a:lnTo>
                      <a:pt x="5027" y="4008"/>
                    </a:lnTo>
                    <a:lnTo>
                      <a:pt x="5030" y="3990"/>
                    </a:lnTo>
                    <a:lnTo>
                      <a:pt x="5032" y="3971"/>
                    </a:lnTo>
                    <a:lnTo>
                      <a:pt x="5036" y="4027"/>
                    </a:lnTo>
                    <a:lnTo>
                      <a:pt x="5038" y="3971"/>
                    </a:lnTo>
                    <a:lnTo>
                      <a:pt x="5041" y="4046"/>
                    </a:lnTo>
                    <a:lnTo>
                      <a:pt x="5044" y="4064"/>
                    </a:lnTo>
                    <a:lnTo>
                      <a:pt x="5047" y="4046"/>
                    </a:lnTo>
                    <a:lnTo>
                      <a:pt x="5049" y="3971"/>
                    </a:lnTo>
                    <a:lnTo>
                      <a:pt x="5053" y="3971"/>
                    </a:lnTo>
                    <a:lnTo>
                      <a:pt x="5055" y="3971"/>
                    </a:lnTo>
                    <a:lnTo>
                      <a:pt x="5058" y="3953"/>
                    </a:lnTo>
                    <a:lnTo>
                      <a:pt x="5061" y="3971"/>
                    </a:lnTo>
                    <a:lnTo>
                      <a:pt x="5064" y="3971"/>
                    </a:lnTo>
                    <a:lnTo>
                      <a:pt x="5066" y="3935"/>
                    </a:lnTo>
                    <a:lnTo>
                      <a:pt x="5070" y="4027"/>
                    </a:lnTo>
                    <a:lnTo>
                      <a:pt x="5072" y="3953"/>
                    </a:lnTo>
                    <a:lnTo>
                      <a:pt x="5075" y="3953"/>
                    </a:lnTo>
                    <a:lnTo>
                      <a:pt x="5078" y="3953"/>
                    </a:lnTo>
                    <a:lnTo>
                      <a:pt x="5081" y="3971"/>
                    </a:lnTo>
                    <a:lnTo>
                      <a:pt x="5083" y="4027"/>
                    </a:lnTo>
                    <a:lnTo>
                      <a:pt x="5087" y="4027"/>
                    </a:lnTo>
                    <a:lnTo>
                      <a:pt x="5089" y="3990"/>
                    </a:lnTo>
                    <a:lnTo>
                      <a:pt x="5092" y="3971"/>
                    </a:lnTo>
                    <a:lnTo>
                      <a:pt x="5095" y="3953"/>
                    </a:lnTo>
                    <a:lnTo>
                      <a:pt x="5098" y="4008"/>
                    </a:lnTo>
                    <a:lnTo>
                      <a:pt x="5100" y="4008"/>
                    </a:lnTo>
                    <a:lnTo>
                      <a:pt x="5104" y="3971"/>
                    </a:lnTo>
                    <a:lnTo>
                      <a:pt x="5106" y="3971"/>
                    </a:lnTo>
                    <a:lnTo>
                      <a:pt x="5109" y="3935"/>
                    </a:lnTo>
                    <a:lnTo>
                      <a:pt x="5112" y="4008"/>
                    </a:lnTo>
                    <a:lnTo>
                      <a:pt x="5115" y="4008"/>
                    </a:lnTo>
                    <a:lnTo>
                      <a:pt x="5118" y="3990"/>
                    </a:lnTo>
                    <a:lnTo>
                      <a:pt x="5121" y="3971"/>
                    </a:lnTo>
                    <a:lnTo>
                      <a:pt x="5124" y="4082"/>
                    </a:lnTo>
                    <a:lnTo>
                      <a:pt x="5126" y="4064"/>
                    </a:lnTo>
                    <a:lnTo>
                      <a:pt x="5130" y="4027"/>
                    </a:lnTo>
                    <a:lnTo>
                      <a:pt x="5132" y="3953"/>
                    </a:lnTo>
                    <a:lnTo>
                      <a:pt x="5136" y="3953"/>
                    </a:lnTo>
                    <a:lnTo>
                      <a:pt x="5138" y="4046"/>
                    </a:lnTo>
                    <a:lnTo>
                      <a:pt x="5141" y="4027"/>
                    </a:lnTo>
                    <a:lnTo>
                      <a:pt x="5143" y="3971"/>
                    </a:lnTo>
                    <a:lnTo>
                      <a:pt x="5147" y="3971"/>
                    </a:lnTo>
                    <a:lnTo>
                      <a:pt x="5149" y="4064"/>
                    </a:lnTo>
                    <a:lnTo>
                      <a:pt x="5153" y="4027"/>
                    </a:lnTo>
                    <a:lnTo>
                      <a:pt x="5155" y="3953"/>
                    </a:lnTo>
                    <a:lnTo>
                      <a:pt x="5158" y="4046"/>
                    </a:lnTo>
                    <a:lnTo>
                      <a:pt x="5160" y="4046"/>
                    </a:lnTo>
                    <a:lnTo>
                      <a:pt x="5164" y="4008"/>
                    </a:lnTo>
                    <a:lnTo>
                      <a:pt x="5166" y="4027"/>
                    </a:lnTo>
                    <a:lnTo>
                      <a:pt x="5170" y="3971"/>
                    </a:lnTo>
                    <a:lnTo>
                      <a:pt x="5172" y="3990"/>
                    </a:lnTo>
                    <a:lnTo>
                      <a:pt x="5175" y="3953"/>
                    </a:lnTo>
                    <a:lnTo>
                      <a:pt x="5177" y="4046"/>
                    </a:lnTo>
                    <a:lnTo>
                      <a:pt x="5181" y="4046"/>
                    </a:lnTo>
                    <a:lnTo>
                      <a:pt x="5183" y="4064"/>
                    </a:lnTo>
                    <a:lnTo>
                      <a:pt x="5187" y="4008"/>
                    </a:lnTo>
                    <a:lnTo>
                      <a:pt x="5189" y="3971"/>
                    </a:lnTo>
                    <a:lnTo>
                      <a:pt x="5192" y="3990"/>
                    </a:lnTo>
                    <a:lnTo>
                      <a:pt x="5194" y="3917"/>
                    </a:lnTo>
                    <a:lnTo>
                      <a:pt x="5198" y="3935"/>
                    </a:lnTo>
                    <a:lnTo>
                      <a:pt x="5200" y="3861"/>
                    </a:lnTo>
                    <a:lnTo>
                      <a:pt x="5204" y="3935"/>
                    </a:lnTo>
                    <a:lnTo>
                      <a:pt x="5206" y="3917"/>
                    </a:lnTo>
                    <a:lnTo>
                      <a:pt x="5209" y="3990"/>
                    </a:lnTo>
                    <a:lnTo>
                      <a:pt x="5211" y="3935"/>
                    </a:lnTo>
                    <a:lnTo>
                      <a:pt x="5215" y="3971"/>
                    </a:lnTo>
                    <a:lnTo>
                      <a:pt x="5217" y="3917"/>
                    </a:lnTo>
                    <a:lnTo>
                      <a:pt x="5221" y="3953"/>
                    </a:lnTo>
                    <a:lnTo>
                      <a:pt x="5224" y="4046"/>
                    </a:lnTo>
                    <a:lnTo>
                      <a:pt x="5226" y="3971"/>
                    </a:lnTo>
                    <a:lnTo>
                      <a:pt x="5230" y="3971"/>
                    </a:lnTo>
                    <a:lnTo>
                      <a:pt x="5232" y="4082"/>
                    </a:lnTo>
                    <a:lnTo>
                      <a:pt x="5235" y="4027"/>
                    </a:lnTo>
                    <a:lnTo>
                      <a:pt x="5238" y="4008"/>
                    </a:lnTo>
                    <a:lnTo>
                      <a:pt x="5241" y="4008"/>
                    </a:lnTo>
                    <a:lnTo>
                      <a:pt x="5243" y="4027"/>
                    </a:lnTo>
                    <a:lnTo>
                      <a:pt x="5247" y="4027"/>
                    </a:lnTo>
                    <a:lnTo>
                      <a:pt x="5249" y="4064"/>
                    </a:lnTo>
                    <a:lnTo>
                      <a:pt x="5252" y="3990"/>
                    </a:lnTo>
                    <a:lnTo>
                      <a:pt x="5255" y="3953"/>
                    </a:lnTo>
                    <a:lnTo>
                      <a:pt x="5258" y="3990"/>
                    </a:lnTo>
                    <a:lnTo>
                      <a:pt x="5260" y="4046"/>
                    </a:lnTo>
                    <a:lnTo>
                      <a:pt x="5264" y="4027"/>
                    </a:lnTo>
                    <a:lnTo>
                      <a:pt x="5266" y="4064"/>
                    </a:lnTo>
                    <a:lnTo>
                      <a:pt x="5269" y="4082"/>
                    </a:lnTo>
                    <a:lnTo>
                      <a:pt x="5272" y="4027"/>
                    </a:lnTo>
                    <a:lnTo>
                      <a:pt x="5275" y="4046"/>
                    </a:lnTo>
                    <a:lnTo>
                      <a:pt x="5277" y="3971"/>
                    </a:lnTo>
                    <a:lnTo>
                      <a:pt x="5281" y="4027"/>
                    </a:lnTo>
                    <a:lnTo>
                      <a:pt x="5283" y="3990"/>
                    </a:lnTo>
                    <a:lnTo>
                      <a:pt x="5286" y="4064"/>
                    </a:lnTo>
                    <a:lnTo>
                      <a:pt x="5289" y="3971"/>
                    </a:lnTo>
                    <a:lnTo>
                      <a:pt x="5292" y="3971"/>
                    </a:lnTo>
                    <a:lnTo>
                      <a:pt x="5294" y="4064"/>
                    </a:lnTo>
                    <a:lnTo>
                      <a:pt x="5298" y="4064"/>
                    </a:lnTo>
                    <a:lnTo>
                      <a:pt x="5300" y="4064"/>
                    </a:lnTo>
                    <a:lnTo>
                      <a:pt x="5303" y="4008"/>
                    </a:lnTo>
                    <a:lnTo>
                      <a:pt x="5306" y="4027"/>
                    </a:lnTo>
                    <a:lnTo>
                      <a:pt x="5309" y="4008"/>
                    </a:lnTo>
                    <a:lnTo>
                      <a:pt x="5311" y="4008"/>
                    </a:lnTo>
                    <a:lnTo>
                      <a:pt x="5315" y="3971"/>
                    </a:lnTo>
                    <a:lnTo>
                      <a:pt x="5318" y="4027"/>
                    </a:lnTo>
                    <a:lnTo>
                      <a:pt x="5320" y="3990"/>
                    </a:lnTo>
                    <a:lnTo>
                      <a:pt x="5324" y="3917"/>
                    </a:lnTo>
                    <a:lnTo>
                      <a:pt x="5326" y="3971"/>
                    </a:lnTo>
                    <a:lnTo>
                      <a:pt x="5329" y="3953"/>
                    </a:lnTo>
                    <a:lnTo>
                      <a:pt x="5332" y="3990"/>
                    </a:lnTo>
                    <a:lnTo>
                      <a:pt x="5335" y="3990"/>
                    </a:lnTo>
                    <a:lnTo>
                      <a:pt x="5337" y="3953"/>
                    </a:lnTo>
                    <a:lnTo>
                      <a:pt x="5341" y="4046"/>
                    </a:lnTo>
                    <a:lnTo>
                      <a:pt x="5343" y="4027"/>
                    </a:lnTo>
                    <a:lnTo>
                      <a:pt x="5346" y="3990"/>
                    </a:lnTo>
                    <a:lnTo>
                      <a:pt x="5349" y="4008"/>
                    </a:lnTo>
                    <a:lnTo>
                      <a:pt x="5352" y="4008"/>
                    </a:lnTo>
                    <a:lnTo>
                      <a:pt x="5354" y="3990"/>
                    </a:lnTo>
                    <a:lnTo>
                      <a:pt x="5358" y="4027"/>
                    </a:lnTo>
                    <a:lnTo>
                      <a:pt x="5360" y="4046"/>
                    </a:lnTo>
                    <a:lnTo>
                      <a:pt x="5363" y="4046"/>
                    </a:lnTo>
                    <a:lnTo>
                      <a:pt x="5366" y="3971"/>
                    </a:lnTo>
                    <a:lnTo>
                      <a:pt x="5369" y="3990"/>
                    </a:lnTo>
                    <a:lnTo>
                      <a:pt x="5371" y="4008"/>
                    </a:lnTo>
                    <a:lnTo>
                      <a:pt x="5375" y="3990"/>
                    </a:lnTo>
                    <a:lnTo>
                      <a:pt x="5377" y="3953"/>
                    </a:lnTo>
                    <a:lnTo>
                      <a:pt x="5380" y="4008"/>
                    </a:lnTo>
                    <a:lnTo>
                      <a:pt x="5383" y="4046"/>
                    </a:lnTo>
                    <a:lnTo>
                      <a:pt x="5386" y="4027"/>
                    </a:lnTo>
                    <a:lnTo>
                      <a:pt x="5388" y="3971"/>
                    </a:lnTo>
                    <a:lnTo>
                      <a:pt x="5392" y="3971"/>
                    </a:lnTo>
                    <a:lnTo>
                      <a:pt x="5394" y="3971"/>
                    </a:lnTo>
                    <a:lnTo>
                      <a:pt x="5397" y="4008"/>
                    </a:lnTo>
                    <a:lnTo>
                      <a:pt x="5400" y="4046"/>
                    </a:lnTo>
                    <a:lnTo>
                      <a:pt x="5403" y="3990"/>
                    </a:lnTo>
                    <a:lnTo>
                      <a:pt x="5407" y="4027"/>
                    </a:lnTo>
                    <a:lnTo>
                      <a:pt x="5409" y="4027"/>
                    </a:lnTo>
                    <a:lnTo>
                      <a:pt x="5412" y="4046"/>
                    </a:lnTo>
                    <a:lnTo>
                      <a:pt x="5415" y="4046"/>
                    </a:lnTo>
                    <a:lnTo>
                      <a:pt x="5418" y="4064"/>
                    </a:lnTo>
                    <a:lnTo>
                      <a:pt x="5420" y="4008"/>
                    </a:lnTo>
                    <a:lnTo>
                      <a:pt x="5424" y="3971"/>
                    </a:lnTo>
                    <a:lnTo>
                      <a:pt x="5426" y="4008"/>
                    </a:lnTo>
                    <a:lnTo>
                      <a:pt x="5429" y="3990"/>
                    </a:lnTo>
                    <a:lnTo>
                      <a:pt x="5432" y="4027"/>
                    </a:lnTo>
                    <a:lnTo>
                      <a:pt x="5435" y="3990"/>
                    </a:lnTo>
                    <a:lnTo>
                      <a:pt x="5437" y="3953"/>
                    </a:lnTo>
                    <a:lnTo>
                      <a:pt x="5441" y="3917"/>
                    </a:lnTo>
                    <a:lnTo>
                      <a:pt x="5443" y="3953"/>
                    </a:lnTo>
                    <a:lnTo>
                      <a:pt x="5446" y="3917"/>
                    </a:lnTo>
                    <a:lnTo>
                      <a:pt x="5449" y="3861"/>
                    </a:lnTo>
                    <a:lnTo>
                      <a:pt x="5452" y="3971"/>
                    </a:lnTo>
                    <a:lnTo>
                      <a:pt x="5454" y="3935"/>
                    </a:lnTo>
                    <a:lnTo>
                      <a:pt x="5458" y="3990"/>
                    </a:lnTo>
                    <a:lnTo>
                      <a:pt x="5460" y="3971"/>
                    </a:lnTo>
                    <a:lnTo>
                      <a:pt x="5463" y="4008"/>
                    </a:lnTo>
                    <a:lnTo>
                      <a:pt x="5466" y="4008"/>
                    </a:lnTo>
                    <a:lnTo>
                      <a:pt x="5469" y="4027"/>
                    </a:lnTo>
                    <a:lnTo>
                      <a:pt x="5471" y="3971"/>
                    </a:lnTo>
                    <a:lnTo>
                      <a:pt x="5475" y="3917"/>
                    </a:lnTo>
                    <a:lnTo>
                      <a:pt x="5477" y="3971"/>
                    </a:lnTo>
                    <a:lnTo>
                      <a:pt x="5480" y="4046"/>
                    </a:lnTo>
                    <a:lnTo>
                      <a:pt x="5483" y="3990"/>
                    </a:lnTo>
                    <a:lnTo>
                      <a:pt x="5486" y="4008"/>
                    </a:lnTo>
                    <a:lnTo>
                      <a:pt x="5489" y="3990"/>
                    </a:lnTo>
                    <a:lnTo>
                      <a:pt x="5492" y="4064"/>
                    </a:lnTo>
                    <a:lnTo>
                      <a:pt x="5495" y="3990"/>
                    </a:lnTo>
                    <a:lnTo>
                      <a:pt x="5497" y="3990"/>
                    </a:lnTo>
                    <a:lnTo>
                      <a:pt x="5501" y="4027"/>
                    </a:lnTo>
                    <a:lnTo>
                      <a:pt x="5503" y="3990"/>
                    </a:lnTo>
                    <a:lnTo>
                      <a:pt x="5506" y="3935"/>
                    </a:lnTo>
                    <a:lnTo>
                      <a:pt x="5509" y="4027"/>
                    </a:lnTo>
                    <a:lnTo>
                      <a:pt x="5512" y="3990"/>
                    </a:lnTo>
                    <a:lnTo>
                      <a:pt x="5514" y="4027"/>
                    </a:lnTo>
                    <a:lnTo>
                      <a:pt x="5518" y="4027"/>
                    </a:lnTo>
                    <a:lnTo>
                      <a:pt x="5520" y="3953"/>
                    </a:lnTo>
                    <a:lnTo>
                      <a:pt x="5523" y="4008"/>
                    </a:lnTo>
                    <a:lnTo>
                      <a:pt x="5526" y="3990"/>
                    </a:lnTo>
                    <a:lnTo>
                      <a:pt x="5529" y="4008"/>
                    </a:lnTo>
                    <a:lnTo>
                      <a:pt x="5531" y="4008"/>
                    </a:lnTo>
                    <a:lnTo>
                      <a:pt x="5535" y="3990"/>
                    </a:lnTo>
                    <a:lnTo>
                      <a:pt x="5537" y="4008"/>
                    </a:lnTo>
                    <a:lnTo>
                      <a:pt x="5540" y="4008"/>
                    </a:lnTo>
                    <a:lnTo>
                      <a:pt x="5543" y="4008"/>
                    </a:lnTo>
                    <a:lnTo>
                      <a:pt x="5546" y="4008"/>
                    </a:lnTo>
                    <a:lnTo>
                      <a:pt x="5548" y="3935"/>
                    </a:lnTo>
                    <a:lnTo>
                      <a:pt x="5552" y="3917"/>
                    </a:lnTo>
                    <a:lnTo>
                      <a:pt x="5554" y="3953"/>
                    </a:lnTo>
                    <a:lnTo>
                      <a:pt x="5557" y="3935"/>
                    </a:lnTo>
                    <a:lnTo>
                      <a:pt x="5560" y="3971"/>
                    </a:lnTo>
                    <a:lnTo>
                      <a:pt x="5563" y="3990"/>
                    </a:lnTo>
                    <a:lnTo>
                      <a:pt x="5565" y="4064"/>
                    </a:lnTo>
                    <a:lnTo>
                      <a:pt x="5569" y="3971"/>
                    </a:lnTo>
                    <a:lnTo>
                      <a:pt x="5572" y="3990"/>
                    </a:lnTo>
                    <a:lnTo>
                      <a:pt x="5574" y="3917"/>
                    </a:lnTo>
                    <a:lnTo>
                      <a:pt x="5578" y="3990"/>
                    </a:lnTo>
                    <a:lnTo>
                      <a:pt x="5580" y="4008"/>
                    </a:lnTo>
                    <a:lnTo>
                      <a:pt x="5584" y="3990"/>
                    </a:lnTo>
                    <a:lnTo>
                      <a:pt x="5586" y="3953"/>
                    </a:lnTo>
                    <a:lnTo>
                      <a:pt x="5589" y="3953"/>
                    </a:lnTo>
                    <a:lnTo>
                      <a:pt x="5591" y="4008"/>
                    </a:lnTo>
                    <a:lnTo>
                      <a:pt x="5595" y="4008"/>
                    </a:lnTo>
                    <a:lnTo>
                      <a:pt x="5597" y="4027"/>
                    </a:lnTo>
                    <a:lnTo>
                      <a:pt x="5601" y="3971"/>
                    </a:lnTo>
                    <a:lnTo>
                      <a:pt x="5603" y="4008"/>
                    </a:lnTo>
                    <a:lnTo>
                      <a:pt x="5606" y="4064"/>
                    </a:lnTo>
                    <a:lnTo>
                      <a:pt x="5608" y="4008"/>
                    </a:lnTo>
                    <a:lnTo>
                      <a:pt x="5612" y="4008"/>
                    </a:lnTo>
                    <a:lnTo>
                      <a:pt x="5614" y="3971"/>
                    </a:lnTo>
                    <a:lnTo>
                      <a:pt x="5618" y="4046"/>
                    </a:lnTo>
                    <a:lnTo>
                      <a:pt x="5620" y="4046"/>
                    </a:lnTo>
                    <a:lnTo>
                      <a:pt x="5623" y="4027"/>
                    </a:lnTo>
                    <a:lnTo>
                      <a:pt x="5625" y="3953"/>
                    </a:lnTo>
                    <a:lnTo>
                      <a:pt x="5629" y="4064"/>
                    </a:lnTo>
                    <a:lnTo>
                      <a:pt x="5631" y="4046"/>
                    </a:lnTo>
                    <a:lnTo>
                      <a:pt x="5635" y="4008"/>
                    </a:lnTo>
                    <a:lnTo>
                      <a:pt x="5637" y="4008"/>
                    </a:lnTo>
                    <a:lnTo>
                      <a:pt x="5640" y="4008"/>
                    </a:lnTo>
                    <a:lnTo>
                      <a:pt x="5642" y="3953"/>
                    </a:lnTo>
                    <a:lnTo>
                      <a:pt x="5646" y="4008"/>
                    </a:lnTo>
                    <a:lnTo>
                      <a:pt x="5649" y="4027"/>
                    </a:lnTo>
                    <a:lnTo>
                      <a:pt x="5652" y="4008"/>
                    </a:lnTo>
                    <a:lnTo>
                      <a:pt x="5655" y="3971"/>
                    </a:lnTo>
                    <a:lnTo>
                      <a:pt x="5657" y="3990"/>
                    </a:lnTo>
                    <a:lnTo>
                      <a:pt x="5661" y="4008"/>
                    </a:lnTo>
                    <a:lnTo>
                      <a:pt x="5663" y="3953"/>
                    </a:lnTo>
                    <a:lnTo>
                      <a:pt x="5666" y="4008"/>
                    </a:lnTo>
                    <a:lnTo>
                      <a:pt x="5669" y="4008"/>
                    </a:lnTo>
                    <a:lnTo>
                      <a:pt x="5672" y="3971"/>
                    </a:lnTo>
                    <a:lnTo>
                      <a:pt x="5674" y="4082"/>
                    </a:lnTo>
                    <a:lnTo>
                      <a:pt x="5678" y="4046"/>
                    </a:lnTo>
                    <a:lnTo>
                      <a:pt x="5680" y="3953"/>
                    </a:lnTo>
                    <a:lnTo>
                      <a:pt x="5683" y="3990"/>
                    </a:lnTo>
                    <a:lnTo>
                      <a:pt x="5686" y="4008"/>
                    </a:lnTo>
                    <a:lnTo>
                      <a:pt x="5689" y="4027"/>
                    </a:lnTo>
                    <a:lnTo>
                      <a:pt x="5691" y="4008"/>
                    </a:lnTo>
                    <a:lnTo>
                      <a:pt x="5695" y="3990"/>
                    </a:lnTo>
                    <a:lnTo>
                      <a:pt x="5697" y="3990"/>
                    </a:lnTo>
                    <a:lnTo>
                      <a:pt x="5700" y="4027"/>
                    </a:lnTo>
                    <a:lnTo>
                      <a:pt x="5703" y="3990"/>
                    </a:lnTo>
                    <a:lnTo>
                      <a:pt x="5706" y="3971"/>
                    </a:lnTo>
                    <a:lnTo>
                      <a:pt x="5708" y="4027"/>
                    </a:lnTo>
                    <a:lnTo>
                      <a:pt x="5712" y="3935"/>
                    </a:lnTo>
                    <a:lnTo>
                      <a:pt x="5714" y="4008"/>
                    </a:lnTo>
                    <a:lnTo>
                      <a:pt x="5717" y="3935"/>
                    </a:lnTo>
                    <a:lnTo>
                      <a:pt x="5721" y="4008"/>
                    </a:lnTo>
                    <a:lnTo>
                      <a:pt x="5723" y="3971"/>
                    </a:lnTo>
                    <a:lnTo>
                      <a:pt x="5726" y="3953"/>
                    </a:lnTo>
                    <a:lnTo>
                      <a:pt x="5729" y="3953"/>
                    </a:lnTo>
                    <a:lnTo>
                      <a:pt x="5732" y="3971"/>
                    </a:lnTo>
                    <a:lnTo>
                      <a:pt x="5734" y="3897"/>
                    </a:lnTo>
                    <a:lnTo>
                      <a:pt x="5738" y="3953"/>
                    </a:lnTo>
                    <a:lnTo>
                      <a:pt x="5740" y="3990"/>
                    </a:lnTo>
                    <a:lnTo>
                      <a:pt x="5743" y="3971"/>
                    </a:lnTo>
                    <a:lnTo>
                      <a:pt x="5746" y="3935"/>
                    </a:lnTo>
                    <a:lnTo>
                      <a:pt x="5749" y="3990"/>
                    </a:lnTo>
                    <a:lnTo>
                      <a:pt x="5751" y="3990"/>
                    </a:lnTo>
                    <a:lnTo>
                      <a:pt x="5755" y="4008"/>
                    </a:lnTo>
                    <a:lnTo>
                      <a:pt x="5757" y="3935"/>
                    </a:lnTo>
                    <a:lnTo>
                      <a:pt x="5760" y="3990"/>
                    </a:lnTo>
                    <a:lnTo>
                      <a:pt x="5763" y="3971"/>
                    </a:lnTo>
                    <a:lnTo>
                      <a:pt x="5766" y="4008"/>
                    </a:lnTo>
                    <a:lnTo>
                      <a:pt x="5768" y="3971"/>
                    </a:lnTo>
                    <a:lnTo>
                      <a:pt x="5772" y="3990"/>
                    </a:lnTo>
                    <a:lnTo>
                      <a:pt x="5774" y="3971"/>
                    </a:lnTo>
                    <a:lnTo>
                      <a:pt x="5777" y="3953"/>
                    </a:lnTo>
                    <a:lnTo>
                      <a:pt x="5780" y="3935"/>
                    </a:lnTo>
                    <a:lnTo>
                      <a:pt x="5783" y="3953"/>
                    </a:lnTo>
                    <a:lnTo>
                      <a:pt x="5785" y="4008"/>
                    </a:lnTo>
                    <a:lnTo>
                      <a:pt x="5789" y="3990"/>
                    </a:lnTo>
                    <a:lnTo>
                      <a:pt x="5792" y="3971"/>
                    </a:lnTo>
                    <a:lnTo>
                      <a:pt x="5794" y="3990"/>
                    </a:lnTo>
                    <a:lnTo>
                      <a:pt x="5798" y="4008"/>
                    </a:lnTo>
                    <a:lnTo>
                      <a:pt x="5800" y="3990"/>
                    </a:lnTo>
                    <a:lnTo>
                      <a:pt x="5804" y="3971"/>
                    </a:lnTo>
                    <a:lnTo>
                      <a:pt x="5806" y="3990"/>
                    </a:lnTo>
                    <a:lnTo>
                      <a:pt x="5809" y="4008"/>
                    </a:lnTo>
                    <a:lnTo>
                      <a:pt x="5811" y="3953"/>
                    </a:lnTo>
                    <a:lnTo>
                      <a:pt x="5815" y="3953"/>
                    </a:lnTo>
                    <a:lnTo>
                      <a:pt x="5817" y="3935"/>
                    </a:lnTo>
                    <a:lnTo>
                      <a:pt x="5821" y="3917"/>
                    </a:lnTo>
                    <a:lnTo>
                      <a:pt x="5823" y="3953"/>
                    </a:lnTo>
                    <a:lnTo>
                      <a:pt x="5826" y="3953"/>
                    </a:lnTo>
                    <a:lnTo>
                      <a:pt x="5828" y="3953"/>
                    </a:lnTo>
                    <a:lnTo>
                      <a:pt x="5832" y="3935"/>
                    </a:lnTo>
                    <a:lnTo>
                      <a:pt x="5834" y="3897"/>
                    </a:lnTo>
                    <a:lnTo>
                      <a:pt x="5838" y="3897"/>
                    </a:lnTo>
                    <a:lnTo>
                      <a:pt x="5840" y="3897"/>
                    </a:lnTo>
                    <a:lnTo>
                      <a:pt x="5843" y="3935"/>
                    </a:lnTo>
                    <a:lnTo>
                      <a:pt x="5845" y="3917"/>
                    </a:lnTo>
                    <a:lnTo>
                      <a:pt x="5849" y="3879"/>
                    </a:lnTo>
                    <a:lnTo>
                      <a:pt x="5851" y="3953"/>
                    </a:lnTo>
                    <a:lnTo>
                      <a:pt x="5855" y="4027"/>
                    </a:lnTo>
                    <a:lnTo>
                      <a:pt x="5857" y="3953"/>
                    </a:lnTo>
                    <a:lnTo>
                      <a:pt x="5860" y="3971"/>
                    </a:lnTo>
                    <a:lnTo>
                      <a:pt x="5864" y="3953"/>
                    </a:lnTo>
                    <a:lnTo>
                      <a:pt x="5866" y="3971"/>
                    </a:lnTo>
                    <a:lnTo>
                      <a:pt x="5869" y="3953"/>
                    </a:lnTo>
                    <a:lnTo>
                      <a:pt x="5872" y="3971"/>
                    </a:lnTo>
                    <a:lnTo>
                      <a:pt x="5875" y="4008"/>
                    </a:lnTo>
                    <a:lnTo>
                      <a:pt x="5877" y="3990"/>
                    </a:lnTo>
                    <a:lnTo>
                      <a:pt x="5881" y="4027"/>
                    </a:lnTo>
                    <a:lnTo>
                      <a:pt x="5883" y="4008"/>
                    </a:lnTo>
                    <a:lnTo>
                      <a:pt x="5886" y="3990"/>
                    </a:lnTo>
                    <a:lnTo>
                      <a:pt x="5889" y="4008"/>
                    </a:lnTo>
                    <a:lnTo>
                      <a:pt x="5892" y="4120"/>
                    </a:lnTo>
                    <a:lnTo>
                      <a:pt x="5894" y="3990"/>
                    </a:lnTo>
                    <a:lnTo>
                      <a:pt x="5898" y="3990"/>
                    </a:lnTo>
                    <a:lnTo>
                      <a:pt x="5900" y="3953"/>
                    </a:lnTo>
                    <a:lnTo>
                      <a:pt x="5903" y="3971"/>
                    </a:lnTo>
                    <a:lnTo>
                      <a:pt x="5906" y="3917"/>
                    </a:lnTo>
                    <a:lnTo>
                      <a:pt x="5909" y="3953"/>
                    </a:lnTo>
                    <a:lnTo>
                      <a:pt x="5911" y="4008"/>
                    </a:lnTo>
                    <a:lnTo>
                      <a:pt x="5915" y="3990"/>
                    </a:lnTo>
                    <a:lnTo>
                      <a:pt x="5917" y="3953"/>
                    </a:lnTo>
                    <a:lnTo>
                      <a:pt x="5920" y="3935"/>
                    </a:lnTo>
                    <a:lnTo>
                      <a:pt x="5924" y="4008"/>
                    </a:lnTo>
                    <a:lnTo>
                      <a:pt x="5926" y="4008"/>
                    </a:lnTo>
                    <a:lnTo>
                      <a:pt x="5929" y="3953"/>
                    </a:lnTo>
                    <a:lnTo>
                      <a:pt x="5932" y="4008"/>
                    </a:lnTo>
                    <a:lnTo>
                      <a:pt x="5935" y="4008"/>
                    </a:lnTo>
                    <a:lnTo>
                      <a:pt x="5937" y="4027"/>
                    </a:lnTo>
                    <a:lnTo>
                      <a:pt x="5941" y="3935"/>
                    </a:lnTo>
                    <a:lnTo>
                      <a:pt x="5943" y="3953"/>
                    </a:lnTo>
                    <a:lnTo>
                      <a:pt x="5946" y="4064"/>
                    </a:lnTo>
                    <a:lnTo>
                      <a:pt x="5949" y="3990"/>
                    </a:lnTo>
                    <a:lnTo>
                      <a:pt x="5952" y="4008"/>
                    </a:lnTo>
                    <a:lnTo>
                      <a:pt x="5954" y="3990"/>
                    </a:lnTo>
                    <a:lnTo>
                      <a:pt x="5958" y="3990"/>
                    </a:lnTo>
                    <a:lnTo>
                      <a:pt x="5960" y="3935"/>
                    </a:lnTo>
                    <a:lnTo>
                      <a:pt x="5963" y="3971"/>
                    </a:lnTo>
                    <a:lnTo>
                      <a:pt x="5966" y="3842"/>
                    </a:lnTo>
                    <a:lnTo>
                      <a:pt x="5969" y="3842"/>
                    </a:lnTo>
                    <a:lnTo>
                      <a:pt x="5971" y="3861"/>
                    </a:lnTo>
                    <a:lnTo>
                      <a:pt x="5975" y="3861"/>
                    </a:lnTo>
                    <a:lnTo>
                      <a:pt x="5977" y="3842"/>
                    </a:lnTo>
                    <a:lnTo>
                      <a:pt x="5980" y="3935"/>
                    </a:lnTo>
                    <a:lnTo>
                      <a:pt x="5983" y="3953"/>
                    </a:lnTo>
                    <a:lnTo>
                      <a:pt x="5986" y="3935"/>
                    </a:lnTo>
                    <a:lnTo>
                      <a:pt x="5990" y="3971"/>
                    </a:lnTo>
                    <a:lnTo>
                      <a:pt x="5992" y="3971"/>
                    </a:lnTo>
                    <a:lnTo>
                      <a:pt x="5995" y="3953"/>
                    </a:lnTo>
                    <a:lnTo>
                      <a:pt x="5997" y="3935"/>
                    </a:lnTo>
                    <a:lnTo>
                      <a:pt x="6001" y="3953"/>
                    </a:lnTo>
                    <a:lnTo>
                      <a:pt x="6003" y="4008"/>
                    </a:lnTo>
                    <a:lnTo>
                      <a:pt x="6007" y="4046"/>
                    </a:lnTo>
                    <a:lnTo>
                      <a:pt x="6009" y="3990"/>
                    </a:lnTo>
                    <a:lnTo>
                      <a:pt x="6012" y="4027"/>
                    </a:lnTo>
                    <a:lnTo>
                      <a:pt x="6014" y="4027"/>
                    </a:lnTo>
                    <a:lnTo>
                      <a:pt x="6018" y="4027"/>
                    </a:lnTo>
                    <a:lnTo>
                      <a:pt x="6020" y="4046"/>
                    </a:lnTo>
                    <a:lnTo>
                      <a:pt x="6024" y="3990"/>
                    </a:lnTo>
                    <a:lnTo>
                      <a:pt x="6026" y="4046"/>
                    </a:lnTo>
                    <a:lnTo>
                      <a:pt x="6029" y="4027"/>
                    </a:lnTo>
                    <a:lnTo>
                      <a:pt x="6031" y="4008"/>
                    </a:lnTo>
                    <a:lnTo>
                      <a:pt x="6035" y="4027"/>
                    </a:lnTo>
                    <a:lnTo>
                      <a:pt x="6037" y="3917"/>
                    </a:lnTo>
                    <a:lnTo>
                      <a:pt x="6041" y="3990"/>
                    </a:lnTo>
                    <a:lnTo>
                      <a:pt x="6043" y="3953"/>
                    </a:lnTo>
                    <a:lnTo>
                      <a:pt x="6046" y="3990"/>
                    </a:lnTo>
                    <a:lnTo>
                      <a:pt x="6050" y="3917"/>
                    </a:lnTo>
                    <a:lnTo>
                      <a:pt x="6052" y="4008"/>
                    </a:lnTo>
                    <a:lnTo>
                      <a:pt x="6055" y="4008"/>
                    </a:lnTo>
                    <a:lnTo>
                      <a:pt x="6058" y="4008"/>
                    </a:lnTo>
                    <a:lnTo>
                      <a:pt x="6061" y="3990"/>
                    </a:lnTo>
                    <a:lnTo>
                      <a:pt x="6063" y="3990"/>
                    </a:lnTo>
                    <a:lnTo>
                      <a:pt x="6067" y="4027"/>
                    </a:lnTo>
                    <a:lnTo>
                      <a:pt x="6069" y="4027"/>
                    </a:lnTo>
                    <a:lnTo>
                      <a:pt x="6072" y="3990"/>
                    </a:lnTo>
                    <a:lnTo>
                      <a:pt x="6075" y="4046"/>
                    </a:lnTo>
                    <a:lnTo>
                      <a:pt x="6078" y="3953"/>
                    </a:lnTo>
                    <a:lnTo>
                      <a:pt x="6080" y="3953"/>
                    </a:lnTo>
                    <a:lnTo>
                      <a:pt x="6084" y="3917"/>
                    </a:lnTo>
                    <a:lnTo>
                      <a:pt x="6086" y="3917"/>
                    </a:lnTo>
                    <a:lnTo>
                      <a:pt x="6089" y="3897"/>
                    </a:lnTo>
                    <a:lnTo>
                      <a:pt x="6092" y="3879"/>
                    </a:lnTo>
                    <a:lnTo>
                      <a:pt x="6095" y="3953"/>
                    </a:lnTo>
                    <a:lnTo>
                      <a:pt x="6097" y="3990"/>
                    </a:lnTo>
                    <a:lnTo>
                      <a:pt x="6101" y="3935"/>
                    </a:lnTo>
                    <a:lnTo>
                      <a:pt x="6103" y="3917"/>
                    </a:lnTo>
                    <a:lnTo>
                      <a:pt x="6106" y="3935"/>
                    </a:lnTo>
                    <a:lnTo>
                      <a:pt x="6110" y="3953"/>
                    </a:lnTo>
                    <a:lnTo>
                      <a:pt x="6112" y="3917"/>
                    </a:lnTo>
                    <a:lnTo>
                      <a:pt x="6115" y="3953"/>
                    </a:lnTo>
                    <a:lnTo>
                      <a:pt x="6118" y="3971"/>
                    </a:lnTo>
                    <a:lnTo>
                      <a:pt x="6121" y="3990"/>
                    </a:lnTo>
                    <a:lnTo>
                      <a:pt x="6123" y="4027"/>
                    </a:lnTo>
                    <a:lnTo>
                      <a:pt x="6127" y="4008"/>
                    </a:lnTo>
                    <a:lnTo>
                      <a:pt x="6129" y="4046"/>
                    </a:lnTo>
                    <a:lnTo>
                      <a:pt x="6132" y="4008"/>
                    </a:lnTo>
                    <a:lnTo>
                      <a:pt x="6135" y="3990"/>
                    </a:lnTo>
                    <a:lnTo>
                      <a:pt x="6138" y="3990"/>
                    </a:lnTo>
                    <a:lnTo>
                      <a:pt x="6140" y="4008"/>
                    </a:lnTo>
                    <a:lnTo>
                      <a:pt x="6144" y="4046"/>
                    </a:lnTo>
                    <a:lnTo>
                      <a:pt x="6146" y="4008"/>
                    </a:lnTo>
                    <a:lnTo>
                      <a:pt x="6149" y="3897"/>
                    </a:lnTo>
                    <a:lnTo>
                      <a:pt x="6152" y="3897"/>
                    </a:lnTo>
                    <a:lnTo>
                      <a:pt x="6155" y="3935"/>
                    </a:lnTo>
                    <a:lnTo>
                      <a:pt x="6157" y="3990"/>
                    </a:lnTo>
                    <a:lnTo>
                      <a:pt x="6161" y="3990"/>
                    </a:lnTo>
                    <a:lnTo>
                      <a:pt x="6163" y="3917"/>
                    </a:lnTo>
                    <a:lnTo>
                      <a:pt x="6166" y="4046"/>
                    </a:lnTo>
                    <a:lnTo>
                      <a:pt x="6170" y="4046"/>
                    </a:lnTo>
                    <a:lnTo>
                      <a:pt x="6172" y="3990"/>
                    </a:lnTo>
                    <a:lnTo>
                      <a:pt x="6176" y="4027"/>
                    </a:lnTo>
                    <a:lnTo>
                      <a:pt x="6178" y="3971"/>
                    </a:lnTo>
                    <a:lnTo>
                      <a:pt x="6181" y="3990"/>
                    </a:lnTo>
                    <a:lnTo>
                      <a:pt x="6183" y="4008"/>
                    </a:lnTo>
                    <a:lnTo>
                      <a:pt x="6187" y="4046"/>
                    </a:lnTo>
                    <a:lnTo>
                      <a:pt x="6189" y="4046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547" name="Freeform 19"/>
              <p:cNvSpPr>
                <a:spLocks/>
              </p:cNvSpPr>
              <p:nvPr/>
            </p:nvSpPr>
            <p:spPr bwMode="auto">
              <a:xfrm>
                <a:off x="5570" y="3473"/>
                <a:ext cx="121" cy="48"/>
              </a:xfrm>
              <a:custGeom>
                <a:avLst/>
                <a:gdLst>
                  <a:gd name="T0" fmla="*/ 0 w 608"/>
                  <a:gd name="T1" fmla="*/ 7 h 240"/>
                  <a:gd name="T2" fmla="*/ 1 w 608"/>
                  <a:gd name="T3" fmla="*/ 7 h 240"/>
                  <a:gd name="T4" fmla="*/ 1 w 608"/>
                  <a:gd name="T5" fmla="*/ 5 h 240"/>
                  <a:gd name="T6" fmla="*/ 2 w 608"/>
                  <a:gd name="T7" fmla="*/ 1 h 240"/>
                  <a:gd name="T8" fmla="*/ 2 w 608"/>
                  <a:gd name="T9" fmla="*/ 3 h 240"/>
                  <a:gd name="T10" fmla="*/ 3 w 608"/>
                  <a:gd name="T11" fmla="*/ 5 h 240"/>
                  <a:gd name="T12" fmla="*/ 3 w 608"/>
                  <a:gd name="T13" fmla="*/ 5 h 240"/>
                  <a:gd name="T14" fmla="*/ 4 w 608"/>
                  <a:gd name="T15" fmla="*/ 4 h 240"/>
                  <a:gd name="T16" fmla="*/ 4 w 608"/>
                  <a:gd name="T17" fmla="*/ 4 h 240"/>
                  <a:gd name="T18" fmla="*/ 4 w 608"/>
                  <a:gd name="T19" fmla="*/ 2 h 240"/>
                  <a:gd name="T20" fmla="*/ 5 w 608"/>
                  <a:gd name="T21" fmla="*/ 6 h 240"/>
                  <a:gd name="T22" fmla="*/ 5 w 608"/>
                  <a:gd name="T23" fmla="*/ 7 h 240"/>
                  <a:gd name="T24" fmla="*/ 6 w 608"/>
                  <a:gd name="T25" fmla="*/ 4 h 240"/>
                  <a:gd name="T26" fmla="*/ 6 w 608"/>
                  <a:gd name="T27" fmla="*/ 4 h 240"/>
                  <a:gd name="T28" fmla="*/ 7 w 608"/>
                  <a:gd name="T29" fmla="*/ 4 h 240"/>
                  <a:gd name="T30" fmla="*/ 7 w 608"/>
                  <a:gd name="T31" fmla="*/ 5 h 240"/>
                  <a:gd name="T32" fmla="*/ 8 w 608"/>
                  <a:gd name="T33" fmla="*/ 7 h 240"/>
                  <a:gd name="T34" fmla="*/ 8 w 608"/>
                  <a:gd name="T35" fmla="*/ 7 h 240"/>
                  <a:gd name="T36" fmla="*/ 9 w 608"/>
                  <a:gd name="T37" fmla="*/ 7 h 240"/>
                  <a:gd name="T38" fmla="*/ 9 w 608"/>
                  <a:gd name="T39" fmla="*/ 7 h 240"/>
                  <a:gd name="T40" fmla="*/ 9 w 608"/>
                  <a:gd name="T41" fmla="*/ 6 h 240"/>
                  <a:gd name="T42" fmla="*/ 10 w 608"/>
                  <a:gd name="T43" fmla="*/ 4 h 240"/>
                  <a:gd name="T44" fmla="*/ 10 w 608"/>
                  <a:gd name="T45" fmla="*/ 2 h 240"/>
                  <a:gd name="T46" fmla="*/ 11 w 608"/>
                  <a:gd name="T47" fmla="*/ 7 h 240"/>
                  <a:gd name="T48" fmla="*/ 11 w 608"/>
                  <a:gd name="T49" fmla="*/ 4 h 240"/>
                  <a:gd name="T50" fmla="*/ 12 w 608"/>
                  <a:gd name="T51" fmla="*/ 4 h 240"/>
                  <a:gd name="T52" fmla="*/ 12 w 608"/>
                  <a:gd name="T53" fmla="*/ 4 h 240"/>
                  <a:gd name="T54" fmla="*/ 13 w 608"/>
                  <a:gd name="T55" fmla="*/ 6 h 240"/>
                  <a:gd name="T56" fmla="*/ 13 w 608"/>
                  <a:gd name="T57" fmla="*/ 7 h 240"/>
                  <a:gd name="T58" fmla="*/ 14 w 608"/>
                  <a:gd name="T59" fmla="*/ 10 h 240"/>
                  <a:gd name="T60" fmla="*/ 14 w 608"/>
                  <a:gd name="T61" fmla="*/ 5 h 240"/>
                  <a:gd name="T62" fmla="*/ 14 w 608"/>
                  <a:gd name="T63" fmla="*/ 9 h 240"/>
                  <a:gd name="T64" fmla="*/ 15 w 608"/>
                  <a:gd name="T65" fmla="*/ 6 h 240"/>
                  <a:gd name="T66" fmla="*/ 15 w 608"/>
                  <a:gd name="T67" fmla="*/ 6 h 240"/>
                  <a:gd name="T68" fmla="*/ 16 w 608"/>
                  <a:gd name="T69" fmla="*/ 5 h 240"/>
                  <a:gd name="T70" fmla="*/ 16 w 608"/>
                  <a:gd name="T71" fmla="*/ 7 h 240"/>
                  <a:gd name="T72" fmla="*/ 17 w 608"/>
                  <a:gd name="T73" fmla="*/ 7 h 240"/>
                  <a:gd name="T74" fmla="*/ 17 w 608"/>
                  <a:gd name="T75" fmla="*/ 6 h 240"/>
                  <a:gd name="T76" fmla="*/ 18 w 608"/>
                  <a:gd name="T77" fmla="*/ 7 h 240"/>
                  <a:gd name="T78" fmla="*/ 18 w 608"/>
                  <a:gd name="T79" fmla="*/ 7 h 240"/>
                  <a:gd name="T80" fmla="*/ 19 w 608"/>
                  <a:gd name="T81" fmla="*/ 5 h 240"/>
                  <a:gd name="T82" fmla="*/ 19 w 608"/>
                  <a:gd name="T83" fmla="*/ 7 h 240"/>
                  <a:gd name="T84" fmla="*/ 20 w 608"/>
                  <a:gd name="T85" fmla="*/ 7 h 240"/>
                  <a:gd name="T86" fmla="*/ 20 w 608"/>
                  <a:gd name="T87" fmla="*/ 7 h 240"/>
                  <a:gd name="T88" fmla="*/ 20 w 608"/>
                  <a:gd name="T89" fmla="*/ 10 h 240"/>
                  <a:gd name="T90" fmla="*/ 21 w 608"/>
                  <a:gd name="T91" fmla="*/ 6 h 240"/>
                  <a:gd name="T92" fmla="*/ 21 w 608"/>
                  <a:gd name="T93" fmla="*/ 2 h 240"/>
                  <a:gd name="T94" fmla="*/ 22 w 608"/>
                  <a:gd name="T95" fmla="*/ 5 h 240"/>
                  <a:gd name="T96" fmla="*/ 22 w 608"/>
                  <a:gd name="T97" fmla="*/ 7 h 240"/>
                  <a:gd name="T98" fmla="*/ 23 w 608"/>
                  <a:gd name="T99" fmla="*/ 8 h 240"/>
                  <a:gd name="T100" fmla="*/ 23 w 608"/>
                  <a:gd name="T101" fmla="*/ 7 h 240"/>
                  <a:gd name="T102" fmla="*/ 23 w 608"/>
                  <a:gd name="T103" fmla="*/ 6 h 240"/>
                  <a:gd name="T104" fmla="*/ 24 w 608"/>
                  <a:gd name="T105" fmla="*/ 7 h 2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608" h="240">
                    <a:moveTo>
                      <a:pt x="0" y="204"/>
                    </a:moveTo>
                    <a:lnTo>
                      <a:pt x="4" y="93"/>
                    </a:lnTo>
                    <a:lnTo>
                      <a:pt x="6" y="166"/>
                    </a:lnTo>
                    <a:lnTo>
                      <a:pt x="9" y="185"/>
                    </a:lnTo>
                    <a:lnTo>
                      <a:pt x="11" y="148"/>
                    </a:lnTo>
                    <a:lnTo>
                      <a:pt x="15" y="148"/>
                    </a:lnTo>
                    <a:lnTo>
                      <a:pt x="17" y="148"/>
                    </a:lnTo>
                    <a:lnTo>
                      <a:pt x="21" y="166"/>
                    </a:lnTo>
                    <a:lnTo>
                      <a:pt x="23" y="148"/>
                    </a:lnTo>
                    <a:lnTo>
                      <a:pt x="26" y="93"/>
                    </a:lnTo>
                    <a:lnTo>
                      <a:pt x="29" y="93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38" y="75"/>
                    </a:lnTo>
                    <a:lnTo>
                      <a:pt x="41" y="75"/>
                    </a:lnTo>
                    <a:lnTo>
                      <a:pt x="43" y="37"/>
                    </a:lnTo>
                    <a:lnTo>
                      <a:pt x="47" y="111"/>
                    </a:lnTo>
                    <a:lnTo>
                      <a:pt x="49" y="148"/>
                    </a:lnTo>
                    <a:lnTo>
                      <a:pt x="52" y="166"/>
                    </a:lnTo>
                    <a:lnTo>
                      <a:pt x="55" y="75"/>
                    </a:lnTo>
                    <a:lnTo>
                      <a:pt x="58" y="129"/>
                    </a:lnTo>
                    <a:lnTo>
                      <a:pt x="60" y="166"/>
                    </a:lnTo>
                    <a:lnTo>
                      <a:pt x="64" y="111"/>
                    </a:lnTo>
                    <a:lnTo>
                      <a:pt x="66" y="129"/>
                    </a:lnTo>
                    <a:lnTo>
                      <a:pt x="69" y="111"/>
                    </a:lnTo>
                    <a:lnTo>
                      <a:pt x="72" y="148"/>
                    </a:lnTo>
                    <a:lnTo>
                      <a:pt x="75" y="185"/>
                    </a:lnTo>
                    <a:lnTo>
                      <a:pt x="77" y="129"/>
                    </a:lnTo>
                    <a:lnTo>
                      <a:pt x="81" y="185"/>
                    </a:lnTo>
                    <a:lnTo>
                      <a:pt x="83" y="111"/>
                    </a:lnTo>
                    <a:lnTo>
                      <a:pt x="86" y="75"/>
                    </a:lnTo>
                    <a:lnTo>
                      <a:pt x="89" y="111"/>
                    </a:lnTo>
                    <a:lnTo>
                      <a:pt x="92" y="111"/>
                    </a:lnTo>
                    <a:lnTo>
                      <a:pt x="95" y="111"/>
                    </a:lnTo>
                    <a:lnTo>
                      <a:pt x="98" y="111"/>
                    </a:lnTo>
                    <a:lnTo>
                      <a:pt x="101" y="93"/>
                    </a:lnTo>
                    <a:lnTo>
                      <a:pt x="103" y="111"/>
                    </a:lnTo>
                    <a:lnTo>
                      <a:pt x="107" y="185"/>
                    </a:lnTo>
                    <a:lnTo>
                      <a:pt x="109" y="129"/>
                    </a:lnTo>
                    <a:lnTo>
                      <a:pt x="112" y="55"/>
                    </a:lnTo>
                    <a:lnTo>
                      <a:pt x="115" y="93"/>
                    </a:lnTo>
                    <a:lnTo>
                      <a:pt x="118" y="148"/>
                    </a:lnTo>
                    <a:lnTo>
                      <a:pt x="120" y="204"/>
                    </a:lnTo>
                    <a:lnTo>
                      <a:pt x="124" y="148"/>
                    </a:lnTo>
                    <a:lnTo>
                      <a:pt x="126" y="111"/>
                    </a:lnTo>
                    <a:lnTo>
                      <a:pt x="129" y="148"/>
                    </a:lnTo>
                    <a:lnTo>
                      <a:pt x="132" y="185"/>
                    </a:lnTo>
                    <a:lnTo>
                      <a:pt x="135" y="185"/>
                    </a:lnTo>
                    <a:lnTo>
                      <a:pt x="137" y="111"/>
                    </a:lnTo>
                    <a:lnTo>
                      <a:pt x="141" y="148"/>
                    </a:lnTo>
                    <a:lnTo>
                      <a:pt x="143" y="166"/>
                    </a:lnTo>
                    <a:lnTo>
                      <a:pt x="146" y="93"/>
                    </a:lnTo>
                    <a:lnTo>
                      <a:pt x="150" y="93"/>
                    </a:lnTo>
                    <a:lnTo>
                      <a:pt x="152" y="75"/>
                    </a:lnTo>
                    <a:lnTo>
                      <a:pt x="156" y="111"/>
                    </a:lnTo>
                    <a:lnTo>
                      <a:pt x="158" y="111"/>
                    </a:lnTo>
                    <a:lnTo>
                      <a:pt x="161" y="129"/>
                    </a:lnTo>
                    <a:lnTo>
                      <a:pt x="163" y="0"/>
                    </a:lnTo>
                    <a:lnTo>
                      <a:pt x="167" y="37"/>
                    </a:lnTo>
                    <a:lnTo>
                      <a:pt x="169" y="111"/>
                    </a:lnTo>
                    <a:lnTo>
                      <a:pt x="173" y="93"/>
                    </a:lnTo>
                    <a:lnTo>
                      <a:pt x="175" y="111"/>
                    </a:lnTo>
                    <a:lnTo>
                      <a:pt x="178" y="93"/>
                    </a:lnTo>
                    <a:lnTo>
                      <a:pt x="180" y="129"/>
                    </a:lnTo>
                    <a:lnTo>
                      <a:pt x="184" y="148"/>
                    </a:lnTo>
                    <a:lnTo>
                      <a:pt x="186" y="55"/>
                    </a:lnTo>
                    <a:lnTo>
                      <a:pt x="190" y="129"/>
                    </a:lnTo>
                    <a:lnTo>
                      <a:pt x="192" y="166"/>
                    </a:lnTo>
                    <a:lnTo>
                      <a:pt x="195" y="222"/>
                    </a:lnTo>
                    <a:lnTo>
                      <a:pt x="199" y="148"/>
                    </a:lnTo>
                    <a:lnTo>
                      <a:pt x="201" y="166"/>
                    </a:lnTo>
                    <a:lnTo>
                      <a:pt x="204" y="166"/>
                    </a:lnTo>
                    <a:lnTo>
                      <a:pt x="207" y="129"/>
                    </a:lnTo>
                    <a:lnTo>
                      <a:pt x="210" y="148"/>
                    </a:lnTo>
                    <a:lnTo>
                      <a:pt x="212" y="185"/>
                    </a:lnTo>
                    <a:lnTo>
                      <a:pt x="216" y="185"/>
                    </a:lnTo>
                    <a:lnTo>
                      <a:pt x="218" y="185"/>
                    </a:lnTo>
                    <a:lnTo>
                      <a:pt x="221" y="204"/>
                    </a:lnTo>
                    <a:lnTo>
                      <a:pt x="224" y="185"/>
                    </a:lnTo>
                    <a:lnTo>
                      <a:pt x="227" y="185"/>
                    </a:lnTo>
                    <a:lnTo>
                      <a:pt x="229" y="222"/>
                    </a:lnTo>
                    <a:lnTo>
                      <a:pt x="233" y="222"/>
                    </a:lnTo>
                    <a:lnTo>
                      <a:pt x="235" y="166"/>
                    </a:lnTo>
                    <a:lnTo>
                      <a:pt x="238" y="148"/>
                    </a:lnTo>
                    <a:lnTo>
                      <a:pt x="241" y="129"/>
                    </a:lnTo>
                    <a:lnTo>
                      <a:pt x="244" y="148"/>
                    </a:lnTo>
                    <a:lnTo>
                      <a:pt x="246" y="166"/>
                    </a:lnTo>
                    <a:lnTo>
                      <a:pt x="250" y="93"/>
                    </a:lnTo>
                    <a:lnTo>
                      <a:pt x="253" y="148"/>
                    </a:lnTo>
                    <a:lnTo>
                      <a:pt x="255" y="129"/>
                    </a:lnTo>
                    <a:lnTo>
                      <a:pt x="259" y="55"/>
                    </a:lnTo>
                    <a:lnTo>
                      <a:pt x="261" y="55"/>
                    </a:lnTo>
                    <a:lnTo>
                      <a:pt x="264" y="129"/>
                    </a:lnTo>
                    <a:lnTo>
                      <a:pt x="267" y="166"/>
                    </a:lnTo>
                    <a:lnTo>
                      <a:pt x="270" y="148"/>
                    </a:lnTo>
                    <a:lnTo>
                      <a:pt x="272" y="166"/>
                    </a:lnTo>
                    <a:lnTo>
                      <a:pt x="276" y="166"/>
                    </a:lnTo>
                    <a:lnTo>
                      <a:pt x="278" y="55"/>
                    </a:lnTo>
                    <a:lnTo>
                      <a:pt x="281" y="93"/>
                    </a:lnTo>
                    <a:lnTo>
                      <a:pt x="284" y="111"/>
                    </a:lnTo>
                    <a:lnTo>
                      <a:pt x="287" y="148"/>
                    </a:lnTo>
                    <a:lnTo>
                      <a:pt x="289" y="55"/>
                    </a:lnTo>
                    <a:lnTo>
                      <a:pt x="293" y="93"/>
                    </a:lnTo>
                    <a:lnTo>
                      <a:pt x="295" y="111"/>
                    </a:lnTo>
                    <a:lnTo>
                      <a:pt x="298" y="93"/>
                    </a:lnTo>
                    <a:lnTo>
                      <a:pt x="301" y="129"/>
                    </a:lnTo>
                    <a:lnTo>
                      <a:pt x="304" y="185"/>
                    </a:lnTo>
                    <a:lnTo>
                      <a:pt x="308" y="93"/>
                    </a:lnTo>
                    <a:lnTo>
                      <a:pt x="310" y="148"/>
                    </a:lnTo>
                    <a:lnTo>
                      <a:pt x="313" y="111"/>
                    </a:lnTo>
                    <a:lnTo>
                      <a:pt x="315" y="222"/>
                    </a:lnTo>
                    <a:lnTo>
                      <a:pt x="319" y="148"/>
                    </a:lnTo>
                    <a:lnTo>
                      <a:pt x="321" y="166"/>
                    </a:lnTo>
                    <a:lnTo>
                      <a:pt x="325" y="148"/>
                    </a:lnTo>
                    <a:lnTo>
                      <a:pt x="327" y="185"/>
                    </a:lnTo>
                    <a:lnTo>
                      <a:pt x="330" y="185"/>
                    </a:lnTo>
                    <a:lnTo>
                      <a:pt x="332" y="111"/>
                    </a:lnTo>
                    <a:lnTo>
                      <a:pt x="336" y="185"/>
                    </a:lnTo>
                    <a:lnTo>
                      <a:pt x="338" y="166"/>
                    </a:lnTo>
                    <a:lnTo>
                      <a:pt x="342" y="240"/>
                    </a:lnTo>
                    <a:lnTo>
                      <a:pt x="344" y="148"/>
                    </a:lnTo>
                    <a:lnTo>
                      <a:pt x="347" y="93"/>
                    </a:lnTo>
                    <a:lnTo>
                      <a:pt x="349" y="166"/>
                    </a:lnTo>
                    <a:lnTo>
                      <a:pt x="353" y="129"/>
                    </a:lnTo>
                    <a:lnTo>
                      <a:pt x="356" y="166"/>
                    </a:lnTo>
                    <a:lnTo>
                      <a:pt x="359" y="129"/>
                    </a:lnTo>
                    <a:lnTo>
                      <a:pt x="362" y="93"/>
                    </a:lnTo>
                    <a:lnTo>
                      <a:pt x="364" y="222"/>
                    </a:lnTo>
                    <a:lnTo>
                      <a:pt x="368" y="204"/>
                    </a:lnTo>
                    <a:lnTo>
                      <a:pt x="370" y="185"/>
                    </a:lnTo>
                    <a:lnTo>
                      <a:pt x="373" y="148"/>
                    </a:lnTo>
                    <a:lnTo>
                      <a:pt x="376" y="148"/>
                    </a:lnTo>
                    <a:lnTo>
                      <a:pt x="379" y="166"/>
                    </a:lnTo>
                    <a:lnTo>
                      <a:pt x="381" y="185"/>
                    </a:lnTo>
                    <a:lnTo>
                      <a:pt x="385" y="185"/>
                    </a:lnTo>
                    <a:lnTo>
                      <a:pt x="387" y="148"/>
                    </a:lnTo>
                    <a:lnTo>
                      <a:pt x="390" y="148"/>
                    </a:lnTo>
                    <a:lnTo>
                      <a:pt x="393" y="148"/>
                    </a:lnTo>
                    <a:lnTo>
                      <a:pt x="396" y="129"/>
                    </a:lnTo>
                    <a:lnTo>
                      <a:pt x="398" y="129"/>
                    </a:lnTo>
                    <a:lnTo>
                      <a:pt x="402" y="185"/>
                    </a:lnTo>
                    <a:lnTo>
                      <a:pt x="405" y="148"/>
                    </a:lnTo>
                    <a:lnTo>
                      <a:pt x="407" y="185"/>
                    </a:lnTo>
                    <a:lnTo>
                      <a:pt x="411" y="185"/>
                    </a:lnTo>
                    <a:lnTo>
                      <a:pt x="413" y="204"/>
                    </a:lnTo>
                    <a:lnTo>
                      <a:pt x="416" y="166"/>
                    </a:lnTo>
                    <a:lnTo>
                      <a:pt x="419" y="148"/>
                    </a:lnTo>
                    <a:lnTo>
                      <a:pt x="422" y="166"/>
                    </a:lnTo>
                    <a:lnTo>
                      <a:pt x="424" y="111"/>
                    </a:lnTo>
                    <a:lnTo>
                      <a:pt x="428" y="111"/>
                    </a:lnTo>
                    <a:lnTo>
                      <a:pt x="430" y="111"/>
                    </a:lnTo>
                    <a:lnTo>
                      <a:pt x="433" y="148"/>
                    </a:lnTo>
                    <a:lnTo>
                      <a:pt x="436" y="166"/>
                    </a:lnTo>
                    <a:lnTo>
                      <a:pt x="439" y="185"/>
                    </a:lnTo>
                    <a:lnTo>
                      <a:pt x="441" y="93"/>
                    </a:lnTo>
                    <a:lnTo>
                      <a:pt x="445" y="166"/>
                    </a:lnTo>
                    <a:lnTo>
                      <a:pt x="447" y="166"/>
                    </a:lnTo>
                    <a:lnTo>
                      <a:pt x="450" y="166"/>
                    </a:lnTo>
                    <a:lnTo>
                      <a:pt x="454" y="185"/>
                    </a:lnTo>
                    <a:lnTo>
                      <a:pt x="456" y="185"/>
                    </a:lnTo>
                    <a:lnTo>
                      <a:pt x="459" y="111"/>
                    </a:lnTo>
                    <a:lnTo>
                      <a:pt x="462" y="148"/>
                    </a:lnTo>
                    <a:lnTo>
                      <a:pt x="465" y="111"/>
                    </a:lnTo>
                    <a:lnTo>
                      <a:pt x="467" y="129"/>
                    </a:lnTo>
                    <a:lnTo>
                      <a:pt x="471" y="111"/>
                    </a:lnTo>
                    <a:lnTo>
                      <a:pt x="473" y="166"/>
                    </a:lnTo>
                    <a:lnTo>
                      <a:pt x="476" y="129"/>
                    </a:lnTo>
                    <a:lnTo>
                      <a:pt x="479" y="185"/>
                    </a:lnTo>
                    <a:lnTo>
                      <a:pt x="482" y="185"/>
                    </a:lnTo>
                    <a:lnTo>
                      <a:pt x="484" y="185"/>
                    </a:lnTo>
                    <a:lnTo>
                      <a:pt x="488" y="185"/>
                    </a:lnTo>
                    <a:lnTo>
                      <a:pt x="490" y="185"/>
                    </a:lnTo>
                    <a:lnTo>
                      <a:pt x="494" y="166"/>
                    </a:lnTo>
                    <a:lnTo>
                      <a:pt x="497" y="129"/>
                    </a:lnTo>
                    <a:lnTo>
                      <a:pt x="499" y="222"/>
                    </a:lnTo>
                    <a:lnTo>
                      <a:pt x="503" y="185"/>
                    </a:lnTo>
                    <a:lnTo>
                      <a:pt x="505" y="222"/>
                    </a:lnTo>
                    <a:lnTo>
                      <a:pt x="508" y="185"/>
                    </a:lnTo>
                    <a:lnTo>
                      <a:pt x="511" y="129"/>
                    </a:lnTo>
                    <a:lnTo>
                      <a:pt x="514" y="240"/>
                    </a:lnTo>
                    <a:lnTo>
                      <a:pt x="516" y="148"/>
                    </a:lnTo>
                    <a:lnTo>
                      <a:pt x="520" y="166"/>
                    </a:lnTo>
                    <a:lnTo>
                      <a:pt x="522" y="148"/>
                    </a:lnTo>
                    <a:lnTo>
                      <a:pt x="525" y="148"/>
                    </a:lnTo>
                    <a:lnTo>
                      <a:pt x="528" y="129"/>
                    </a:lnTo>
                    <a:lnTo>
                      <a:pt x="531" y="111"/>
                    </a:lnTo>
                    <a:lnTo>
                      <a:pt x="533" y="129"/>
                    </a:lnTo>
                    <a:lnTo>
                      <a:pt x="537" y="55"/>
                    </a:lnTo>
                    <a:lnTo>
                      <a:pt x="539" y="93"/>
                    </a:lnTo>
                    <a:lnTo>
                      <a:pt x="542" y="148"/>
                    </a:lnTo>
                    <a:lnTo>
                      <a:pt x="546" y="111"/>
                    </a:lnTo>
                    <a:lnTo>
                      <a:pt x="548" y="129"/>
                    </a:lnTo>
                    <a:lnTo>
                      <a:pt x="551" y="148"/>
                    </a:lnTo>
                    <a:lnTo>
                      <a:pt x="554" y="185"/>
                    </a:lnTo>
                    <a:lnTo>
                      <a:pt x="557" y="148"/>
                    </a:lnTo>
                    <a:lnTo>
                      <a:pt x="559" y="185"/>
                    </a:lnTo>
                    <a:lnTo>
                      <a:pt x="563" y="222"/>
                    </a:lnTo>
                    <a:lnTo>
                      <a:pt x="565" y="148"/>
                    </a:lnTo>
                    <a:lnTo>
                      <a:pt x="568" y="166"/>
                    </a:lnTo>
                    <a:lnTo>
                      <a:pt x="571" y="204"/>
                    </a:lnTo>
                    <a:lnTo>
                      <a:pt x="574" y="166"/>
                    </a:lnTo>
                    <a:lnTo>
                      <a:pt x="576" y="129"/>
                    </a:lnTo>
                    <a:lnTo>
                      <a:pt x="580" y="185"/>
                    </a:lnTo>
                    <a:lnTo>
                      <a:pt x="582" y="185"/>
                    </a:lnTo>
                    <a:lnTo>
                      <a:pt x="585" y="204"/>
                    </a:lnTo>
                    <a:lnTo>
                      <a:pt x="589" y="204"/>
                    </a:lnTo>
                    <a:lnTo>
                      <a:pt x="591" y="148"/>
                    </a:lnTo>
                    <a:lnTo>
                      <a:pt x="594" y="148"/>
                    </a:lnTo>
                    <a:lnTo>
                      <a:pt x="597" y="185"/>
                    </a:lnTo>
                    <a:lnTo>
                      <a:pt x="600" y="166"/>
                    </a:lnTo>
                    <a:lnTo>
                      <a:pt x="602" y="204"/>
                    </a:lnTo>
                    <a:lnTo>
                      <a:pt x="606" y="185"/>
                    </a:lnTo>
                    <a:lnTo>
                      <a:pt x="608" y="185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1545" name="Rectangle 20"/>
            <p:cNvSpPr>
              <a:spLocks noChangeArrowheads="1"/>
            </p:cNvSpPr>
            <p:nvPr/>
          </p:nvSpPr>
          <p:spPr bwMode="auto">
            <a:xfrm>
              <a:off x="2699" y="3702"/>
              <a:ext cx="90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</p:grpSp>
      <p:sp>
        <p:nvSpPr>
          <p:cNvPr id="21508" name="AutoShape 23"/>
          <p:cNvSpPr>
            <a:spLocks noChangeArrowheads="1"/>
          </p:cNvSpPr>
          <p:nvPr/>
        </p:nvSpPr>
        <p:spPr bwMode="auto">
          <a:xfrm>
            <a:off x="4560888" y="3140075"/>
            <a:ext cx="1081087" cy="152400"/>
          </a:xfrm>
          <a:prstGeom prst="rightArrow">
            <a:avLst>
              <a:gd name="adj1" fmla="val 50000"/>
              <a:gd name="adj2" fmla="val 17734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grpSp>
        <p:nvGrpSpPr>
          <p:cNvPr id="21509" name="Group 24"/>
          <p:cNvGrpSpPr>
            <a:grpSpLocks/>
          </p:cNvGrpSpPr>
          <p:nvPr/>
        </p:nvGrpSpPr>
        <p:grpSpPr bwMode="auto">
          <a:xfrm>
            <a:off x="6362700" y="2347913"/>
            <a:ext cx="1355725" cy="1873250"/>
            <a:chOff x="4345" y="1047"/>
            <a:chExt cx="854" cy="1180"/>
          </a:xfrm>
        </p:grpSpPr>
        <p:sp>
          <p:nvSpPr>
            <p:cNvPr id="21535" name="Rectangle 25"/>
            <p:cNvSpPr>
              <a:spLocks noChangeArrowheads="1"/>
            </p:cNvSpPr>
            <p:nvPr/>
          </p:nvSpPr>
          <p:spPr bwMode="auto">
            <a:xfrm>
              <a:off x="4382" y="1047"/>
              <a:ext cx="817" cy="11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21536" name="Rectangle 26"/>
            <p:cNvSpPr>
              <a:spLocks noChangeArrowheads="1"/>
            </p:cNvSpPr>
            <p:nvPr/>
          </p:nvSpPr>
          <p:spPr bwMode="auto">
            <a:xfrm>
              <a:off x="4649" y="1344"/>
              <a:ext cx="136" cy="68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cs-CZ" sz="2400">
                <a:solidFill>
                  <a:srgbClr val="FF0000"/>
                </a:solidFill>
              </a:endParaRPr>
            </a:p>
          </p:txBody>
        </p:sp>
        <p:sp>
          <p:nvSpPr>
            <p:cNvPr id="21537" name="Rectangle 27"/>
            <p:cNvSpPr>
              <a:spLocks noChangeArrowheads="1"/>
            </p:cNvSpPr>
            <p:nvPr/>
          </p:nvSpPr>
          <p:spPr bwMode="auto">
            <a:xfrm>
              <a:off x="4785" y="1752"/>
              <a:ext cx="136" cy="272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21538" name="Line 28"/>
            <p:cNvSpPr>
              <a:spLocks noChangeShapeType="1"/>
            </p:cNvSpPr>
            <p:nvPr/>
          </p:nvSpPr>
          <p:spPr bwMode="auto">
            <a:xfrm>
              <a:off x="4422" y="2024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39" name="Line 29"/>
            <p:cNvSpPr>
              <a:spLocks noChangeShapeType="1"/>
            </p:cNvSpPr>
            <p:nvPr/>
          </p:nvSpPr>
          <p:spPr bwMode="auto">
            <a:xfrm>
              <a:off x="4558" y="1253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40" name="Text Box 30"/>
            <p:cNvSpPr txBox="1">
              <a:spLocks noChangeArrowheads="1"/>
            </p:cNvSpPr>
            <p:nvPr/>
          </p:nvSpPr>
          <p:spPr bwMode="auto">
            <a:xfrm>
              <a:off x="4345" y="1239"/>
              <a:ext cx="247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700"/>
                <a:t>100%</a:t>
              </a:r>
            </a:p>
          </p:txBody>
        </p:sp>
        <p:sp>
          <p:nvSpPr>
            <p:cNvPr id="21541" name="Line 31"/>
            <p:cNvSpPr>
              <a:spLocks noChangeShapeType="1"/>
            </p:cNvSpPr>
            <p:nvPr/>
          </p:nvSpPr>
          <p:spPr bwMode="auto">
            <a:xfrm>
              <a:off x="4513" y="1344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12731" name="Text Box 91"/>
          <p:cNvSpPr txBox="1">
            <a:spLocks noChangeArrowheads="1"/>
          </p:cNvSpPr>
          <p:nvPr/>
        </p:nvSpPr>
        <p:spPr bwMode="auto">
          <a:xfrm>
            <a:off x="576263" y="1331913"/>
            <a:ext cx="48141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 eaLnBrk="1" hangingPunct="1">
              <a:buFontTx/>
              <a:buBlip>
                <a:blip r:embed="rId2"/>
              </a:buBlip>
              <a:defRPr/>
            </a:pPr>
            <a:r>
              <a:rPr lang="cs-CZ" altLang="cs-CZ" sz="1600" b="1" smtClean="0"/>
              <a:t>isotopically labeled tag approaches</a:t>
            </a:r>
            <a:endParaRPr lang="cs-CZ" altLang="cs-CZ" sz="1600" b="1" dirty="0"/>
          </a:p>
          <a:p>
            <a:pPr eaLnBrk="1" hangingPunct="1">
              <a:defRPr/>
            </a:pPr>
            <a:r>
              <a:rPr lang="cs-CZ" altLang="cs-CZ" sz="1600"/>
              <a:t>      </a:t>
            </a:r>
            <a:r>
              <a:rPr lang="cs-CZ" altLang="cs-CZ" sz="1600" i="1"/>
              <a:t>(comparison of </a:t>
            </a:r>
            <a:r>
              <a:rPr lang="cs-CZ" altLang="cs-CZ" sz="1600" i="1" smtClean="0"/>
              <a:t>limited </a:t>
            </a:r>
            <a:r>
              <a:rPr lang="cs-CZ" altLang="cs-CZ" sz="1600" i="1"/>
              <a:t>number of </a:t>
            </a:r>
            <a:r>
              <a:rPr lang="cs-CZ" altLang="cs-CZ" sz="1600" i="1" smtClean="0"/>
              <a:t>samples, up to 10)</a:t>
            </a:r>
            <a:endParaRPr lang="cs-CZ" altLang="cs-CZ" sz="1600" i="1" dirty="0"/>
          </a:p>
        </p:txBody>
      </p:sp>
      <p:sp>
        <p:nvSpPr>
          <p:cNvPr id="21511" name="Text Box 92"/>
          <p:cNvSpPr txBox="1">
            <a:spLocks noChangeArrowheads="1"/>
          </p:cNvSpPr>
          <p:nvPr/>
        </p:nvSpPr>
        <p:spPr bwMode="auto">
          <a:xfrm>
            <a:off x="5926138" y="1700213"/>
            <a:ext cx="21061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smtClean="0"/>
              <a:t>protein quantification</a:t>
            </a:r>
            <a:endParaRPr lang="cs-CZ" altLang="cs-CZ" sz="1600" b="1"/>
          </a:p>
        </p:txBody>
      </p:sp>
      <p:sp>
        <p:nvSpPr>
          <p:cNvPr id="21512" name="Rectangle 93"/>
          <p:cNvSpPr>
            <a:spLocks noChangeArrowheads="1"/>
          </p:cNvSpPr>
          <p:nvPr/>
        </p:nvSpPr>
        <p:spPr bwMode="auto">
          <a:xfrm>
            <a:off x="504825" y="5335588"/>
            <a:ext cx="5867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/>
              <a:t>T</a:t>
            </a:r>
            <a:r>
              <a:rPr lang="cs-CZ" altLang="cs-CZ" sz="2000" b="1" smtClean="0"/>
              <a:t>argeted quantification of selected</a:t>
            </a:r>
            <a:r>
              <a:rPr lang="en-US" altLang="cs-CZ" sz="2000" b="1" smtClean="0"/>
              <a:t> </a:t>
            </a:r>
            <a:r>
              <a:rPr lang="cs-CZ" altLang="cs-CZ" sz="2000" b="1" smtClean="0"/>
              <a:t>proteins by </a:t>
            </a:r>
            <a:r>
              <a:rPr lang="cs-CZ" altLang="cs-CZ" sz="2000" b="1"/>
              <a:t>MS</a:t>
            </a:r>
          </a:p>
        </p:txBody>
      </p:sp>
      <p:sp>
        <p:nvSpPr>
          <p:cNvPr id="21513" name="Rectangle 94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  <p:sp>
        <p:nvSpPr>
          <p:cNvPr id="112735" name="Rectangle 95"/>
          <p:cNvSpPr>
            <a:spLocks noChangeArrowheads="1"/>
          </p:cNvSpPr>
          <p:nvPr/>
        </p:nvSpPr>
        <p:spPr bwMode="auto">
          <a:xfrm>
            <a:off x="576263" y="4445000"/>
            <a:ext cx="586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buFontTx/>
              <a:buBlip>
                <a:blip r:embed="rId2"/>
              </a:buBlip>
              <a:defRPr/>
            </a:pPr>
            <a:r>
              <a:rPr lang="cs-CZ" altLang="cs-CZ" sz="1600" b="1" smtClean="0"/>
              <a:t>label-free approaches</a:t>
            </a:r>
            <a:endParaRPr lang="cs-CZ" altLang="cs-CZ" sz="1600" b="1" dirty="0"/>
          </a:p>
          <a:p>
            <a:pPr>
              <a:defRPr/>
            </a:pPr>
            <a:r>
              <a:rPr lang="cs-CZ" altLang="cs-CZ" sz="1600" i="1"/>
              <a:t>      </a:t>
            </a:r>
            <a:r>
              <a:rPr lang="cs-CZ" altLang="cs-CZ" sz="1600" i="1" smtClean="0"/>
              <a:t>(comparison of unlimited number of samples, lower accuracy)</a:t>
            </a:r>
            <a:endParaRPr lang="en-US" altLang="cs-CZ" sz="1600" i="1" dirty="0"/>
          </a:p>
        </p:txBody>
      </p:sp>
      <p:sp>
        <p:nvSpPr>
          <p:cNvPr id="21515" name="Text Box 96"/>
          <p:cNvSpPr txBox="1">
            <a:spLocks noChangeArrowheads="1"/>
          </p:cNvSpPr>
          <p:nvPr/>
        </p:nvSpPr>
        <p:spPr bwMode="auto">
          <a:xfrm>
            <a:off x="250825" y="2362200"/>
            <a:ext cx="7633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smtClean="0">
                <a:latin typeface="Arial" panose="020B0604020202020204" pitchFamily="34" charset="0"/>
              </a:rPr>
              <a:t>replica </a:t>
            </a:r>
            <a:r>
              <a:rPr lang="cs-CZ" altLang="cs-CZ" sz="1200">
                <a:latin typeface="Arial" panose="020B0604020202020204" pitchFamily="34" charset="0"/>
              </a:rPr>
              <a:t>1</a:t>
            </a:r>
            <a:endParaRPr lang="en-US" altLang="cs-CZ" sz="1200">
              <a:latin typeface="Arial" panose="020B0604020202020204" pitchFamily="34" charset="0"/>
            </a:endParaRPr>
          </a:p>
        </p:txBody>
      </p:sp>
      <p:grpSp>
        <p:nvGrpSpPr>
          <p:cNvPr id="21516" name="Group 103"/>
          <p:cNvGrpSpPr>
            <a:grpSpLocks/>
          </p:cNvGrpSpPr>
          <p:nvPr/>
        </p:nvGrpSpPr>
        <p:grpSpPr bwMode="auto">
          <a:xfrm>
            <a:off x="250825" y="2492375"/>
            <a:ext cx="3230563" cy="1368425"/>
            <a:chOff x="158" y="1570"/>
            <a:chExt cx="2035" cy="862"/>
          </a:xfrm>
        </p:grpSpPr>
        <p:grpSp>
          <p:nvGrpSpPr>
            <p:cNvPr id="21527" name="Group 70"/>
            <p:cNvGrpSpPr>
              <a:grpSpLocks/>
            </p:cNvGrpSpPr>
            <p:nvPr/>
          </p:nvGrpSpPr>
          <p:grpSpPr bwMode="auto">
            <a:xfrm>
              <a:off x="968" y="1570"/>
              <a:ext cx="1225" cy="862"/>
              <a:chOff x="2653" y="2931"/>
              <a:chExt cx="1497" cy="953"/>
            </a:xfrm>
          </p:grpSpPr>
          <p:sp>
            <p:nvSpPr>
              <p:cNvPr id="21529" name="Rectangle 71"/>
              <p:cNvSpPr>
                <a:spLocks noChangeArrowheads="1"/>
              </p:cNvSpPr>
              <p:nvPr/>
            </p:nvSpPr>
            <p:spPr bwMode="auto">
              <a:xfrm>
                <a:off x="2653" y="2931"/>
                <a:ext cx="1497" cy="9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000"/>
              </a:p>
            </p:txBody>
          </p:sp>
          <p:sp>
            <p:nvSpPr>
              <p:cNvPr id="21530" name="Freeform 72"/>
              <p:cNvSpPr>
                <a:spLocks/>
              </p:cNvSpPr>
              <p:nvPr/>
            </p:nvSpPr>
            <p:spPr bwMode="auto">
              <a:xfrm>
                <a:off x="2700" y="3480"/>
                <a:ext cx="1359" cy="347"/>
              </a:xfrm>
              <a:custGeom>
                <a:avLst/>
                <a:gdLst>
                  <a:gd name="T0" fmla="*/ 20 w 6796"/>
                  <a:gd name="T1" fmla="*/ 61 h 1735"/>
                  <a:gd name="T2" fmla="*/ 24 w 6796"/>
                  <a:gd name="T3" fmla="*/ 59 h 1735"/>
                  <a:gd name="T4" fmla="*/ 28 w 6796"/>
                  <a:gd name="T5" fmla="*/ 61 h 1735"/>
                  <a:gd name="T6" fmla="*/ 32 w 6796"/>
                  <a:gd name="T7" fmla="*/ 58 h 1735"/>
                  <a:gd name="T8" fmla="*/ 36 w 6796"/>
                  <a:gd name="T9" fmla="*/ 61 h 1735"/>
                  <a:gd name="T10" fmla="*/ 40 w 6796"/>
                  <a:gd name="T11" fmla="*/ 58 h 1735"/>
                  <a:gd name="T12" fmla="*/ 44 w 6796"/>
                  <a:gd name="T13" fmla="*/ 58 h 1735"/>
                  <a:gd name="T14" fmla="*/ 48 w 6796"/>
                  <a:gd name="T15" fmla="*/ 60 h 1735"/>
                  <a:gd name="T16" fmla="*/ 52 w 6796"/>
                  <a:gd name="T17" fmla="*/ 55 h 1735"/>
                  <a:gd name="T18" fmla="*/ 56 w 6796"/>
                  <a:gd name="T19" fmla="*/ 59 h 1735"/>
                  <a:gd name="T20" fmla="*/ 60 w 6796"/>
                  <a:gd name="T21" fmla="*/ 58 h 1735"/>
                  <a:gd name="T22" fmla="*/ 64 w 6796"/>
                  <a:gd name="T23" fmla="*/ 61 h 1735"/>
                  <a:gd name="T24" fmla="*/ 68 w 6796"/>
                  <a:gd name="T25" fmla="*/ 55 h 1735"/>
                  <a:gd name="T26" fmla="*/ 72 w 6796"/>
                  <a:gd name="T27" fmla="*/ 58 h 1735"/>
                  <a:gd name="T28" fmla="*/ 76 w 6796"/>
                  <a:gd name="T29" fmla="*/ 59 h 1735"/>
                  <a:gd name="T30" fmla="*/ 80 w 6796"/>
                  <a:gd name="T31" fmla="*/ 58 h 1735"/>
                  <a:gd name="T32" fmla="*/ 84 w 6796"/>
                  <a:gd name="T33" fmla="*/ 59 h 1735"/>
                  <a:gd name="T34" fmla="*/ 88 w 6796"/>
                  <a:gd name="T35" fmla="*/ 56 h 1735"/>
                  <a:gd name="T36" fmla="*/ 92 w 6796"/>
                  <a:gd name="T37" fmla="*/ 61 h 1735"/>
                  <a:gd name="T38" fmla="*/ 96 w 6796"/>
                  <a:gd name="T39" fmla="*/ 55 h 1735"/>
                  <a:gd name="T40" fmla="*/ 100 w 6796"/>
                  <a:gd name="T41" fmla="*/ 59 h 1735"/>
                  <a:gd name="T42" fmla="*/ 104 w 6796"/>
                  <a:gd name="T43" fmla="*/ 57 h 1735"/>
                  <a:gd name="T44" fmla="*/ 108 w 6796"/>
                  <a:gd name="T45" fmla="*/ 58 h 1735"/>
                  <a:gd name="T46" fmla="*/ 112 w 6796"/>
                  <a:gd name="T47" fmla="*/ 57 h 1735"/>
                  <a:gd name="T48" fmla="*/ 116 w 6796"/>
                  <a:gd name="T49" fmla="*/ 57 h 1735"/>
                  <a:gd name="T50" fmla="*/ 120 w 6796"/>
                  <a:gd name="T51" fmla="*/ 57 h 1735"/>
                  <a:gd name="T52" fmla="*/ 124 w 6796"/>
                  <a:gd name="T53" fmla="*/ 58 h 1735"/>
                  <a:gd name="T54" fmla="*/ 128 w 6796"/>
                  <a:gd name="T55" fmla="*/ 59 h 1735"/>
                  <a:gd name="T56" fmla="*/ 132 w 6796"/>
                  <a:gd name="T57" fmla="*/ 58 h 1735"/>
                  <a:gd name="T58" fmla="*/ 136 w 6796"/>
                  <a:gd name="T59" fmla="*/ 57 h 1735"/>
                  <a:gd name="T60" fmla="*/ 140 w 6796"/>
                  <a:gd name="T61" fmla="*/ 59 h 1735"/>
                  <a:gd name="T62" fmla="*/ 144 w 6796"/>
                  <a:gd name="T63" fmla="*/ 60 h 1735"/>
                  <a:gd name="T64" fmla="*/ 148 w 6796"/>
                  <a:gd name="T65" fmla="*/ 58 h 1735"/>
                  <a:gd name="T66" fmla="*/ 152 w 6796"/>
                  <a:gd name="T67" fmla="*/ 57 h 1735"/>
                  <a:gd name="T68" fmla="*/ 156 w 6796"/>
                  <a:gd name="T69" fmla="*/ 58 h 1735"/>
                  <a:gd name="T70" fmla="*/ 160 w 6796"/>
                  <a:gd name="T71" fmla="*/ 58 h 1735"/>
                  <a:gd name="T72" fmla="*/ 164 w 6796"/>
                  <a:gd name="T73" fmla="*/ 58 h 1735"/>
                  <a:gd name="T74" fmla="*/ 168 w 6796"/>
                  <a:gd name="T75" fmla="*/ 38 h 1735"/>
                  <a:gd name="T76" fmla="*/ 173 w 6796"/>
                  <a:gd name="T77" fmla="*/ 52 h 1735"/>
                  <a:gd name="T78" fmla="*/ 177 w 6796"/>
                  <a:gd name="T79" fmla="*/ 58 h 1735"/>
                  <a:gd name="T80" fmla="*/ 181 w 6796"/>
                  <a:gd name="T81" fmla="*/ 57 h 1735"/>
                  <a:gd name="T82" fmla="*/ 185 w 6796"/>
                  <a:gd name="T83" fmla="*/ 56 h 1735"/>
                  <a:gd name="T84" fmla="*/ 189 w 6796"/>
                  <a:gd name="T85" fmla="*/ 52 h 1735"/>
                  <a:gd name="T86" fmla="*/ 193 w 6796"/>
                  <a:gd name="T87" fmla="*/ 56 h 1735"/>
                  <a:gd name="T88" fmla="*/ 197 w 6796"/>
                  <a:gd name="T89" fmla="*/ 59 h 1735"/>
                  <a:gd name="T90" fmla="*/ 201 w 6796"/>
                  <a:gd name="T91" fmla="*/ 60 h 1735"/>
                  <a:gd name="T92" fmla="*/ 205 w 6796"/>
                  <a:gd name="T93" fmla="*/ 58 h 1735"/>
                  <a:gd name="T94" fmla="*/ 209 w 6796"/>
                  <a:gd name="T95" fmla="*/ 60 h 1735"/>
                  <a:gd name="T96" fmla="*/ 213 w 6796"/>
                  <a:gd name="T97" fmla="*/ 58 h 1735"/>
                  <a:gd name="T98" fmla="*/ 217 w 6796"/>
                  <a:gd name="T99" fmla="*/ 58 h 1735"/>
                  <a:gd name="T100" fmla="*/ 221 w 6796"/>
                  <a:gd name="T101" fmla="*/ 60 h 1735"/>
                  <a:gd name="T102" fmla="*/ 225 w 6796"/>
                  <a:gd name="T103" fmla="*/ 58 h 1735"/>
                  <a:gd name="T104" fmla="*/ 229 w 6796"/>
                  <a:gd name="T105" fmla="*/ 58 h 1735"/>
                  <a:gd name="T106" fmla="*/ 233 w 6796"/>
                  <a:gd name="T107" fmla="*/ 58 h 1735"/>
                  <a:gd name="T108" fmla="*/ 237 w 6796"/>
                  <a:gd name="T109" fmla="*/ 60 h 1735"/>
                  <a:gd name="T110" fmla="*/ 241 w 6796"/>
                  <a:gd name="T111" fmla="*/ 57 h 1735"/>
                  <a:gd name="T112" fmla="*/ 246 w 6796"/>
                  <a:gd name="T113" fmla="*/ 59 h 1735"/>
                  <a:gd name="T114" fmla="*/ 250 w 6796"/>
                  <a:gd name="T115" fmla="*/ 59 h 1735"/>
                  <a:gd name="T116" fmla="*/ 254 w 6796"/>
                  <a:gd name="T117" fmla="*/ 60 h 1735"/>
                  <a:gd name="T118" fmla="*/ 258 w 6796"/>
                  <a:gd name="T119" fmla="*/ 56 h 1735"/>
                  <a:gd name="T120" fmla="*/ 262 w 6796"/>
                  <a:gd name="T121" fmla="*/ 58 h 1735"/>
                  <a:gd name="T122" fmla="*/ 266 w 6796"/>
                  <a:gd name="T123" fmla="*/ 56 h 1735"/>
                  <a:gd name="T124" fmla="*/ 270 w 6796"/>
                  <a:gd name="T125" fmla="*/ 55 h 173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796" h="1735">
                    <a:moveTo>
                      <a:pt x="0" y="1735"/>
                    </a:moveTo>
                    <a:lnTo>
                      <a:pt x="0" y="1735"/>
                    </a:lnTo>
                    <a:lnTo>
                      <a:pt x="408" y="1496"/>
                    </a:lnTo>
                    <a:lnTo>
                      <a:pt x="412" y="1477"/>
                    </a:lnTo>
                    <a:lnTo>
                      <a:pt x="415" y="1496"/>
                    </a:lnTo>
                    <a:lnTo>
                      <a:pt x="417" y="1514"/>
                    </a:lnTo>
                    <a:lnTo>
                      <a:pt x="421" y="1532"/>
                    </a:lnTo>
                    <a:lnTo>
                      <a:pt x="424" y="1477"/>
                    </a:lnTo>
                    <a:lnTo>
                      <a:pt x="428" y="1477"/>
                    </a:lnTo>
                    <a:lnTo>
                      <a:pt x="431" y="1477"/>
                    </a:lnTo>
                    <a:lnTo>
                      <a:pt x="434" y="1477"/>
                    </a:lnTo>
                    <a:lnTo>
                      <a:pt x="438" y="1440"/>
                    </a:lnTo>
                    <a:lnTo>
                      <a:pt x="440" y="1496"/>
                    </a:lnTo>
                    <a:lnTo>
                      <a:pt x="443" y="1403"/>
                    </a:lnTo>
                    <a:lnTo>
                      <a:pt x="447" y="1440"/>
                    </a:lnTo>
                    <a:lnTo>
                      <a:pt x="450" y="1477"/>
                    </a:lnTo>
                    <a:lnTo>
                      <a:pt x="454" y="1477"/>
                    </a:lnTo>
                    <a:lnTo>
                      <a:pt x="457" y="1403"/>
                    </a:lnTo>
                    <a:lnTo>
                      <a:pt x="459" y="1440"/>
                    </a:lnTo>
                    <a:lnTo>
                      <a:pt x="463" y="1403"/>
                    </a:lnTo>
                    <a:lnTo>
                      <a:pt x="466" y="1477"/>
                    </a:lnTo>
                    <a:lnTo>
                      <a:pt x="470" y="1458"/>
                    </a:lnTo>
                    <a:lnTo>
                      <a:pt x="473" y="1440"/>
                    </a:lnTo>
                    <a:lnTo>
                      <a:pt x="476" y="1421"/>
                    </a:lnTo>
                    <a:lnTo>
                      <a:pt x="479" y="1458"/>
                    </a:lnTo>
                    <a:lnTo>
                      <a:pt x="482" y="1403"/>
                    </a:lnTo>
                    <a:lnTo>
                      <a:pt x="485" y="1421"/>
                    </a:lnTo>
                    <a:lnTo>
                      <a:pt x="489" y="1367"/>
                    </a:lnTo>
                    <a:lnTo>
                      <a:pt x="492" y="1477"/>
                    </a:lnTo>
                    <a:lnTo>
                      <a:pt x="496" y="1477"/>
                    </a:lnTo>
                    <a:lnTo>
                      <a:pt x="498" y="1514"/>
                    </a:lnTo>
                    <a:lnTo>
                      <a:pt x="501" y="1421"/>
                    </a:lnTo>
                    <a:lnTo>
                      <a:pt x="505" y="1421"/>
                    </a:lnTo>
                    <a:lnTo>
                      <a:pt x="508" y="1477"/>
                    </a:lnTo>
                    <a:lnTo>
                      <a:pt x="512" y="1514"/>
                    </a:lnTo>
                    <a:lnTo>
                      <a:pt x="515" y="1477"/>
                    </a:lnTo>
                    <a:lnTo>
                      <a:pt x="517" y="1496"/>
                    </a:lnTo>
                    <a:lnTo>
                      <a:pt x="521" y="1421"/>
                    </a:lnTo>
                    <a:lnTo>
                      <a:pt x="524" y="1477"/>
                    </a:lnTo>
                    <a:lnTo>
                      <a:pt x="527" y="1477"/>
                    </a:lnTo>
                    <a:lnTo>
                      <a:pt x="531" y="1477"/>
                    </a:lnTo>
                    <a:lnTo>
                      <a:pt x="534" y="1440"/>
                    </a:lnTo>
                    <a:lnTo>
                      <a:pt x="536" y="1421"/>
                    </a:lnTo>
                    <a:lnTo>
                      <a:pt x="540" y="1458"/>
                    </a:lnTo>
                    <a:lnTo>
                      <a:pt x="543" y="1514"/>
                    </a:lnTo>
                    <a:lnTo>
                      <a:pt x="547" y="1477"/>
                    </a:lnTo>
                    <a:lnTo>
                      <a:pt x="550" y="1496"/>
                    </a:lnTo>
                    <a:lnTo>
                      <a:pt x="553" y="1421"/>
                    </a:lnTo>
                    <a:lnTo>
                      <a:pt x="557" y="1477"/>
                    </a:lnTo>
                    <a:lnTo>
                      <a:pt x="559" y="1496"/>
                    </a:lnTo>
                    <a:lnTo>
                      <a:pt x="563" y="1421"/>
                    </a:lnTo>
                    <a:lnTo>
                      <a:pt x="566" y="1440"/>
                    </a:lnTo>
                    <a:lnTo>
                      <a:pt x="569" y="1421"/>
                    </a:lnTo>
                    <a:lnTo>
                      <a:pt x="573" y="1403"/>
                    </a:lnTo>
                    <a:lnTo>
                      <a:pt x="576" y="1477"/>
                    </a:lnTo>
                    <a:lnTo>
                      <a:pt x="578" y="1514"/>
                    </a:lnTo>
                    <a:lnTo>
                      <a:pt x="582" y="1440"/>
                    </a:lnTo>
                    <a:lnTo>
                      <a:pt x="585" y="1367"/>
                    </a:lnTo>
                    <a:lnTo>
                      <a:pt x="589" y="1458"/>
                    </a:lnTo>
                    <a:lnTo>
                      <a:pt x="592" y="1477"/>
                    </a:lnTo>
                    <a:lnTo>
                      <a:pt x="595" y="1496"/>
                    </a:lnTo>
                    <a:lnTo>
                      <a:pt x="598" y="1477"/>
                    </a:lnTo>
                    <a:lnTo>
                      <a:pt x="601" y="1458"/>
                    </a:lnTo>
                    <a:lnTo>
                      <a:pt x="605" y="1458"/>
                    </a:lnTo>
                    <a:lnTo>
                      <a:pt x="608" y="1496"/>
                    </a:lnTo>
                    <a:lnTo>
                      <a:pt x="611" y="1440"/>
                    </a:lnTo>
                    <a:lnTo>
                      <a:pt x="615" y="1440"/>
                    </a:lnTo>
                    <a:lnTo>
                      <a:pt x="617" y="1403"/>
                    </a:lnTo>
                    <a:lnTo>
                      <a:pt x="620" y="1440"/>
                    </a:lnTo>
                    <a:lnTo>
                      <a:pt x="624" y="1385"/>
                    </a:lnTo>
                    <a:lnTo>
                      <a:pt x="627" y="1421"/>
                    </a:lnTo>
                    <a:lnTo>
                      <a:pt x="631" y="1440"/>
                    </a:lnTo>
                    <a:lnTo>
                      <a:pt x="634" y="1440"/>
                    </a:lnTo>
                    <a:lnTo>
                      <a:pt x="636" y="1440"/>
                    </a:lnTo>
                    <a:lnTo>
                      <a:pt x="640" y="1477"/>
                    </a:lnTo>
                    <a:lnTo>
                      <a:pt x="643" y="1458"/>
                    </a:lnTo>
                    <a:lnTo>
                      <a:pt x="646" y="1458"/>
                    </a:lnTo>
                    <a:lnTo>
                      <a:pt x="650" y="1477"/>
                    </a:lnTo>
                    <a:lnTo>
                      <a:pt x="653" y="1496"/>
                    </a:lnTo>
                    <a:lnTo>
                      <a:pt x="657" y="1477"/>
                    </a:lnTo>
                    <a:lnTo>
                      <a:pt x="659" y="1440"/>
                    </a:lnTo>
                    <a:lnTo>
                      <a:pt x="662" y="1458"/>
                    </a:lnTo>
                    <a:lnTo>
                      <a:pt x="666" y="1477"/>
                    </a:lnTo>
                    <a:lnTo>
                      <a:pt x="669" y="1477"/>
                    </a:lnTo>
                    <a:lnTo>
                      <a:pt x="673" y="1477"/>
                    </a:lnTo>
                    <a:lnTo>
                      <a:pt x="676" y="1440"/>
                    </a:lnTo>
                    <a:lnTo>
                      <a:pt x="678" y="1421"/>
                    </a:lnTo>
                    <a:lnTo>
                      <a:pt x="682" y="1440"/>
                    </a:lnTo>
                    <a:lnTo>
                      <a:pt x="685" y="1514"/>
                    </a:lnTo>
                    <a:lnTo>
                      <a:pt x="688" y="1477"/>
                    </a:lnTo>
                    <a:lnTo>
                      <a:pt x="692" y="1496"/>
                    </a:lnTo>
                    <a:lnTo>
                      <a:pt x="695" y="1458"/>
                    </a:lnTo>
                    <a:lnTo>
                      <a:pt x="698" y="1514"/>
                    </a:lnTo>
                    <a:lnTo>
                      <a:pt x="701" y="1440"/>
                    </a:lnTo>
                    <a:lnTo>
                      <a:pt x="704" y="1458"/>
                    </a:lnTo>
                    <a:lnTo>
                      <a:pt x="708" y="1440"/>
                    </a:lnTo>
                    <a:lnTo>
                      <a:pt x="711" y="1477"/>
                    </a:lnTo>
                    <a:lnTo>
                      <a:pt x="715" y="1403"/>
                    </a:lnTo>
                    <a:lnTo>
                      <a:pt x="717" y="1403"/>
                    </a:lnTo>
                    <a:lnTo>
                      <a:pt x="720" y="1458"/>
                    </a:lnTo>
                    <a:lnTo>
                      <a:pt x="724" y="1421"/>
                    </a:lnTo>
                    <a:lnTo>
                      <a:pt x="727" y="1403"/>
                    </a:lnTo>
                    <a:lnTo>
                      <a:pt x="730" y="1421"/>
                    </a:lnTo>
                    <a:lnTo>
                      <a:pt x="734" y="1421"/>
                    </a:lnTo>
                    <a:lnTo>
                      <a:pt x="737" y="1440"/>
                    </a:lnTo>
                    <a:lnTo>
                      <a:pt x="739" y="1385"/>
                    </a:lnTo>
                    <a:lnTo>
                      <a:pt x="743" y="1477"/>
                    </a:lnTo>
                    <a:lnTo>
                      <a:pt x="746" y="1440"/>
                    </a:lnTo>
                    <a:lnTo>
                      <a:pt x="750" y="1477"/>
                    </a:lnTo>
                    <a:lnTo>
                      <a:pt x="753" y="1403"/>
                    </a:lnTo>
                    <a:lnTo>
                      <a:pt x="756" y="1477"/>
                    </a:lnTo>
                    <a:lnTo>
                      <a:pt x="759" y="1477"/>
                    </a:lnTo>
                    <a:lnTo>
                      <a:pt x="762" y="1514"/>
                    </a:lnTo>
                    <a:lnTo>
                      <a:pt x="766" y="1514"/>
                    </a:lnTo>
                    <a:lnTo>
                      <a:pt x="769" y="1421"/>
                    </a:lnTo>
                    <a:lnTo>
                      <a:pt x="772" y="1458"/>
                    </a:lnTo>
                    <a:lnTo>
                      <a:pt x="776" y="1477"/>
                    </a:lnTo>
                    <a:lnTo>
                      <a:pt x="778" y="1477"/>
                    </a:lnTo>
                    <a:lnTo>
                      <a:pt x="781" y="1477"/>
                    </a:lnTo>
                    <a:lnTo>
                      <a:pt x="785" y="1477"/>
                    </a:lnTo>
                    <a:lnTo>
                      <a:pt x="788" y="1477"/>
                    </a:lnTo>
                    <a:lnTo>
                      <a:pt x="792" y="1458"/>
                    </a:lnTo>
                    <a:lnTo>
                      <a:pt x="795" y="1477"/>
                    </a:lnTo>
                    <a:lnTo>
                      <a:pt x="797" y="1458"/>
                    </a:lnTo>
                    <a:lnTo>
                      <a:pt x="801" y="1477"/>
                    </a:lnTo>
                    <a:lnTo>
                      <a:pt x="804" y="1421"/>
                    </a:lnTo>
                    <a:lnTo>
                      <a:pt x="808" y="1496"/>
                    </a:lnTo>
                    <a:lnTo>
                      <a:pt x="811" y="1421"/>
                    </a:lnTo>
                    <a:lnTo>
                      <a:pt x="814" y="1440"/>
                    </a:lnTo>
                    <a:lnTo>
                      <a:pt x="818" y="1496"/>
                    </a:lnTo>
                    <a:lnTo>
                      <a:pt x="820" y="1477"/>
                    </a:lnTo>
                    <a:lnTo>
                      <a:pt x="823" y="1477"/>
                    </a:lnTo>
                    <a:lnTo>
                      <a:pt x="827" y="1440"/>
                    </a:lnTo>
                    <a:lnTo>
                      <a:pt x="830" y="1477"/>
                    </a:lnTo>
                    <a:lnTo>
                      <a:pt x="834" y="1496"/>
                    </a:lnTo>
                    <a:lnTo>
                      <a:pt x="837" y="1458"/>
                    </a:lnTo>
                    <a:lnTo>
                      <a:pt x="839" y="1496"/>
                    </a:lnTo>
                    <a:lnTo>
                      <a:pt x="843" y="1477"/>
                    </a:lnTo>
                    <a:lnTo>
                      <a:pt x="846" y="1458"/>
                    </a:lnTo>
                    <a:lnTo>
                      <a:pt x="849" y="1403"/>
                    </a:lnTo>
                    <a:lnTo>
                      <a:pt x="853" y="1440"/>
                    </a:lnTo>
                    <a:lnTo>
                      <a:pt x="856" y="1477"/>
                    </a:lnTo>
                    <a:lnTo>
                      <a:pt x="859" y="1458"/>
                    </a:lnTo>
                    <a:lnTo>
                      <a:pt x="862" y="1477"/>
                    </a:lnTo>
                    <a:lnTo>
                      <a:pt x="865" y="1440"/>
                    </a:lnTo>
                    <a:lnTo>
                      <a:pt x="869" y="1458"/>
                    </a:lnTo>
                    <a:lnTo>
                      <a:pt x="872" y="1477"/>
                    </a:lnTo>
                    <a:lnTo>
                      <a:pt x="876" y="1440"/>
                    </a:lnTo>
                    <a:lnTo>
                      <a:pt x="879" y="1403"/>
                    </a:lnTo>
                    <a:lnTo>
                      <a:pt x="881" y="1440"/>
                    </a:lnTo>
                    <a:lnTo>
                      <a:pt x="885" y="1440"/>
                    </a:lnTo>
                    <a:lnTo>
                      <a:pt x="888" y="1440"/>
                    </a:lnTo>
                    <a:lnTo>
                      <a:pt x="891" y="1440"/>
                    </a:lnTo>
                    <a:lnTo>
                      <a:pt x="895" y="1440"/>
                    </a:lnTo>
                    <a:lnTo>
                      <a:pt x="898" y="1514"/>
                    </a:lnTo>
                    <a:lnTo>
                      <a:pt x="901" y="1496"/>
                    </a:lnTo>
                    <a:lnTo>
                      <a:pt x="904" y="1496"/>
                    </a:lnTo>
                    <a:lnTo>
                      <a:pt x="907" y="1458"/>
                    </a:lnTo>
                    <a:lnTo>
                      <a:pt x="911" y="1496"/>
                    </a:lnTo>
                    <a:lnTo>
                      <a:pt x="914" y="1477"/>
                    </a:lnTo>
                    <a:lnTo>
                      <a:pt x="918" y="1532"/>
                    </a:lnTo>
                    <a:lnTo>
                      <a:pt x="920" y="1477"/>
                    </a:lnTo>
                    <a:lnTo>
                      <a:pt x="923" y="1458"/>
                    </a:lnTo>
                    <a:lnTo>
                      <a:pt x="927" y="1458"/>
                    </a:lnTo>
                    <a:lnTo>
                      <a:pt x="930" y="1458"/>
                    </a:lnTo>
                    <a:lnTo>
                      <a:pt x="933" y="1477"/>
                    </a:lnTo>
                    <a:lnTo>
                      <a:pt x="937" y="1496"/>
                    </a:lnTo>
                    <a:lnTo>
                      <a:pt x="939" y="1440"/>
                    </a:lnTo>
                    <a:lnTo>
                      <a:pt x="942" y="1458"/>
                    </a:lnTo>
                    <a:lnTo>
                      <a:pt x="946" y="1421"/>
                    </a:lnTo>
                    <a:lnTo>
                      <a:pt x="949" y="1496"/>
                    </a:lnTo>
                    <a:lnTo>
                      <a:pt x="953" y="1403"/>
                    </a:lnTo>
                    <a:lnTo>
                      <a:pt x="956" y="1458"/>
                    </a:lnTo>
                    <a:lnTo>
                      <a:pt x="960" y="1440"/>
                    </a:lnTo>
                    <a:lnTo>
                      <a:pt x="962" y="1477"/>
                    </a:lnTo>
                    <a:lnTo>
                      <a:pt x="965" y="1496"/>
                    </a:lnTo>
                    <a:lnTo>
                      <a:pt x="969" y="1458"/>
                    </a:lnTo>
                    <a:lnTo>
                      <a:pt x="972" y="1458"/>
                    </a:lnTo>
                    <a:lnTo>
                      <a:pt x="975" y="1477"/>
                    </a:lnTo>
                    <a:lnTo>
                      <a:pt x="979" y="1458"/>
                    </a:lnTo>
                    <a:lnTo>
                      <a:pt x="981" y="1496"/>
                    </a:lnTo>
                    <a:lnTo>
                      <a:pt x="984" y="1440"/>
                    </a:lnTo>
                    <a:lnTo>
                      <a:pt x="988" y="1458"/>
                    </a:lnTo>
                    <a:lnTo>
                      <a:pt x="991" y="1403"/>
                    </a:lnTo>
                    <a:lnTo>
                      <a:pt x="995" y="1496"/>
                    </a:lnTo>
                    <a:lnTo>
                      <a:pt x="998" y="1458"/>
                    </a:lnTo>
                    <a:lnTo>
                      <a:pt x="1001" y="1367"/>
                    </a:lnTo>
                    <a:lnTo>
                      <a:pt x="1004" y="1440"/>
                    </a:lnTo>
                    <a:lnTo>
                      <a:pt x="1007" y="1496"/>
                    </a:lnTo>
                    <a:lnTo>
                      <a:pt x="1011" y="1496"/>
                    </a:lnTo>
                    <a:lnTo>
                      <a:pt x="1014" y="1440"/>
                    </a:lnTo>
                    <a:lnTo>
                      <a:pt x="1017" y="1440"/>
                    </a:lnTo>
                    <a:lnTo>
                      <a:pt x="1021" y="1477"/>
                    </a:lnTo>
                    <a:lnTo>
                      <a:pt x="1023" y="1477"/>
                    </a:lnTo>
                    <a:lnTo>
                      <a:pt x="1026" y="1496"/>
                    </a:lnTo>
                    <a:lnTo>
                      <a:pt x="1030" y="1532"/>
                    </a:lnTo>
                    <a:lnTo>
                      <a:pt x="1033" y="1458"/>
                    </a:lnTo>
                    <a:lnTo>
                      <a:pt x="1037" y="1421"/>
                    </a:lnTo>
                    <a:lnTo>
                      <a:pt x="1040" y="1532"/>
                    </a:lnTo>
                    <a:lnTo>
                      <a:pt x="1042" y="1440"/>
                    </a:lnTo>
                    <a:lnTo>
                      <a:pt x="1046" y="1477"/>
                    </a:lnTo>
                    <a:lnTo>
                      <a:pt x="1049" y="1440"/>
                    </a:lnTo>
                    <a:lnTo>
                      <a:pt x="1053" y="1458"/>
                    </a:lnTo>
                    <a:lnTo>
                      <a:pt x="1056" y="1458"/>
                    </a:lnTo>
                    <a:lnTo>
                      <a:pt x="1059" y="1458"/>
                    </a:lnTo>
                    <a:lnTo>
                      <a:pt x="1063" y="1440"/>
                    </a:lnTo>
                    <a:lnTo>
                      <a:pt x="1065" y="1496"/>
                    </a:lnTo>
                    <a:lnTo>
                      <a:pt x="1068" y="1477"/>
                    </a:lnTo>
                    <a:lnTo>
                      <a:pt x="1072" y="1532"/>
                    </a:lnTo>
                    <a:lnTo>
                      <a:pt x="1075" y="1458"/>
                    </a:lnTo>
                    <a:lnTo>
                      <a:pt x="1079" y="1477"/>
                    </a:lnTo>
                    <a:lnTo>
                      <a:pt x="1082" y="1514"/>
                    </a:lnTo>
                    <a:lnTo>
                      <a:pt x="1084" y="1514"/>
                    </a:lnTo>
                    <a:lnTo>
                      <a:pt x="1088" y="1477"/>
                    </a:lnTo>
                    <a:lnTo>
                      <a:pt x="1091" y="1477"/>
                    </a:lnTo>
                    <a:lnTo>
                      <a:pt x="1094" y="1440"/>
                    </a:lnTo>
                    <a:lnTo>
                      <a:pt x="1098" y="1458"/>
                    </a:lnTo>
                    <a:lnTo>
                      <a:pt x="1101" y="1514"/>
                    </a:lnTo>
                    <a:lnTo>
                      <a:pt x="1104" y="1477"/>
                    </a:lnTo>
                    <a:lnTo>
                      <a:pt x="1107" y="1403"/>
                    </a:lnTo>
                    <a:lnTo>
                      <a:pt x="1110" y="1385"/>
                    </a:lnTo>
                    <a:lnTo>
                      <a:pt x="1114" y="1385"/>
                    </a:lnTo>
                    <a:lnTo>
                      <a:pt x="1117" y="1367"/>
                    </a:lnTo>
                    <a:lnTo>
                      <a:pt x="1121" y="1329"/>
                    </a:lnTo>
                    <a:lnTo>
                      <a:pt x="1124" y="1236"/>
                    </a:lnTo>
                    <a:lnTo>
                      <a:pt x="1126" y="1292"/>
                    </a:lnTo>
                    <a:lnTo>
                      <a:pt x="1130" y="1329"/>
                    </a:lnTo>
                    <a:lnTo>
                      <a:pt x="1133" y="1403"/>
                    </a:lnTo>
                    <a:lnTo>
                      <a:pt x="1136" y="1421"/>
                    </a:lnTo>
                    <a:lnTo>
                      <a:pt x="1140" y="1385"/>
                    </a:lnTo>
                    <a:lnTo>
                      <a:pt x="1143" y="1421"/>
                    </a:lnTo>
                    <a:lnTo>
                      <a:pt x="1146" y="1514"/>
                    </a:lnTo>
                    <a:lnTo>
                      <a:pt x="1149" y="1496"/>
                    </a:lnTo>
                    <a:lnTo>
                      <a:pt x="1152" y="1440"/>
                    </a:lnTo>
                    <a:lnTo>
                      <a:pt x="1156" y="1477"/>
                    </a:lnTo>
                    <a:lnTo>
                      <a:pt x="1159" y="1458"/>
                    </a:lnTo>
                    <a:lnTo>
                      <a:pt x="1163" y="1514"/>
                    </a:lnTo>
                    <a:lnTo>
                      <a:pt x="1166" y="1496"/>
                    </a:lnTo>
                    <a:lnTo>
                      <a:pt x="1168" y="1496"/>
                    </a:lnTo>
                    <a:lnTo>
                      <a:pt x="1172" y="1514"/>
                    </a:lnTo>
                    <a:lnTo>
                      <a:pt x="1175" y="1496"/>
                    </a:lnTo>
                    <a:lnTo>
                      <a:pt x="1178" y="1514"/>
                    </a:lnTo>
                    <a:lnTo>
                      <a:pt x="1182" y="1477"/>
                    </a:lnTo>
                    <a:lnTo>
                      <a:pt x="1185" y="1496"/>
                    </a:lnTo>
                    <a:lnTo>
                      <a:pt x="1187" y="1458"/>
                    </a:lnTo>
                    <a:lnTo>
                      <a:pt x="1191" y="1532"/>
                    </a:lnTo>
                    <a:lnTo>
                      <a:pt x="1194" y="1496"/>
                    </a:lnTo>
                    <a:lnTo>
                      <a:pt x="1198" y="1496"/>
                    </a:lnTo>
                    <a:lnTo>
                      <a:pt x="1201" y="1458"/>
                    </a:lnTo>
                    <a:lnTo>
                      <a:pt x="1204" y="1477"/>
                    </a:lnTo>
                    <a:lnTo>
                      <a:pt x="1207" y="1421"/>
                    </a:lnTo>
                    <a:lnTo>
                      <a:pt x="1210" y="1477"/>
                    </a:lnTo>
                    <a:lnTo>
                      <a:pt x="1214" y="1458"/>
                    </a:lnTo>
                    <a:lnTo>
                      <a:pt x="1217" y="1385"/>
                    </a:lnTo>
                    <a:lnTo>
                      <a:pt x="1220" y="1496"/>
                    </a:lnTo>
                    <a:lnTo>
                      <a:pt x="1224" y="1477"/>
                    </a:lnTo>
                    <a:lnTo>
                      <a:pt x="1227" y="1532"/>
                    </a:lnTo>
                    <a:lnTo>
                      <a:pt x="1229" y="1477"/>
                    </a:lnTo>
                    <a:lnTo>
                      <a:pt x="1233" y="1477"/>
                    </a:lnTo>
                    <a:lnTo>
                      <a:pt x="1236" y="1496"/>
                    </a:lnTo>
                    <a:lnTo>
                      <a:pt x="1240" y="1458"/>
                    </a:lnTo>
                    <a:lnTo>
                      <a:pt x="1243" y="1421"/>
                    </a:lnTo>
                    <a:lnTo>
                      <a:pt x="1246" y="1385"/>
                    </a:lnTo>
                    <a:lnTo>
                      <a:pt x="1249" y="1311"/>
                    </a:lnTo>
                    <a:lnTo>
                      <a:pt x="1252" y="1292"/>
                    </a:lnTo>
                    <a:lnTo>
                      <a:pt x="1256" y="1385"/>
                    </a:lnTo>
                    <a:lnTo>
                      <a:pt x="1259" y="1385"/>
                    </a:lnTo>
                    <a:lnTo>
                      <a:pt x="1262" y="1311"/>
                    </a:lnTo>
                    <a:lnTo>
                      <a:pt x="1266" y="1311"/>
                    </a:lnTo>
                    <a:lnTo>
                      <a:pt x="1269" y="1385"/>
                    </a:lnTo>
                    <a:lnTo>
                      <a:pt x="1271" y="1385"/>
                    </a:lnTo>
                    <a:lnTo>
                      <a:pt x="1275" y="1421"/>
                    </a:lnTo>
                    <a:lnTo>
                      <a:pt x="1278" y="1458"/>
                    </a:lnTo>
                    <a:lnTo>
                      <a:pt x="1282" y="1458"/>
                    </a:lnTo>
                    <a:lnTo>
                      <a:pt x="1285" y="1496"/>
                    </a:lnTo>
                    <a:lnTo>
                      <a:pt x="1288" y="1403"/>
                    </a:lnTo>
                    <a:lnTo>
                      <a:pt x="1291" y="1477"/>
                    </a:lnTo>
                    <a:lnTo>
                      <a:pt x="1294" y="1421"/>
                    </a:lnTo>
                    <a:lnTo>
                      <a:pt x="1297" y="1385"/>
                    </a:lnTo>
                    <a:lnTo>
                      <a:pt x="1301" y="1421"/>
                    </a:lnTo>
                    <a:lnTo>
                      <a:pt x="1304" y="1458"/>
                    </a:lnTo>
                    <a:lnTo>
                      <a:pt x="1308" y="1403"/>
                    </a:lnTo>
                    <a:lnTo>
                      <a:pt x="1311" y="1440"/>
                    </a:lnTo>
                    <a:lnTo>
                      <a:pt x="1313" y="1440"/>
                    </a:lnTo>
                    <a:lnTo>
                      <a:pt x="1317" y="1496"/>
                    </a:lnTo>
                    <a:lnTo>
                      <a:pt x="1320" y="1477"/>
                    </a:lnTo>
                    <a:lnTo>
                      <a:pt x="1324" y="1458"/>
                    </a:lnTo>
                    <a:lnTo>
                      <a:pt x="1327" y="1458"/>
                    </a:lnTo>
                    <a:lnTo>
                      <a:pt x="1330" y="1496"/>
                    </a:lnTo>
                    <a:lnTo>
                      <a:pt x="1333" y="1458"/>
                    </a:lnTo>
                    <a:lnTo>
                      <a:pt x="1336" y="1496"/>
                    </a:lnTo>
                    <a:lnTo>
                      <a:pt x="1339" y="1514"/>
                    </a:lnTo>
                    <a:lnTo>
                      <a:pt x="1343" y="1440"/>
                    </a:lnTo>
                    <a:lnTo>
                      <a:pt x="1346" y="1403"/>
                    </a:lnTo>
                    <a:lnTo>
                      <a:pt x="1350" y="1477"/>
                    </a:lnTo>
                    <a:lnTo>
                      <a:pt x="1353" y="1496"/>
                    </a:lnTo>
                    <a:lnTo>
                      <a:pt x="1355" y="1496"/>
                    </a:lnTo>
                    <a:lnTo>
                      <a:pt x="1359" y="1440"/>
                    </a:lnTo>
                    <a:lnTo>
                      <a:pt x="1362" y="1458"/>
                    </a:lnTo>
                    <a:lnTo>
                      <a:pt x="1366" y="1477"/>
                    </a:lnTo>
                    <a:lnTo>
                      <a:pt x="1369" y="1477"/>
                    </a:lnTo>
                    <a:lnTo>
                      <a:pt x="1372" y="1403"/>
                    </a:lnTo>
                    <a:lnTo>
                      <a:pt x="1375" y="1458"/>
                    </a:lnTo>
                    <a:lnTo>
                      <a:pt x="1378" y="1440"/>
                    </a:lnTo>
                    <a:lnTo>
                      <a:pt x="1381" y="1440"/>
                    </a:lnTo>
                    <a:lnTo>
                      <a:pt x="1385" y="1458"/>
                    </a:lnTo>
                    <a:lnTo>
                      <a:pt x="1388" y="1440"/>
                    </a:lnTo>
                    <a:lnTo>
                      <a:pt x="1392" y="1477"/>
                    </a:lnTo>
                    <a:lnTo>
                      <a:pt x="1395" y="1496"/>
                    </a:lnTo>
                    <a:lnTo>
                      <a:pt x="1397" y="1477"/>
                    </a:lnTo>
                    <a:lnTo>
                      <a:pt x="1401" y="1403"/>
                    </a:lnTo>
                    <a:lnTo>
                      <a:pt x="1404" y="1440"/>
                    </a:lnTo>
                    <a:lnTo>
                      <a:pt x="1408" y="1421"/>
                    </a:lnTo>
                    <a:lnTo>
                      <a:pt x="1411" y="1477"/>
                    </a:lnTo>
                    <a:lnTo>
                      <a:pt x="1414" y="1496"/>
                    </a:lnTo>
                    <a:lnTo>
                      <a:pt x="1417" y="1458"/>
                    </a:lnTo>
                    <a:lnTo>
                      <a:pt x="1420" y="1347"/>
                    </a:lnTo>
                    <a:lnTo>
                      <a:pt x="1423" y="1421"/>
                    </a:lnTo>
                    <a:lnTo>
                      <a:pt x="1427" y="1496"/>
                    </a:lnTo>
                    <a:lnTo>
                      <a:pt x="1430" y="1477"/>
                    </a:lnTo>
                    <a:lnTo>
                      <a:pt x="1434" y="1496"/>
                    </a:lnTo>
                    <a:lnTo>
                      <a:pt x="1437" y="1496"/>
                    </a:lnTo>
                    <a:lnTo>
                      <a:pt x="1439" y="1458"/>
                    </a:lnTo>
                    <a:lnTo>
                      <a:pt x="1443" y="1514"/>
                    </a:lnTo>
                    <a:lnTo>
                      <a:pt x="1446" y="1496"/>
                    </a:lnTo>
                    <a:lnTo>
                      <a:pt x="1449" y="1496"/>
                    </a:lnTo>
                    <a:lnTo>
                      <a:pt x="1453" y="1477"/>
                    </a:lnTo>
                    <a:lnTo>
                      <a:pt x="1456" y="1496"/>
                    </a:lnTo>
                    <a:lnTo>
                      <a:pt x="1459" y="1496"/>
                    </a:lnTo>
                    <a:lnTo>
                      <a:pt x="1462" y="1458"/>
                    </a:lnTo>
                    <a:lnTo>
                      <a:pt x="1465" y="1477"/>
                    </a:lnTo>
                    <a:lnTo>
                      <a:pt x="1469" y="1421"/>
                    </a:lnTo>
                    <a:lnTo>
                      <a:pt x="1472" y="1514"/>
                    </a:lnTo>
                    <a:lnTo>
                      <a:pt x="1476" y="1496"/>
                    </a:lnTo>
                    <a:lnTo>
                      <a:pt x="1479" y="1532"/>
                    </a:lnTo>
                    <a:lnTo>
                      <a:pt x="1481" y="1440"/>
                    </a:lnTo>
                    <a:lnTo>
                      <a:pt x="1485" y="1514"/>
                    </a:lnTo>
                    <a:lnTo>
                      <a:pt x="1488" y="1514"/>
                    </a:lnTo>
                    <a:lnTo>
                      <a:pt x="1491" y="1477"/>
                    </a:lnTo>
                    <a:lnTo>
                      <a:pt x="1495" y="1458"/>
                    </a:lnTo>
                    <a:lnTo>
                      <a:pt x="1498" y="1458"/>
                    </a:lnTo>
                    <a:lnTo>
                      <a:pt x="1501" y="1458"/>
                    </a:lnTo>
                    <a:lnTo>
                      <a:pt x="1504" y="1403"/>
                    </a:lnTo>
                    <a:lnTo>
                      <a:pt x="1507" y="1421"/>
                    </a:lnTo>
                    <a:lnTo>
                      <a:pt x="1511" y="1458"/>
                    </a:lnTo>
                    <a:lnTo>
                      <a:pt x="1514" y="1421"/>
                    </a:lnTo>
                    <a:lnTo>
                      <a:pt x="1518" y="1458"/>
                    </a:lnTo>
                    <a:lnTo>
                      <a:pt x="1521" y="1458"/>
                    </a:lnTo>
                    <a:lnTo>
                      <a:pt x="1523" y="1477"/>
                    </a:lnTo>
                    <a:lnTo>
                      <a:pt x="1527" y="1458"/>
                    </a:lnTo>
                    <a:lnTo>
                      <a:pt x="1530" y="1458"/>
                    </a:lnTo>
                    <a:lnTo>
                      <a:pt x="1533" y="1458"/>
                    </a:lnTo>
                    <a:lnTo>
                      <a:pt x="1537" y="1440"/>
                    </a:lnTo>
                    <a:lnTo>
                      <a:pt x="1540" y="1458"/>
                    </a:lnTo>
                    <a:lnTo>
                      <a:pt x="1544" y="1458"/>
                    </a:lnTo>
                    <a:lnTo>
                      <a:pt x="1546" y="1440"/>
                    </a:lnTo>
                    <a:lnTo>
                      <a:pt x="1549" y="1496"/>
                    </a:lnTo>
                    <a:lnTo>
                      <a:pt x="1553" y="1496"/>
                    </a:lnTo>
                    <a:lnTo>
                      <a:pt x="1556" y="1440"/>
                    </a:lnTo>
                    <a:lnTo>
                      <a:pt x="1559" y="1496"/>
                    </a:lnTo>
                    <a:lnTo>
                      <a:pt x="1563" y="1477"/>
                    </a:lnTo>
                    <a:lnTo>
                      <a:pt x="1565" y="1477"/>
                    </a:lnTo>
                    <a:lnTo>
                      <a:pt x="1569" y="1496"/>
                    </a:lnTo>
                    <a:lnTo>
                      <a:pt x="1572" y="1477"/>
                    </a:lnTo>
                    <a:lnTo>
                      <a:pt x="1575" y="1514"/>
                    </a:lnTo>
                    <a:lnTo>
                      <a:pt x="1579" y="1477"/>
                    </a:lnTo>
                    <a:lnTo>
                      <a:pt x="1582" y="1514"/>
                    </a:lnTo>
                    <a:lnTo>
                      <a:pt x="1586" y="1403"/>
                    </a:lnTo>
                    <a:lnTo>
                      <a:pt x="1588" y="1532"/>
                    </a:lnTo>
                    <a:lnTo>
                      <a:pt x="1591" y="1421"/>
                    </a:lnTo>
                    <a:lnTo>
                      <a:pt x="1595" y="1514"/>
                    </a:lnTo>
                    <a:lnTo>
                      <a:pt x="1598" y="1532"/>
                    </a:lnTo>
                    <a:lnTo>
                      <a:pt x="1601" y="1496"/>
                    </a:lnTo>
                    <a:lnTo>
                      <a:pt x="1605" y="1421"/>
                    </a:lnTo>
                    <a:lnTo>
                      <a:pt x="1607" y="1421"/>
                    </a:lnTo>
                    <a:lnTo>
                      <a:pt x="1611" y="1496"/>
                    </a:lnTo>
                    <a:lnTo>
                      <a:pt x="1614" y="1458"/>
                    </a:lnTo>
                    <a:lnTo>
                      <a:pt x="1617" y="1385"/>
                    </a:lnTo>
                    <a:lnTo>
                      <a:pt x="1621" y="1403"/>
                    </a:lnTo>
                    <a:lnTo>
                      <a:pt x="1624" y="1440"/>
                    </a:lnTo>
                    <a:lnTo>
                      <a:pt x="1628" y="1532"/>
                    </a:lnTo>
                    <a:lnTo>
                      <a:pt x="1630" y="1477"/>
                    </a:lnTo>
                    <a:lnTo>
                      <a:pt x="1633" y="1496"/>
                    </a:lnTo>
                    <a:lnTo>
                      <a:pt x="1637" y="1421"/>
                    </a:lnTo>
                    <a:lnTo>
                      <a:pt x="1640" y="1440"/>
                    </a:lnTo>
                    <a:lnTo>
                      <a:pt x="1643" y="1440"/>
                    </a:lnTo>
                    <a:lnTo>
                      <a:pt x="1647" y="1421"/>
                    </a:lnTo>
                    <a:lnTo>
                      <a:pt x="1650" y="1458"/>
                    </a:lnTo>
                    <a:lnTo>
                      <a:pt x="1652" y="1477"/>
                    </a:lnTo>
                    <a:lnTo>
                      <a:pt x="1656" y="1403"/>
                    </a:lnTo>
                    <a:lnTo>
                      <a:pt x="1659" y="1403"/>
                    </a:lnTo>
                    <a:lnTo>
                      <a:pt x="1663" y="1440"/>
                    </a:lnTo>
                    <a:lnTo>
                      <a:pt x="1666" y="1496"/>
                    </a:lnTo>
                    <a:lnTo>
                      <a:pt x="1669" y="1514"/>
                    </a:lnTo>
                    <a:lnTo>
                      <a:pt x="1672" y="1421"/>
                    </a:lnTo>
                    <a:lnTo>
                      <a:pt x="1675" y="1496"/>
                    </a:lnTo>
                    <a:lnTo>
                      <a:pt x="1679" y="1403"/>
                    </a:lnTo>
                    <a:lnTo>
                      <a:pt x="1682" y="1458"/>
                    </a:lnTo>
                    <a:lnTo>
                      <a:pt x="1685" y="1440"/>
                    </a:lnTo>
                    <a:lnTo>
                      <a:pt x="1689" y="1496"/>
                    </a:lnTo>
                    <a:lnTo>
                      <a:pt x="1692" y="1514"/>
                    </a:lnTo>
                    <a:lnTo>
                      <a:pt x="1694" y="1458"/>
                    </a:lnTo>
                    <a:lnTo>
                      <a:pt x="1698" y="1385"/>
                    </a:lnTo>
                    <a:lnTo>
                      <a:pt x="1701" y="1440"/>
                    </a:lnTo>
                    <a:lnTo>
                      <a:pt x="1705" y="1477"/>
                    </a:lnTo>
                    <a:lnTo>
                      <a:pt x="1708" y="1440"/>
                    </a:lnTo>
                    <a:lnTo>
                      <a:pt x="1711" y="1458"/>
                    </a:lnTo>
                    <a:lnTo>
                      <a:pt x="1715" y="1421"/>
                    </a:lnTo>
                    <a:lnTo>
                      <a:pt x="1717" y="1440"/>
                    </a:lnTo>
                    <a:lnTo>
                      <a:pt x="1721" y="1458"/>
                    </a:lnTo>
                    <a:lnTo>
                      <a:pt x="1724" y="1458"/>
                    </a:lnTo>
                    <a:lnTo>
                      <a:pt x="1727" y="1477"/>
                    </a:lnTo>
                    <a:lnTo>
                      <a:pt x="1731" y="1440"/>
                    </a:lnTo>
                    <a:lnTo>
                      <a:pt x="1734" y="1385"/>
                    </a:lnTo>
                    <a:lnTo>
                      <a:pt x="1736" y="1440"/>
                    </a:lnTo>
                    <a:lnTo>
                      <a:pt x="1740" y="1421"/>
                    </a:lnTo>
                    <a:lnTo>
                      <a:pt x="1743" y="1421"/>
                    </a:lnTo>
                    <a:lnTo>
                      <a:pt x="1747" y="1421"/>
                    </a:lnTo>
                    <a:lnTo>
                      <a:pt x="1750" y="1440"/>
                    </a:lnTo>
                    <a:lnTo>
                      <a:pt x="1753" y="1440"/>
                    </a:lnTo>
                    <a:lnTo>
                      <a:pt x="1757" y="1458"/>
                    </a:lnTo>
                    <a:lnTo>
                      <a:pt x="1759" y="1477"/>
                    </a:lnTo>
                    <a:lnTo>
                      <a:pt x="1762" y="1403"/>
                    </a:lnTo>
                    <a:lnTo>
                      <a:pt x="1766" y="1440"/>
                    </a:lnTo>
                    <a:lnTo>
                      <a:pt x="1769" y="1477"/>
                    </a:lnTo>
                    <a:lnTo>
                      <a:pt x="1773" y="1458"/>
                    </a:lnTo>
                    <a:lnTo>
                      <a:pt x="1776" y="1458"/>
                    </a:lnTo>
                    <a:lnTo>
                      <a:pt x="1780" y="1440"/>
                    </a:lnTo>
                    <a:lnTo>
                      <a:pt x="1782" y="1477"/>
                    </a:lnTo>
                    <a:lnTo>
                      <a:pt x="1785" y="1421"/>
                    </a:lnTo>
                    <a:lnTo>
                      <a:pt x="1789" y="1421"/>
                    </a:lnTo>
                    <a:lnTo>
                      <a:pt x="1792" y="1421"/>
                    </a:lnTo>
                    <a:lnTo>
                      <a:pt x="1795" y="1477"/>
                    </a:lnTo>
                    <a:lnTo>
                      <a:pt x="1799" y="1440"/>
                    </a:lnTo>
                    <a:lnTo>
                      <a:pt x="1801" y="1458"/>
                    </a:lnTo>
                    <a:lnTo>
                      <a:pt x="1804" y="1496"/>
                    </a:lnTo>
                    <a:lnTo>
                      <a:pt x="1808" y="1514"/>
                    </a:lnTo>
                    <a:lnTo>
                      <a:pt x="1811" y="1496"/>
                    </a:lnTo>
                    <a:lnTo>
                      <a:pt x="1815" y="1458"/>
                    </a:lnTo>
                    <a:lnTo>
                      <a:pt x="1818" y="1514"/>
                    </a:lnTo>
                    <a:lnTo>
                      <a:pt x="1821" y="1496"/>
                    </a:lnTo>
                    <a:lnTo>
                      <a:pt x="1824" y="1440"/>
                    </a:lnTo>
                    <a:lnTo>
                      <a:pt x="1827" y="1458"/>
                    </a:lnTo>
                    <a:lnTo>
                      <a:pt x="1831" y="1458"/>
                    </a:lnTo>
                    <a:lnTo>
                      <a:pt x="1834" y="1440"/>
                    </a:lnTo>
                    <a:lnTo>
                      <a:pt x="1837" y="1421"/>
                    </a:lnTo>
                    <a:lnTo>
                      <a:pt x="1841" y="1440"/>
                    </a:lnTo>
                    <a:lnTo>
                      <a:pt x="1844" y="1440"/>
                    </a:lnTo>
                    <a:lnTo>
                      <a:pt x="1846" y="1514"/>
                    </a:lnTo>
                    <a:lnTo>
                      <a:pt x="1850" y="1477"/>
                    </a:lnTo>
                    <a:lnTo>
                      <a:pt x="1853" y="1514"/>
                    </a:lnTo>
                    <a:lnTo>
                      <a:pt x="1857" y="1458"/>
                    </a:lnTo>
                    <a:lnTo>
                      <a:pt x="1860" y="1496"/>
                    </a:lnTo>
                    <a:lnTo>
                      <a:pt x="1863" y="1477"/>
                    </a:lnTo>
                    <a:lnTo>
                      <a:pt x="1866" y="1496"/>
                    </a:lnTo>
                    <a:lnTo>
                      <a:pt x="1869" y="1458"/>
                    </a:lnTo>
                    <a:lnTo>
                      <a:pt x="1873" y="1458"/>
                    </a:lnTo>
                    <a:lnTo>
                      <a:pt x="1876" y="1458"/>
                    </a:lnTo>
                    <a:lnTo>
                      <a:pt x="1879" y="1496"/>
                    </a:lnTo>
                    <a:lnTo>
                      <a:pt x="1883" y="1477"/>
                    </a:lnTo>
                    <a:lnTo>
                      <a:pt x="1886" y="1477"/>
                    </a:lnTo>
                    <a:lnTo>
                      <a:pt x="1888" y="1421"/>
                    </a:lnTo>
                    <a:lnTo>
                      <a:pt x="1892" y="1496"/>
                    </a:lnTo>
                    <a:lnTo>
                      <a:pt x="1895" y="1514"/>
                    </a:lnTo>
                    <a:lnTo>
                      <a:pt x="1899" y="1477"/>
                    </a:lnTo>
                    <a:lnTo>
                      <a:pt x="1902" y="1440"/>
                    </a:lnTo>
                    <a:lnTo>
                      <a:pt x="1905" y="1440"/>
                    </a:lnTo>
                    <a:lnTo>
                      <a:pt x="1909" y="1496"/>
                    </a:lnTo>
                    <a:lnTo>
                      <a:pt x="1911" y="1477"/>
                    </a:lnTo>
                    <a:lnTo>
                      <a:pt x="1914" y="1421"/>
                    </a:lnTo>
                    <a:lnTo>
                      <a:pt x="1918" y="1458"/>
                    </a:lnTo>
                    <a:lnTo>
                      <a:pt x="1921" y="1496"/>
                    </a:lnTo>
                    <a:lnTo>
                      <a:pt x="1925" y="1440"/>
                    </a:lnTo>
                    <a:lnTo>
                      <a:pt x="1928" y="1477"/>
                    </a:lnTo>
                    <a:lnTo>
                      <a:pt x="1931" y="1440"/>
                    </a:lnTo>
                    <a:lnTo>
                      <a:pt x="1934" y="1385"/>
                    </a:lnTo>
                    <a:lnTo>
                      <a:pt x="1937" y="1477"/>
                    </a:lnTo>
                    <a:lnTo>
                      <a:pt x="1941" y="1514"/>
                    </a:lnTo>
                    <a:lnTo>
                      <a:pt x="1944" y="1458"/>
                    </a:lnTo>
                    <a:lnTo>
                      <a:pt x="1947" y="1458"/>
                    </a:lnTo>
                    <a:lnTo>
                      <a:pt x="1951" y="1477"/>
                    </a:lnTo>
                    <a:lnTo>
                      <a:pt x="1953" y="1458"/>
                    </a:lnTo>
                    <a:lnTo>
                      <a:pt x="1956" y="1514"/>
                    </a:lnTo>
                    <a:lnTo>
                      <a:pt x="1960" y="1514"/>
                    </a:lnTo>
                    <a:lnTo>
                      <a:pt x="1963" y="1440"/>
                    </a:lnTo>
                    <a:lnTo>
                      <a:pt x="1967" y="1458"/>
                    </a:lnTo>
                    <a:lnTo>
                      <a:pt x="1970" y="1440"/>
                    </a:lnTo>
                    <a:lnTo>
                      <a:pt x="1973" y="1477"/>
                    </a:lnTo>
                    <a:lnTo>
                      <a:pt x="1976" y="1458"/>
                    </a:lnTo>
                    <a:lnTo>
                      <a:pt x="1979" y="1421"/>
                    </a:lnTo>
                    <a:lnTo>
                      <a:pt x="1983" y="1458"/>
                    </a:lnTo>
                    <a:lnTo>
                      <a:pt x="1986" y="1458"/>
                    </a:lnTo>
                    <a:lnTo>
                      <a:pt x="1989" y="1477"/>
                    </a:lnTo>
                    <a:lnTo>
                      <a:pt x="1993" y="1421"/>
                    </a:lnTo>
                    <a:lnTo>
                      <a:pt x="1996" y="1403"/>
                    </a:lnTo>
                    <a:lnTo>
                      <a:pt x="1998" y="1458"/>
                    </a:lnTo>
                    <a:lnTo>
                      <a:pt x="2002" y="1421"/>
                    </a:lnTo>
                    <a:lnTo>
                      <a:pt x="2005" y="1421"/>
                    </a:lnTo>
                    <a:lnTo>
                      <a:pt x="2009" y="1440"/>
                    </a:lnTo>
                    <a:lnTo>
                      <a:pt x="2012" y="1440"/>
                    </a:lnTo>
                    <a:lnTo>
                      <a:pt x="2015" y="1477"/>
                    </a:lnTo>
                    <a:lnTo>
                      <a:pt x="2019" y="1514"/>
                    </a:lnTo>
                    <a:lnTo>
                      <a:pt x="2021" y="1458"/>
                    </a:lnTo>
                    <a:lnTo>
                      <a:pt x="2024" y="1421"/>
                    </a:lnTo>
                    <a:lnTo>
                      <a:pt x="2028" y="1385"/>
                    </a:lnTo>
                    <a:lnTo>
                      <a:pt x="2031" y="1403"/>
                    </a:lnTo>
                    <a:lnTo>
                      <a:pt x="2035" y="1403"/>
                    </a:lnTo>
                    <a:lnTo>
                      <a:pt x="2038" y="1421"/>
                    </a:lnTo>
                    <a:lnTo>
                      <a:pt x="2040" y="1440"/>
                    </a:lnTo>
                    <a:lnTo>
                      <a:pt x="2044" y="1421"/>
                    </a:lnTo>
                    <a:lnTo>
                      <a:pt x="2047" y="1477"/>
                    </a:lnTo>
                    <a:lnTo>
                      <a:pt x="2051" y="1496"/>
                    </a:lnTo>
                    <a:lnTo>
                      <a:pt x="2054" y="1458"/>
                    </a:lnTo>
                    <a:lnTo>
                      <a:pt x="2057" y="1477"/>
                    </a:lnTo>
                    <a:lnTo>
                      <a:pt x="2061" y="1514"/>
                    </a:lnTo>
                    <a:lnTo>
                      <a:pt x="2063" y="1532"/>
                    </a:lnTo>
                    <a:lnTo>
                      <a:pt x="2066" y="1514"/>
                    </a:lnTo>
                    <a:lnTo>
                      <a:pt x="2070" y="1477"/>
                    </a:lnTo>
                    <a:lnTo>
                      <a:pt x="2073" y="1477"/>
                    </a:lnTo>
                    <a:lnTo>
                      <a:pt x="2077" y="1458"/>
                    </a:lnTo>
                    <a:lnTo>
                      <a:pt x="2080" y="1514"/>
                    </a:lnTo>
                    <a:lnTo>
                      <a:pt x="2083" y="1440"/>
                    </a:lnTo>
                    <a:lnTo>
                      <a:pt x="2086" y="1477"/>
                    </a:lnTo>
                    <a:lnTo>
                      <a:pt x="2089" y="1403"/>
                    </a:lnTo>
                    <a:lnTo>
                      <a:pt x="2093" y="1496"/>
                    </a:lnTo>
                    <a:lnTo>
                      <a:pt x="2096" y="1403"/>
                    </a:lnTo>
                    <a:lnTo>
                      <a:pt x="2099" y="1477"/>
                    </a:lnTo>
                    <a:lnTo>
                      <a:pt x="2103" y="1458"/>
                    </a:lnTo>
                    <a:lnTo>
                      <a:pt x="2106" y="1477"/>
                    </a:lnTo>
                    <a:lnTo>
                      <a:pt x="2108" y="1440"/>
                    </a:lnTo>
                    <a:lnTo>
                      <a:pt x="2112" y="1496"/>
                    </a:lnTo>
                    <a:lnTo>
                      <a:pt x="2115" y="1458"/>
                    </a:lnTo>
                    <a:lnTo>
                      <a:pt x="2119" y="1440"/>
                    </a:lnTo>
                    <a:lnTo>
                      <a:pt x="2122" y="1532"/>
                    </a:lnTo>
                    <a:lnTo>
                      <a:pt x="2125" y="1477"/>
                    </a:lnTo>
                    <a:lnTo>
                      <a:pt x="2129" y="1477"/>
                    </a:lnTo>
                    <a:lnTo>
                      <a:pt x="2131" y="1458"/>
                    </a:lnTo>
                    <a:lnTo>
                      <a:pt x="2135" y="1385"/>
                    </a:lnTo>
                    <a:lnTo>
                      <a:pt x="2138" y="1421"/>
                    </a:lnTo>
                    <a:lnTo>
                      <a:pt x="2141" y="1421"/>
                    </a:lnTo>
                    <a:lnTo>
                      <a:pt x="2145" y="1496"/>
                    </a:lnTo>
                    <a:lnTo>
                      <a:pt x="2148" y="1496"/>
                    </a:lnTo>
                    <a:lnTo>
                      <a:pt x="2150" y="1403"/>
                    </a:lnTo>
                    <a:lnTo>
                      <a:pt x="2154" y="1421"/>
                    </a:lnTo>
                    <a:lnTo>
                      <a:pt x="2157" y="1458"/>
                    </a:lnTo>
                    <a:lnTo>
                      <a:pt x="2161" y="1440"/>
                    </a:lnTo>
                    <a:lnTo>
                      <a:pt x="2164" y="1421"/>
                    </a:lnTo>
                    <a:lnTo>
                      <a:pt x="2167" y="1440"/>
                    </a:lnTo>
                    <a:lnTo>
                      <a:pt x="2171" y="1421"/>
                    </a:lnTo>
                    <a:lnTo>
                      <a:pt x="2173" y="1477"/>
                    </a:lnTo>
                    <a:lnTo>
                      <a:pt x="2176" y="1421"/>
                    </a:lnTo>
                    <a:lnTo>
                      <a:pt x="2180" y="1496"/>
                    </a:lnTo>
                    <a:lnTo>
                      <a:pt x="2183" y="1458"/>
                    </a:lnTo>
                    <a:lnTo>
                      <a:pt x="2187" y="1477"/>
                    </a:lnTo>
                    <a:lnTo>
                      <a:pt x="2190" y="1514"/>
                    </a:lnTo>
                    <a:lnTo>
                      <a:pt x="2193" y="1421"/>
                    </a:lnTo>
                    <a:lnTo>
                      <a:pt x="2196" y="1421"/>
                    </a:lnTo>
                    <a:lnTo>
                      <a:pt x="2199" y="1403"/>
                    </a:lnTo>
                    <a:lnTo>
                      <a:pt x="2203" y="1496"/>
                    </a:lnTo>
                    <a:lnTo>
                      <a:pt x="2206" y="1496"/>
                    </a:lnTo>
                    <a:lnTo>
                      <a:pt x="2209" y="1496"/>
                    </a:lnTo>
                    <a:lnTo>
                      <a:pt x="2213" y="1477"/>
                    </a:lnTo>
                    <a:lnTo>
                      <a:pt x="2216" y="1496"/>
                    </a:lnTo>
                    <a:lnTo>
                      <a:pt x="2218" y="1532"/>
                    </a:lnTo>
                    <a:lnTo>
                      <a:pt x="2222" y="1514"/>
                    </a:lnTo>
                    <a:lnTo>
                      <a:pt x="2225" y="1514"/>
                    </a:lnTo>
                    <a:lnTo>
                      <a:pt x="2229" y="1514"/>
                    </a:lnTo>
                    <a:lnTo>
                      <a:pt x="2232" y="1477"/>
                    </a:lnTo>
                    <a:lnTo>
                      <a:pt x="2235" y="1477"/>
                    </a:lnTo>
                    <a:lnTo>
                      <a:pt x="2239" y="1496"/>
                    </a:lnTo>
                    <a:lnTo>
                      <a:pt x="2241" y="1477"/>
                    </a:lnTo>
                    <a:lnTo>
                      <a:pt x="2245" y="1458"/>
                    </a:lnTo>
                    <a:lnTo>
                      <a:pt x="2248" y="1477"/>
                    </a:lnTo>
                    <a:lnTo>
                      <a:pt x="2251" y="1440"/>
                    </a:lnTo>
                    <a:lnTo>
                      <a:pt x="2255" y="1458"/>
                    </a:lnTo>
                    <a:lnTo>
                      <a:pt x="2258" y="1440"/>
                    </a:lnTo>
                    <a:lnTo>
                      <a:pt x="2262" y="1496"/>
                    </a:lnTo>
                    <a:lnTo>
                      <a:pt x="2264" y="1403"/>
                    </a:lnTo>
                    <a:lnTo>
                      <a:pt x="2267" y="1458"/>
                    </a:lnTo>
                    <a:lnTo>
                      <a:pt x="2271" y="1367"/>
                    </a:lnTo>
                    <a:lnTo>
                      <a:pt x="2274" y="1385"/>
                    </a:lnTo>
                    <a:lnTo>
                      <a:pt x="2277" y="1385"/>
                    </a:lnTo>
                    <a:lnTo>
                      <a:pt x="2281" y="1367"/>
                    </a:lnTo>
                    <a:lnTo>
                      <a:pt x="2284" y="1403"/>
                    </a:lnTo>
                    <a:lnTo>
                      <a:pt x="2286" y="1421"/>
                    </a:lnTo>
                    <a:lnTo>
                      <a:pt x="2290" y="1440"/>
                    </a:lnTo>
                    <a:lnTo>
                      <a:pt x="2293" y="1385"/>
                    </a:lnTo>
                    <a:lnTo>
                      <a:pt x="2297" y="1458"/>
                    </a:lnTo>
                    <a:lnTo>
                      <a:pt x="2300" y="1514"/>
                    </a:lnTo>
                    <a:lnTo>
                      <a:pt x="2303" y="1477"/>
                    </a:lnTo>
                    <a:lnTo>
                      <a:pt x="2307" y="1403"/>
                    </a:lnTo>
                    <a:lnTo>
                      <a:pt x="2309" y="1458"/>
                    </a:lnTo>
                    <a:lnTo>
                      <a:pt x="2313" y="1421"/>
                    </a:lnTo>
                    <a:lnTo>
                      <a:pt x="2316" y="1440"/>
                    </a:lnTo>
                    <a:lnTo>
                      <a:pt x="2319" y="1367"/>
                    </a:lnTo>
                    <a:lnTo>
                      <a:pt x="2323" y="1403"/>
                    </a:lnTo>
                    <a:lnTo>
                      <a:pt x="2326" y="1496"/>
                    </a:lnTo>
                    <a:lnTo>
                      <a:pt x="2330" y="1440"/>
                    </a:lnTo>
                    <a:lnTo>
                      <a:pt x="2332" y="1496"/>
                    </a:lnTo>
                    <a:lnTo>
                      <a:pt x="2335" y="1440"/>
                    </a:lnTo>
                    <a:lnTo>
                      <a:pt x="2339" y="1458"/>
                    </a:lnTo>
                    <a:lnTo>
                      <a:pt x="2342" y="1440"/>
                    </a:lnTo>
                    <a:lnTo>
                      <a:pt x="2345" y="1458"/>
                    </a:lnTo>
                    <a:lnTo>
                      <a:pt x="2349" y="1496"/>
                    </a:lnTo>
                    <a:lnTo>
                      <a:pt x="2351" y="1477"/>
                    </a:lnTo>
                    <a:lnTo>
                      <a:pt x="2355" y="1440"/>
                    </a:lnTo>
                    <a:lnTo>
                      <a:pt x="2358" y="1532"/>
                    </a:lnTo>
                    <a:lnTo>
                      <a:pt x="2361" y="1514"/>
                    </a:lnTo>
                    <a:lnTo>
                      <a:pt x="2365" y="1514"/>
                    </a:lnTo>
                    <a:lnTo>
                      <a:pt x="2368" y="1347"/>
                    </a:lnTo>
                    <a:lnTo>
                      <a:pt x="2372" y="1421"/>
                    </a:lnTo>
                    <a:lnTo>
                      <a:pt x="2374" y="1440"/>
                    </a:lnTo>
                    <a:lnTo>
                      <a:pt x="2377" y="1458"/>
                    </a:lnTo>
                    <a:lnTo>
                      <a:pt x="2381" y="1440"/>
                    </a:lnTo>
                    <a:lnTo>
                      <a:pt x="2384" y="1477"/>
                    </a:lnTo>
                    <a:lnTo>
                      <a:pt x="2387" y="1477"/>
                    </a:lnTo>
                    <a:lnTo>
                      <a:pt x="2391" y="1458"/>
                    </a:lnTo>
                    <a:lnTo>
                      <a:pt x="2394" y="1458"/>
                    </a:lnTo>
                    <a:lnTo>
                      <a:pt x="2396" y="1440"/>
                    </a:lnTo>
                    <a:lnTo>
                      <a:pt x="2400" y="1367"/>
                    </a:lnTo>
                    <a:lnTo>
                      <a:pt x="2403" y="1458"/>
                    </a:lnTo>
                    <a:lnTo>
                      <a:pt x="2407" y="1421"/>
                    </a:lnTo>
                    <a:lnTo>
                      <a:pt x="2410" y="1477"/>
                    </a:lnTo>
                    <a:lnTo>
                      <a:pt x="2414" y="1385"/>
                    </a:lnTo>
                    <a:lnTo>
                      <a:pt x="2417" y="1403"/>
                    </a:lnTo>
                    <a:lnTo>
                      <a:pt x="2419" y="1440"/>
                    </a:lnTo>
                    <a:lnTo>
                      <a:pt x="2423" y="1440"/>
                    </a:lnTo>
                    <a:lnTo>
                      <a:pt x="2426" y="1421"/>
                    </a:lnTo>
                    <a:lnTo>
                      <a:pt x="2429" y="1458"/>
                    </a:lnTo>
                    <a:lnTo>
                      <a:pt x="2433" y="1421"/>
                    </a:lnTo>
                    <a:lnTo>
                      <a:pt x="2436" y="1458"/>
                    </a:lnTo>
                    <a:lnTo>
                      <a:pt x="2440" y="1477"/>
                    </a:lnTo>
                    <a:lnTo>
                      <a:pt x="2442" y="1458"/>
                    </a:lnTo>
                    <a:lnTo>
                      <a:pt x="2445" y="1458"/>
                    </a:lnTo>
                    <a:lnTo>
                      <a:pt x="2449" y="1421"/>
                    </a:lnTo>
                    <a:lnTo>
                      <a:pt x="2452" y="1496"/>
                    </a:lnTo>
                    <a:lnTo>
                      <a:pt x="2455" y="1514"/>
                    </a:lnTo>
                    <a:lnTo>
                      <a:pt x="2459" y="1496"/>
                    </a:lnTo>
                    <a:lnTo>
                      <a:pt x="2462" y="1403"/>
                    </a:lnTo>
                    <a:lnTo>
                      <a:pt x="2465" y="1440"/>
                    </a:lnTo>
                    <a:lnTo>
                      <a:pt x="2468" y="1477"/>
                    </a:lnTo>
                    <a:lnTo>
                      <a:pt x="2471" y="1514"/>
                    </a:lnTo>
                    <a:lnTo>
                      <a:pt x="2475" y="1496"/>
                    </a:lnTo>
                    <a:lnTo>
                      <a:pt x="2478" y="1421"/>
                    </a:lnTo>
                    <a:lnTo>
                      <a:pt x="2482" y="1458"/>
                    </a:lnTo>
                    <a:lnTo>
                      <a:pt x="2485" y="1514"/>
                    </a:lnTo>
                    <a:lnTo>
                      <a:pt x="2487" y="1496"/>
                    </a:lnTo>
                    <a:lnTo>
                      <a:pt x="2491" y="1403"/>
                    </a:lnTo>
                    <a:lnTo>
                      <a:pt x="2494" y="1421"/>
                    </a:lnTo>
                    <a:lnTo>
                      <a:pt x="2497" y="1458"/>
                    </a:lnTo>
                    <a:lnTo>
                      <a:pt x="2501" y="1477"/>
                    </a:lnTo>
                    <a:lnTo>
                      <a:pt x="2504" y="1458"/>
                    </a:lnTo>
                    <a:lnTo>
                      <a:pt x="2508" y="1421"/>
                    </a:lnTo>
                    <a:lnTo>
                      <a:pt x="2510" y="1458"/>
                    </a:lnTo>
                    <a:lnTo>
                      <a:pt x="2513" y="1440"/>
                    </a:lnTo>
                    <a:lnTo>
                      <a:pt x="2517" y="1403"/>
                    </a:lnTo>
                    <a:lnTo>
                      <a:pt x="2520" y="1440"/>
                    </a:lnTo>
                    <a:lnTo>
                      <a:pt x="2524" y="1367"/>
                    </a:lnTo>
                    <a:lnTo>
                      <a:pt x="2527" y="1385"/>
                    </a:lnTo>
                    <a:lnTo>
                      <a:pt x="2530" y="1421"/>
                    </a:lnTo>
                    <a:lnTo>
                      <a:pt x="2533" y="1403"/>
                    </a:lnTo>
                    <a:lnTo>
                      <a:pt x="2536" y="1421"/>
                    </a:lnTo>
                    <a:lnTo>
                      <a:pt x="2539" y="1421"/>
                    </a:lnTo>
                    <a:lnTo>
                      <a:pt x="2543" y="1385"/>
                    </a:lnTo>
                    <a:lnTo>
                      <a:pt x="2546" y="1477"/>
                    </a:lnTo>
                    <a:lnTo>
                      <a:pt x="2550" y="1385"/>
                    </a:lnTo>
                    <a:lnTo>
                      <a:pt x="2553" y="1403"/>
                    </a:lnTo>
                    <a:lnTo>
                      <a:pt x="2555" y="1421"/>
                    </a:lnTo>
                    <a:lnTo>
                      <a:pt x="2559" y="1477"/>
                    </a:lnTo>
                    <a:lnTo>
                      <a:pt x="2562" y="1440"/>
                    </a:lnTo>
                    <a:lnTo>
                      <a:pt x="2565" y="1496"/>
                    </a:lnTo>
                    <a:lnTo>
                      <a:pt x="2569" y="1477"/>
                    </a:lnTo>
                    <a:lnTo>
                      <a:pt x="2572" y="1496"/>
                    </a:lnTo>
                    <a:lnTo>
                      <a:pt x="2576" y="1403"/>
                    </a:lnTo>
                    <a:lnTo>
                      <a:pt x="2578" y="1440"/>
                    </a:lnTo>
                    <a:lnTo>
                      <a:pt x="2581" y="1440"/>
                    </a:lnTo>
                    <a:lnTo>
                      <a:pt x="2585" y="1477"/>
                    </a:lnTo>
                    <a:lnTo>
                      <a:pt x="2588" y="1403"/>
                    </a:lnTo>
                    <a:lnTo>
                      <a:pt x="2592" y="1458"/>
                    </a:lnTo>
                    <a:lnTo>
                      <a:pt x="2595" y="1458"/>
                    </a:lnTo>
                    <a:lnTo>
                      <a:pt x="2598" y="1496"/>
                    </a:lnTo>
                    <a:lnTo>
                      <a:pt x="2601" y="1421"/>
                    </a:lnTo>
                    <a:lnTo>
                      <a:pt x="2604" y="1477"/>
                    </a:lnTo>
                    <a:lnTo>
                      <a:pt x="2607" y="1477"/>
                    </a:lnTo>
                    <a:lnTo>
                      <a:pt x="2611" y="1477"/>
                    </a:lnTo>
                    <a:lnTo>
                      <a:pt x="2614" y="1532"/>
                    </a:lnTo>
                    <a:lnTo>
                      <a:pt x="2618" y="1458"/>
                    </a:lnTo>
                    <a:lnTo>
                      <a:pt x="2621" y="1514"/>
                    </a:lnTo>
                    <a:lnTo>
                      <a:pt x="2623" y="1496"/>
                    </a:lnTo>
                    <a:lnTo>
                      <a:pt x="2627" y="1477"/>
                    </a:lnTo>
                    <a:lnTo>
                      <a:pt x="2630" y="1477"/>
                    </a:lnTo>
                    <a:lnTo>
                      <a:pt x="2634" y="1458"/>
                    </a:lnTo>
                    <a:lnTo>
                      <a:pt x="2637" y="1458"/>
                    </a:lnTo>
                    <a:lnTo>
                      <a:pt x="2640" y="1458"/>
                    </a:lnTo>
                    <a:lnTo>
                      <a:pt x="2644" y="1514"/>
                    </a:lnTo>
                    <a:lnTo>
                      <a:pt x="2647" y="1477"/>
                    </a:lnTo>
                    <a:lnTo>
                      <a:pt x="2649" y="1385"/>
                    </a:lnTo>
                    <a:lnTo>
                      <a:pt x="2653" y="1385"/>
                    </a:lnTo>
                    <a:lnTo>
                      <a:pt x="2656" y="1496"/>
                    </a:lnTo>
                    <a:lnTo>
                      <a:pt x="2660" y="1458"/>
                    </a:lnTo>
                    <a:lnTo>
                      <a:pt x="2663" y="1496"/>
                    </a:lnTo>
                    <a:lnTo>
                      <a:pt x="2666" y="1477"/>
                    </a:lnTo>
                    <a:lnTo>
                      <a:pt x="2670" y="1477"/>
                    </a:lnTo>
                    <a:lnTo>
                      <a:pt x="2672" y="1440"/>
                    </a:lnTo>
                    <a:lnTo>
                      <a:pt x="2675" y="1514"/>
                    </a:lnTo>
                    <a:lnTo>
                      <a:pt x="2679" y="1440"/>
                    </a:lnTo>
                    <a:lnTo>
                      <a:pt x="2682" y="1458"/>
                    </a:lnTo>
                    <a:lnTo>
                      <a:pt x="2686" y="1477"/>
                    </a:lnTo>
                    <a:lnTo>
                      <a:pt x="2689" y="1458"/>
                    </a:lnTo>
                    <a:lnTo>
                      <a:pt x="2693" y="1477"/>
                    </a:lnTo>
                    <a:lnTo>
                      <a:pt x="2695" y="1440"/>
                    </a:lnTo>
                    <a:lnTo>
                      <a:pt x="2698" y="1458"/>
                    </a:lnTo>
                    <a:lnTo>
                      <a:pt x="2702" y="1458"/>
                    </a:lnTo>
                    <a:lnTo>
                      <a:pt x="2705" y="1458"/>
                    </a:lnTo>
                    <a:lnTo>
                      <a:pt x="2708" y="1496"/>
                    </a:lnTo>
                    <a:lnTo>
                      <a:pt x="2712" y="1403"/>
                    </a:lnTo>
                    <a:lnTo>
                      <a:pt x="2715" y="1458"/>
                    </a:lnTo>
                    <a:lnTo>
                      <a:pt x="2717" y="1458"/>
                    </a:lnTo>
                    <a:lnTo>
                      <a:pt x="2721" y="1496"/>
                    </a:lnTo>
                    <a:lnTo>
                      <a:pt x="2724" y="1496"/>
                    </a:lnTo>
                    <a:lnTo>
                      <a:pt x="2728" y="1458"/>
                    </a:lnTo>
                    <a:lnTo>
                      <a:pt x="2731" y="1440"/>
                    </a:lnTo>
                    <a:lnTo>
                      <a:pt x="2734" y="1458"/>
                    </a:lnTo>
                    <a:lnTo>
                      <a:pt x="2738" y="1440"/>
                    </a:lnTo>
                    <a:lnTo>
                      <a:pt x="2740" y="1421"/>
                    </a:lnTo>
                    <a:lnTo>
                      <a:pt x="2744" y="1421"/>
                    </a:lnTo>
                    <a:lnTo>
                      <a:pt x="2747" y="1421"/>
                    </a:lnTo>
                    <a:lnTo>
                      <a:pt x="2750" y="1458"/>
                    </a:lnTo>
                    <a:lnTo>
                      <a:pt x="2754" y="1496"/>
                    </a:lnTo>
                    <a:lnTo>
                      <a:pt x="2757" y="1477"/>
                    </a:lnTo>
                    <a:lnTo>
                      <a:pt x="2761" y="1440"/>
                    </a:lnTo>
                    <a:lnTo>
                      <a:pt x="2763" y="1440"/>
                    </a:lnTo>
                    <a:lnTo>
                      <a:pt x="2766" y="1421"/>
                    </a:lnTo>
                    <a:lnTo>
                      <a:pt x="2770" y="1458"/>
                    </a:lnTo>
                    <a:lnTo>
                      <a:pt x="2773" y="1421"/>
                    </a:lnTo>
                    <a:lnTo>
                      <a:pt x="2776" y="1385"/>
                    </a:lnTo>
                    <a:lnTo>
                      <a:pt x="2780" y="1421"/>
                    </a:lnTo>
                    <a:lnTo>
                      <a:pt x="2783" y="1458"/>
                    </a:lnTo>
                    <a:lnTo>
                      <a:pt x="2786" y="1440"/>
                    </a:lnTo>
                    <a:lnTo>
                      <a:pt x="2789" y="1385"/>
                    </a:lnTo>
                    <a:lnTo>
                      <a:pt x="2792" y="1421"/>
                    </a:lnTo>
                    <a:lnTo>
                      <a:pt x="2796" y="1458"/>
                    </a:lnTo>
                    <a:lnTo>
                      <a:pt x="2799" y="1477"/>
                    </a:lnTo>
                    <a:lnTo>
                      <a:pt x="2803" y="1421"/>
                    </a:lnTo>
                    <a:lnTo>
                      <a:pt x="2806" y="1458"/>
                    </a:lnTo>
                    <a:lnTo>
                      <a:pt x="2808" y="1440"/>
                    </a:lnTo>
                    <a:lnTo>
                      <a:pt x="2812" y="1458"/>
                    </a:lnTo>
                    <a:lnTo>
                      <a:pt x="2815" y="1458"/>
                    </a:lnTo>
                    <a:lnTo>
                      <a:pt x="2818" y="1458"/>
                    </a:lnTo>
                    <a:lnTo>
                      <a:pt x="2822" y="1403"/>
                    </a:lnTo>
                    <a:lnTo>
                      <a:pt x="2825" y="1440"/>
                    </a:lnTo>
                    <a:lnTo>
                      <a:pt x="2829" y="1440"/>
                    </a:lnTo>
                    <a:lnTo>
                      <a:pt x="2832" y="1458"/>
                    </a:lnTo>
                    <a:lnTo>
                      <a:pt x="2834" y="1458"/>
                    </a:lnTo>
                    <a:lnTo>
                      <a:pt x="2838" y="1496"/>
                    </a:lnTo>
                    <a:lnTo>
                      <a:pt x="2841" y="1477"/>
                    </a:lnTo>
                    <a:lnTo>
                      <a:pt x="2844" y="1458"/>
                    </a:lnTo>
                    <a:lnTo>
                      <a:pt x="2848" y="1514"/>
                    </a:lnTo>
                    <a:lnTo>
                      <a:pt x="2851" y="1440"/>
                    </a:lnTo>
                    <a:lnTo>
                      <a:pt x="2855" y="1421"/>
                    </a:lnTo>
                    <a:lnTo>
                      <a:pt x="2857" y="1477"/>
                    </a:lnTo>
                    <a:lnTo>
                      <a:pt x="2860" y="1421"/>
                    </a:lnTo>
                    <a:lnTo>
                      <a:pt x="2864" y="1458"/>
                    </a:lnTo>
                    <a:lnTo>
                      <a:pt x="2867" y="1440"/>
                    </a:lnTo>
                    <a:lnTo>
                      <a:pt x="2871" y="1440"/>
                    </a:lnTo>
                    <a:lnTo>
                      <a:pt x="2874" y="1440"/>
                    </a:lnTo>
                    <a:lnTo>
                      <a:pt x="2877" y="1458"/>
                    </a:lnTo>
                    <a:lnTo>
                      <a:pt x="2880" y="1421"/>
                    </a:lnTo>
                    <a:lnTo>
                      <a:pt x="2883" y="1440"/>
                    </a:lnTo>
                    <a:lnTo>
                      <a:pt x="2886" y="1421"/>
                    </a:lnTo>
                    <a:lnTo>
                      <a:pt x="2890" y="1496"/>
                    </a:lnTo>
                    <a:lnTo>
                      <a:pt x="2893" y="1532"/>
                    </a:lnTo>
                    <a:lnTo>
                      <a:pt x="2897" y="1496"/>
                    </a:lnTo>
                    <a:lnTo>
                      <a:pt x="2900" y="1440"/>
                    </a:lnTo>
                    <a:lnTo>
                      <a:pt x="2902" y="1421"/>
                    </a:lnTo>
                    <a:lnTo>
                      <a:pt x="2906" y="1440"/>
                    </a:lnTo>
                    <a:lnTo>
                      <a:pt x="2909" y="1477"/>
                    </a:lnTo>
                    <a:lnTo>
                      <a:pt x="2913" y="1385"/>
                    </a:lnTo>
                    <a:lnTo>
                      <a:pt x="2916" y="1421"/>
                    </a:lnTo>
                    <a:lnTo>
                      <a:pt x="2919" y="1440"/>
                    </a:lnTo>
                    <a:lnTo>
                      <a:pt x="2923" y="1440"/>
                    </a:lnTo>
                    <a:lnTo>
                      <a:pt x="2925" y="1385"/>
                    </a:lnTo>
                    <a:lnTo>
                      <a:pt x="2928" y="1440"/>
                    </a:lnTo>
                    <a:lnTo>
                      <a:pt x="2932" y="1421"/>
                    </a:lnTo>
                    <a:lnTo>
                      <a:pt x="2935" y="1458"/>
                    </a:lnTo>
                    <a:lnTo>
                      <a:pt x="2939" y="1440"/>
                    </a:lnTo>
                    <a:lnTo>
                      <a:pt x="2942" y="1440"/>
                    </a:lnTo>
                    <a:lnTo>
                      <a:pt x="2945" y="1458"/>
                    </a:lnTo>
                    <a:lnTo>
                      <a:pt x="2949" y="1440"/>
                    </a:lnTo>
                    <a:lnTo>
                      <a:pt x="2951" y="1458"/>
                    </a:lnTo>
                    <a:lnTo>
                      <a:pt x="2955" y="1477"/>
                    </a:lnTo>
                    <a:lnTo>
                      <a:pt x="2958" y="1496"/>
                    </a:lnTo>
                    <a:lnTo>
                      <a:pt x="2961" y="1440"/>
                    </a:lnTo>
                    <a:lnTo>
                      <a:pt x="2965" y="1421"/>
                    </a:lnTo>
                    <a:lnTo>
                      <a:pt x="2968" y="1477"/>
                    </a:lnTo>
                    <a:lnTo>
                      <a:pt x="2972" y="1458"/>
                    </a:lnTo>
                    <a:lnTo>
                      <a:pt x="2974" y="1440"/>
                    </a:lnTo>
                    <a:lnTo>
                      <a:pt x="2977" y="1496"/>
                    </a:lnTo>
                    <a:lnTo>
                      <a:pt x="2981" y="1514"/>
                    </a:lnTo>
                    <a:lnTo>
                      <a:pt x="2984" y="1440"/>
                    </a:lnTo>
                    <a:lnTo>
                      <a:pt x="2987" y="1458"/>
                    </a:lnTo>
                    <a:lnTo>
                      <a:pt x="2991" y="1496"/>
                    </a:lnTo>
                    <a:lnTo>
                      <a:pt x="2994" y="1458"/>
                    </a:lnTo>
                    <a:lnTo>
                      <a:pt x="2996" y="1477"/>
                    </a:lnTo>
                    <a:lnTo>
                      <a:pt x="3000" y="1458"/>
                    </a:lnTo>
                    <a:lnTo>
                      <a:pt x="3003" y="1421"/>
                    </a:lnTo>
                    <a:lnTo>
                      <a:pt x="3007" y="1421"/>
                    </a:lnTo>
                    <a:lnTo>
                      <a:pt x="3010" y="1403"/>
                    </a:lnTo>
                    <a:lnTo>
                      <a:pt x="3013" y="1440"/>
                    </a:lnTo>
                    <a:lnTo>
                      <a:pt x="3017" y="1440"/>
                    </a:lnTo>
                    <a:lnTo>
                      <a:pt x="3019" y="1440"/>
                    </a:lnTo>
                    <a:lnTo>
                      <a:pt x="3023" y="1421"/>
                    </a:lnTo>
                    <a:lnTo>
                      <a:pt x="3026" y="1385"/>
                    </a:lnTo>
                    <a:lnTo>
                      <a:pt x="3029" y="1403"/>
                    </a:lnTo>
                    <a:lnTo>
                      <a:pt x="3033" y="1477"/>
                    </a:lnTo>
                    <a:lnTo>
                      <a:pt x="3036" y="1440"/>
                    </a:lnTo>
                    <a:lnTo>
                      <a:pt x="3040" y="1458"/>
                    </a:lnTo>
                    <a:lnTo>
                      <a:pt x="3043" y="1385"/>
                    </a:lnTo>
                    <a:lnTo>
                      <a:pt x="3045" y="1440"/>
                    </a:lnTo>
                    <a:lnTo>
                      <a:pt x="3049" y="1477"/>
                    </a:lnTo>
                    <a:lnTo>
                      <a:pt x="3052" y="1458"/>
                    </a:lnTo>
                    <a:lnTo>
                      <a:pt x="3055" y="1403"/>
                    </a:lnTo>
                    <a:lnTo>
                      <a:pt x="3059" y="1367"/>
                    </a:lnTo>
                    <a:lnTo>
                      <a:pt x="3062" y="1403"/>
                    </a:lnTo>
                    <a:lnTo>
                      <a:pt x="3066" y="1477"/>
                    </a:lnTo>
                    <a:lnTo>
                      <a:pt x="3068" y="1403"/>
                    </a:lnTo>
                    <a:lnTo>
                      <a:pt x="3071" y="1367"/>
                    </a:lnTo>
                    <a:lnTo>
                      <a:pt x="3075" y="1477"/>
                    </a:lnTo>
                    <a:lnTo>
                      <a:pt x="3078" y="1514"/>
                    </a:lnTo>
                    <a:lnTo>
                      <a:pt x="3082" y="1440"/>
                    </a:lnTo>
                    <a:lnTo>
                      <a:pt x="3085" y="1421"/>
                    </a:lnTo>
                    <a:lnTo>
                      <a:pt x="3088" y="1440"/>
                    </a:lnTo>
                    <a:lnTo>
                      <a:pt x="3091" y="1458"/>
                    </a:lnTo>
                    <a:lnTo>
                      <a:pt x="3094" y="1421"/>
                    </a:lnTo>
                    <a:lnTo>
                      <a:pt x="3097" y="1458"/>
                    </a:lnTo>
                    <a:lnTo>
                      <a:pt x="3101" y="1421"/>
                    </a:lnTo>
                    <a:lnTo>
                      <a:pt x="3104" y="1458"/>
                    </a:lnTo>
                    <a:lnTo>
                      <a:pt x="3108" y="1477"/>
                    </a:lnTo>
                    <a:lnTo>
                      <a:pt x="3111" y="1458"/>
                    </a:lnTo>
                    <a:lnTo>
                      <a:pt x="3113" y="1440"/>
                    </a:lnTo>
                    <a:lnTo>
                      <a:pt x="3117" y="1477"/>
                    </a:lnTo>
                    <a:lnTo>
                      <a:pt x="3120" y="1403"/>
                    </a:lnTo>
                    <a:lnTo>
                      <a:pt x="3123" y="1440"/>
                    </a:lnTo>
                    <a:lnTo>
                      <a:pt x="3127" y="1421"/>
                    </a:lnTo>
                    <a:lnTo>
                      <a:pt x="3130" y="1458"/>
                    </a:lnTo>
                    <a:lnTo>
                      <a:pt x="3134" y="1421"/>
                    </a:lnTo>
                    <a:lnTo>
                      <a:pt x="3137" y="1477"/>
                    </a:lnTo>
                    <a:lnTo>
                      <a:pt x="3139" y="1477"/>
                    </a:lnTo>
                    <a:lnTo>
                      <a:pt x="3143" y="1496"/>
                    </a:lnTo>
                    <a:lnTo>
                      <a:pt x="3146" y="1477"/>
                    </a:lnTo>
                    <a:lnTo>
                      <a:pt x="3150" y="1440"/>
                    </a:lnTo>
                    <a:lnTo>
                      <a:pt x="3153" y="1458"/>
                    </a:lnTo>
                    <a:lnTo>
                      <a:pt x="3156" y="1440"/>
                    </a:lnTo>
                    <a:lnTo>
                      <a:pt x="3160" y="1458"/>
                    </a:lnTo>
                    <a:lnTo>
                      <a:pt x="3162" y="1440"/>
                    </a:lnTo>
                    <a:lnTo>
                      <a:pt x="3165" y="1514"/>
                    </a:lnTo>
                    <a:lnTo>
                      <a:pt x="3169" y="1514"/>
                    </a:lnTo>
                    <a:lnTo>
                      <a:pt x="3172" y="1496"/>
                    </a:lnTo>
                    <a:lnTo>
                      <a:pt x="3176" y="1440"/>
                    </a:lnTo>
                    <a:lnTo>
                      <a:pt x="3179" y="1403"/>
                    </a:lnTo>
                    <a:lnTo>
                      <a:pt x="3182" y="1403"/>
                    </a:lnTo>
                    <a:lnTo>
                      <a:pt x="3186" y="1421"/>
                    </a:lnTo>
                    <a:lnTo>
                      <a:pt x="3188" y="1514"/>
                    </a:lnTo>
                    <a:lnTo>
                      <a:pt x="3192" y="1477"/>
                    </a:lnTo>
                    <a:lnTo>
                      <a:pt x="3195" y="1496"/>
                    </a:lnTo>
                    <a:lnTo>
                      <a:pt x="3198" y="1440"/>
                    </a:lnTo>
                    <a:lnTo>
                      <a:pt x="3202" y="1496"/>
                    </a:lnTo>
                    <a:lnTo>
                      <a:pt x="3205" y="1477"/>
                    </a:lnTo>
                    <a:lnTo>
                      <a:pt x="3209" y="1421"/>
                    </a:lnTo>
                    <a:lnTo>
                      <a:pt x="3211" y="1421"/>
                    </a:lnTo>
                    <a:lnTo>
                      <a:pt x="3214" y="1403"/>
                    </a:lnTo>
                    <a:lnTo>
                      <a:pt x="3218" y="1458"/>
                    </a:lnTo>
                    <a:lnTo>
                      <a:pt x="3221" y="1514"/>
                    </a:lnTo>
                    <a:lnTo>
                      <a:pt x="3224" y="1421"/>
                    </a:lnTo>
                    <a:lnTo>
                      <a:pt x="3228" y="1458"/>
                    </a:lnTo>
                    <a:lnTo>
                      <a:pt x="3231" y="1477"/>
                    </a:lnTo>
                    <a:lnTo>
                      <a:pt x="3234" y="1514"/>
                    </a:lnTo>
                    <a:lnTo>
                      <a:pt x="3237" y="1440"/>
                    </a:lnTo>
                    <a:lnTo>
                      <a:pt x="3240" y="1477"/>
                    </a:lnTo>
                    <a:lnTo>
                      <a:pt x="3244" y="1514"/>
                    </a:lnTo>
                    <a:lnTo>
                      <a:pt x="3247" y="1551"/>
                    </a:lnTo>
                    <a:lnTo>
                      <a:pt x="3251" y="1421"/>
                    </a:lnTo>
                    <a:lnTo>
                      <a:pt x="3254" y="1440"/>
                    </a:lnTo>
                    <a:lnTo>
                      <a:pt x="3257" y="1458"/>
                    </a:lnTo>
                    <a:lnTo>
                      <a:pt x="3260" y="1440"/>
                    </a:lnTo>
                    <a:lnTo>
                      <a:pt x="3263" y="1458"/>
                    </a:lnTo>
                    <a:lnTo>
                      <a:pt x="3266" y="1477"/>
                    </a:lnTo>
                    <a:lnTo>
                      <a:pt x="3270" y="1477"/>
                    </a:lnTo>
                    <a:lnTo>
                      <a:pt x="3273" y="1458"/>
                    </a:lnTo>
                    <a:lnTo>
                      <a:pt x="3277" y="1440"/>
                    </a:lnTo>
                    <a:lnTo>
                      <a:pt x="3280" y="1440"/>
                    </a:lnTo>
                    <a:lnTo>
                      <a:pt x="3282" y="1385"/>
                    </a:lnTo>
                    <a:lnTo>
                      <a:pt x="3286" y="1458"/>
                    </a:lnTo>
                    <a:lnTo>
                      <a:pt x="3289" y="1385"/>
                    </a:lnTo>
                    <a:lnTo>
                      <a:pt x="3292" y="1421"/>
                    </a:lnTo>
                    <a:lnTo>
                      <a:pt x="3296" y="1421"/>
                    </a:lnTo>
                    <a:lnTo>
                      <a:pt x="3299" y="1496"/>
                    </a:lnTo>
                    <a:lnTo>
                      <a:pt x="3303" y="1440"/>
                    </a:lnTo>
                    <a:lnTo>
                      <a:pt x="3305" y="1458"/>
                    </a:lnTo>
                    <a:lnTo>
                      <a:pt x="3308" y="1440"/>
                    </a:lnTo>
                    <a:lnTo>
                      <a:pt x="3312" y="1477"/>
                    </a:lnTo>
                    <a:lnTo>
                      <a:pt x="3315" y="1458"/>
                    </a:lnTo>
                    <a:lnTo>
                      <a:pt x="3319" y="1458"/>
                    </a:lnTo>
                    <a:lnTo>
                      <a:pt x="3322" y="1385"/>
                    </a:lnTo>
                    <a:lnTo>
                      <a:pt x="3325" y="1421"/>
                    </a:lnTo>
                    <a:lnTo>
                      <a:pt x="3329" y="1458"/>
                    </a:lnTo>
                    <a:lnTo>
                      <a:pt x="3331" y="1458"/>
                    </a:lnTo>
                    <a:lnTo>
                      <a:pt x="3334" y="1421"/>
                    </a:lnTo>
                    <a:lnTo>
                      <a:pt x="3338" y="1385"/>
                    </a:lnTo>
                    <a:lnTo>
                      <a:pt x="3341" y="1458"/>
                    </a:lnTo>
                    <a:lnTo>
                      <a:pt x="3345" y="1458"/>
                    </a:lnTo>
                    <a:lnTo>
                      <a:pt x="3348" y="1440"/>
                    </a:lnTo>
                    <a:lnTo>
                      <a:pt x="3351" y="1458"/>
                    </a:lnTo>
                    <a:lnTo>
                      <a:pt x="3354" y="1477"/>
                    </a:lnTo>
                    <a:lnTo>
                      <a:pt x="3357" y="1496"/>
                    </a:lnTo>
                    <a:lnTo>
                      <a:pt x="3361" y="1477"/>
                    </a:lnTo>
                    <a:lnTo>
                      <a:pt x="3364" y="1421"/>
                    </a:lnTo>
                    <a:lnTo>
                      <a:pt x="3367" y="1421"/>
                    </a:lnTo>
                    <a:lnTo>
                      <a:pt x="3371" y="1514"/>
                    </a:lnTo>
                    <a:lnTo>
                      <a:pt x="3374" y="1440"/>
                    </a:lnTo>
                    <a:lnTo>
                      <a:pt x="3378" y="1514"/>
                    </a:lnTo>
                    <a:lnTo>
                      <a:pt x="3380" y="1403"/>
                    </a:lnTo>
                    <a:lnTo>
                      <a:pt x="3383" y="1477"/>
                    </a:lnTo>
                    <a:lnTo>
                      <a:pt x="3387" y="1477"/>
                    </a:lnTo>
                    <a:lnTo>
                      <a:pt x="3390" y="1477"/>
                    </a:lnTo>
                    <a:lnTo>
                      <a:pt x="3393" y="1496"/>
                    </a:lnTo>
                    <a:lnTo>
                      <a:pt x="3397" y="1440"/>
                    </a:lnTo>
                    <a:lnTo>
                      <a:pt x="3400" y="1496"/>
                    </a:lnTo>
                    <a:lnTo>
                      <a:pt x="3403" y="1458"/>
                    </a:lnTo>
                    <a:lnTo>
                      <a:pt x="3406" y="1421"/>
                    </a:lnTo>
                    <a:lnTo>
                      <a:pt x="3409" y="1440"/>
                    </a:lnTo>
                    <a:lnTo>
                      <a:pt x="3413" y="1440"/>
                    </a:lnTo>
                    <a:lnTo>
                      <a:pt x="3416" y="1385"/>
                    </a:lnTo>
                    <a:lnTo>
                      <a:pt x="3420" y="1421"/>
                    </a:lnTo>
                    <a:lnTo>
                      <a:pt x="3423" y="1440"/>
                    </a:lnTo>
                    <a:lnTo>
                      <a:pt x="3426" y="1440"/>
                    </a:lnTo>
                    <a:lnTo>
                      <a:pt x="3429" y="1367"/>
                    </a:lnTo>
                    <a:lnTo>
                      <a:pt x="3432" y="1403"/>
                    </a:lnTo>
                    <a:lnTo>
                      <a:pt x="3435" y="1477"/>
                    </a:lnTo>
                    <a:lnTo>
                      <a:pt x="3439" y="1496"/>
                    </a:lnTo>
                    <a:lnTo>
                      <a:pt x="3442" y="1458"/>
                    </a:lnTo>
                    <a:lnTo>
                      <a:pt x="3446" y="1458"/>
                    </a:lnTo>
                    <a:lnTo>
                      <a:pt x="3449" y="1440"/>
                    </a:lnTo>
                    <a:lnTo>
                      <a:pt x="3451" y="1496"/>
                    </a:lnTo>
                    <a:lnTo>
                      <a:pt x="3455" y="1496"/>
                    </a:lnTo>
                    <a:lnTo>
                      <a:pt x="3458" y="1440"/>
                    </a:lnTo>
                    <a:lnTo>
                      <a:pt x="3461" y="1458"/>
                    </a:lnTo>
                    <a:lnTo>
                      <a:pt x="3465" y="1532"/>
                    </a:lnTo>
                    <a:lnTo>
                      <a:pt x="3468" y="1496"/>
                    </a:lnTo>
                    <a:lnTo>
                      <a:pt x="3472" y="1477"/>
                    </a:lnTo>
                    <a:lnTo>
                      <a:pt x="3475" y="1421"/>
                    </a:lnTo>
                    <a:lnTo>
                      <a:pt x="3477" y="1458"/>
                    </a:lnTo>
                    <a:lnTo>
                      <a:pt x="3481" y="1477"/>
                    </a:lnTo>
                    <a:lnTo>
                      <a:pt x="3484" y="1496"/>
                    </a:lnTo>
                    <a:lnTo>
                      <a:pt x="3488" y="1496"/>
                    </a:lnTo>
                    <a:lnTo>
                      <a:pt x="3491" y="1440"/>
                    </a:lnTo>
                    <a:lnTo>
                      <a:pt x="3494" y="1496"/>
                    </a:lnTo>
                    <a:lnTo>
                      <a:pt x="3498" y="1440"/>
                    </a:lnTo>
                    <a:lnTo>
                      <a:pt x="3500" y="1477"/>
                    </a:lnTo>
                    <a:lnTo>
                      <a:pt x="3503" y="1440"/>
                    </a:lnTo>
                    <a:lnTo>
                      <a:pt x="3507" y="1477"/>
                    </a:lnTo>
                    <a:lnTo>
                      <a:pt x="3510" y="1458"/>
                    </a:lnTo>
                    <a:lnTo>
                      <a:pt x="3514" y="1496"/>
                    </a:lnTo>
                    <a:lnTo>
                      <a:pt x="3517" y="1440"/>
                    </a:lnTo>
                    <a:lnTo>
                      <a:pt x="3520" y="1477"/>
                    </a:lnTo>
                    <a:lnTo>
                      <a:pt x="3524" y="1496"/>
                    </a:lnTo>
                    <a:lnTo>
                      <a:pt x="3526" y="1458"/>
                    </a:lnTo>
                    <a:lnTo>
                      <a:pt x="3530" y="1477"/>
                    </a:lnTo>
                    <a:lnTo>
                      <a:pt x="3533" y="1458"/>
                    </a:lnTo>
                    <a:lnTo>
                      <a:pt x="3536" y="1421"/>
                    </a:lnTo>
                    <a:lnTo>
                      <a:pt x="3540" y="1440"/>
                    </a:lnTo>
                    <a:lnTo>
                      <a:pt x="3543" y="1440"/>
                    </a:lnTo>
                    <a:lnTo>
                      <a:pt x="3547" y="1403"/>
                    </a:lnTo>
                    <a:lnTo>
                      <a:pt x="3549" y="1403"/>
                    </a:lnTo>
                    <a:lnTo>
                      <a:pt x="3552" y="1385"/>
                    </a:lnTo>
                    <a:lnTo>
                      <a:pt x="3556" y="1421"/>
                    </a:lnTo>
                    <a:lnTo>
                      <a:pt x="3559" y="1329"/>
                    </a:lnTo>
                    <a:lnTo>
                      <a:pt x="3562" y="1385"/>
                    </a:lnTo>
                    <a:lnTo>
                      <a:pt x="3566" y="1403"/>
                    </a:lnTo>
                    <a:lnTo>
                      <a:pt x="3569" y="1385"/>
                    </a:lnTo>
                    <a:lnTo>
                      <a:pt x="3573" y="1403"/>
                    </a:lnTo>
                    <a:lnTo>
                      <a:pt x="3575" y="1477"/>
                    </a:lnTo>
                    <a:lnTo>
                      <a:pt x="3578" y="1440"/>
                    </a:lnTo>
                    <a:lnTo>
                      <a:pt x="3582" y="1440"/>
                    </a:lnTo>
                    <a:lnTo>
                      <a:pt x="3585" y="1440"/>
                    </a:lnTo>
                    <a:lnTo>
                      <a:pt x="3589" y="1440"/>
                    </a:lnTo>
                    <a:lnTo>
                      <a:pt x="3592" y="1514"/>
                    </a:lnTo>
                    <a:lnTo>
                      <a:pt x="3595" y="1403"/>
                    </a:lnTo>
                    <a:lnTo>
                      <a:pt x="3598" y="1458"/>
                    </a:lnTo>
                    <a:lnTo>
                      <a:pt x="3601" y="1421"/>
                    </a:lnTo>
                    <a:lnTo>
                      <a:pt x="3604" y="1496"/>
                    </a:lnTo>
                    <a:lnTo>
                      <a:pt x="3608" y="1496"/>
                    </a:lnTo>
                    <a:lnTo>
                      <a:pt x="3611" y="1496"/>
                    </a:lnTo>
                    <a:lnTo>
                      <a:pt x="3615" y="1477"/>
                    </a:lnTo>
                    <a:lnTo>
                      <a:pt x="3618" y="1421"/>
                    </a:lnTo>
                    <a:lnTo>
                      <a:pt x="3621" y="1477"/>
                    </a:lnTo>
                    <a:lnTo>
                      <a:pt x="3624" y="1477"/>
                    </a:lnTo>
                    <a:lnTo>
                      <a:pt x="3627" y="1514"/>
                    </a:lnTo>
                    <a:lnTo>
                      <a:pt x="3630" y="1477"/>
                    </a:lnTo>
                    <a:lnTo>
                      <a:pt x="3634" y="1477"/>
                    </a:lnTo>
                    <a:lnTo>
                      <a:pt x="3637" y="1440"/>
                    </a:lnTo>
                    <a:lnTo>
                      <a:pt x="3641" y="1496"/>
                    </a:lnTo>
                    <a:lnTo>
                      <a:pt x="3644" y="1477"/>
                    </a:lnTo>
                    <a:lnTo>
                      <a:pt x="3646" y="1496"/>
                    </a:lnTo>
                    <a:lnTo>
                      <a:pt x="3650" y="1458"/>
                    </a:lnTo>
                    <a:lnTo>
                      <a:pt x="3653" y="1440"/>
                    </a:lnTo>
                    <a:lnTo>
                      <a:pt x="3657" y="1496"/>
                    </a:lnTo>
                    <a:lnTo>
                      <a:pt x="3660" y="1440"/>
                    </a:lnTo>
                    <a:lnTo>
                      <a:pt x="3663" y="1514"/>
                    </a:lnTo>
                    <a:lnTo>
                      <a:pt x="3667" y="1403"/>
                    </a:lnTo>
                    <a:lnTo>
                      <a:pt x="3670" y="1403"/>
                    </a:lnTo>
                    <a:lnTo>
                      <a:pt x="3672" y="1477"/>
                    </a:lnTo>
                    <a:lnTo>
                      <a:pt x="3676" y="1421"/>
                    </a:lnTo>
                    <a:lnTo>
                      <a:pt x="3679" y="1440"/>
                    </a:lnTo>
                    <a:lnTo>
                      <a:pt x="3683" y="1403"/>
                    </a:lnTo>
                    <a:lnTo>
                      <a:pt x="3686" y="1421"/>
                    </a:lnTo>
                    <a:lnTo>
                      <a:pt x="3689" y="1421"/>
                    </a:lnTo>
                    <a:lnTo>
                      <a:pt x="3693" y="1403"/>
                    </a:lnTo>
                    <a:lnTo>
                      <a:pt x="3696" y="1440"/>
                    </a:lnTo>
                    <a:lnTo>
                      <a:pt x="3699" y="1367"/>
                    </a:lnTo>
                    <a:lnTo>
                      <a:pt x="3702" y="1458"/>
                    </a:lnTo>
                    <a:lnTo>
                      <a:pt x="3705" y="1477"/>
                    </a:lnTo>
                    <a:lnTo>
                      <a:pt x="3709" y="1458"/>
                    </a:lnTo>
                    <a:lnTo>
                      <a:pt x="3712" y="1440"/>
                    </a:lnTo>
                    <a:lnTo>
                      <a:pt x="3716" y="1458"/>
                    </a:lnTo>
                    <a:lnTo>
                      <a:pt x="3719" y="1458"/>
                    </a:lnTo>
                    <a:lnTo>
                      <a:pt x="3721" y="1440"/>
                    </a:lnTo>
                    <a:lnTo>
                      <a:pt x="3725" y="1421"/>
                    </a:lnTo>
                    <a:lnTo>
                      <a:pt x="3728" y="1440"/>
                    </a:lnTo>
                    <a:lnTo>
                      <a:pt x="3731" y="1477"/>
                    </a:lnTo>
                    <a:lnTo>
                      <a:pt x="3735" y="1496"/>
                    </a:lnTo>
                    <a:lnTo>
                      <a:pt x="3738" y="1496"/>
                    </a:lnTo>
                    <a:lnTo>
                      <a:pt x="3742" y="1477"/>
                    </a:lnTo>
                    <a:lnTo>
                      <a:pt x="3745" y="1477"/>
                    </a:lnTo>
                    <a:lnTo>
                      <a:pt x="3747" y="1421"/>
                    </a:lnTo>
                    <a:lnTo>
                      <a:pt x="3751" y="1458"/>
                    </a:lnTo>
                    <a:lnTo>
                      <a:pt x="3754" y="1477"/>
                    </a:lnTo>
                    <a:lnTo>
                      <a:pt x="3757" y="1477"/>
                    </a:lnTo>
                    <a:lnTo>
                      <a:pt x="3761" y="1458"/>
                    </a:lnTo>
                    <a:lnTo>
                      <a:pt x="3764" y="1458"/>
                    </a:lnTo>
                    <a:lnTo>
                      <a:pt x="3768" y="1514"/>
                    </a:lnTo>
                    <a:lnTo>
                      <a:pt x="3771" y="1458"/>
                    </a:lnTo>
                    <a:lnTo>
                      <a:pt x="3773" y="1440"/>
                    </a:lnTo>
                    <a:lnTo>
                      <a:pt x="3777" y="1477"/>
                    </a:lnTo>
                    <a:lnTo>
                      <a:pt x="3780" y="1477"/>
                    </a:lnTo>
                    <a:lnTo>
                      <a:pt x="3784" y="1440"/>
                    </a:lnTo>
                    <a:lnTo>
                      <a:pt x="3787" y="1421"/>
                    </a:lnTo>
                    <a:lnTo>
                      <a:pt x="3790" y="1403"/>
                    </a:lnTo>
                    <a:lnTo>
                      <a:pt x="3794" y="1421"/>
                    </a:lnTo>
                    <a:lnTo>
                      <a:pt x="3796" y="1440"/>
                    </a:lnTo>
                    <a:lnTo>
                      <a:pt x="3799" y="1403"/>
                    </a:lnTo>
                    <a:lnTo>
                      <a:pt x="3803" y="1367"/>
                    </a:lnTo>
                    <a:lnTo>
                      <a:pt x="3806" y="1403"/>
                    </a:lnTo>
                    <a:lnTo>
                      <a:pt x="3810" y="1421"/>
                    </a:lnTo>
                    <a:lnTo>
                      <a:pt x="3813" y="1477"/>
                    </a:lnTo>
                    <a:lnTo>
                      <a:pt x="3816" y="1421"/>
                    </a:lnTo>
                    <a:lnTo>
                      <a:pt x="3820" y="1440"/>
                    </a:lnTo>
                    <a:lnTo>
                      <a:pt x="3822" y="1403"/>
                    </a:lnTo>
                    <a:lnTo>
                      <a:pt x="3826" y="1458"/>
                    </a:lnTo>
                    <a:lnTo>
                      <a:pt x="3829" y="1403"/>
                    </a:lnTo>
                    <a:lnTo>
                      <a:pt x="3832" y="1440"/>
                    </a:lnTo>
                    <a:lnTo>
                      <a:pt x="3836" y="1496"/>
                    </a:lnTo>
                    <a:lnTo>
                      <a:pt x="3839" y="1440"/>
                    </a:lnTo>
                    <a:lnTo>
                      <a:pt x="3843" y="1496"/>
                    </a:lnTo>
                    <a:lnTo>
                      <a:pt x="3846" y="1514"/>
                    </a:lnTo>
                    <a:lnTo>
                      <a:pt x="3848" y="1403"/>
                    </a:lnTo>
                    <a:lnTo>
                      <a:pt x="3852" y="1385"/>
                    </a:lnTo>
                    <a:lnTo>
                      <a:pt x="3855" y="1403"/>
                    </a:lnTo>
                    <a:lnTo>
                      <a:pt x="3858" y="1477"/>
                    </a:lnTo>
                    <a:lnTo>
                      <a:pt x="3862" y="1440"/>
                    </a:lnTo>
                    <a:lnTo>
                      <a:pt x="3865" y="1403"/>
                    </a:lnTo>
                    <a:lnTo>
                      <a:pt x="3869" y="1440"/>
                    </a:lnTo>
                    <a:lnTo>
                      <a:pt x="3872" y="1477"/>
                    </a:lnTo>
                    <a:lnTo>
                      <a:pt x="3874" y="1440"/>
                    </a:lnTo>
                    <a:lnTo>
                      <a:pt x="3878" y="1440"/>
                    </a:lnTo>
                    <a:lnTo>
                      <a:pt x="3881" y="1385"/>
                    </a:lnTo>
                    <a:lnTo>
                      <a:pt x="3885" y="1440"/>
                    </a:lnTo>
                    <a:lnTo>
                      <a:pt x="3888" y="1421"/>
                    </a:lnTo>
                    <a:lnTo>
                      <a:pt x="3891" y="1440"/>
                    </a:lnTo>
                    <a:lnTo>
                      <a:pt x="3895" y="1458"/>
                    </a:lnTo>
                    <a:lnTo>
                      <a:pt x="3897" y="1440"/>
                    </a:lnTo>
                    <a:lnTo>
                      <a:pt x="3900" y="1403"/>
                    </a:lnTo>
                    <a:lnTo>
                      <a:pt x="3904" y="1440"/>
                    </a:lnTo>
                    <a:lnTo>
                      <a:pt x="3907" y="1440"/>
                    </a:lnTo>
                    <a:lnTo>
                      <a:pt x="3911" y="1458"/>
                    </a:lnTo>
                    <a:lnTo>
                      <a:pt x="3914" y="1421"/>
                    </a:lnTo>
                    <a:lnTo>
                      <a:pt x="3917" y="1403"/>
                    </a:lnTo>
                    <a:lnTo>
                      <a:pt x="3921" y="1440"/>
                    </a:lnTo>
                    <a:lnTo>
                      <a:pt x="3923" y="1421"/>
                    </a:lnTo>
                    <a:lnTo>
                      <a:pt x="3926" y="1477"/>
                    </a:lnTo>
                    <a:lnTo>
                      <a:pt x="3930" y="1477"/>
                    </a:lnTo>
                    <a:lnTo>
                      <a:pt x="3933" y="1367"/>
                    </a:lnTo>
                    <a:lnTo>
                      <a:pt x="3937" y="1458"/>
                    </a:lnTo>
                    <a:lnTo>
                      <a:pt x="3940" y="1477"/>
                    </a:lnTo>
                    <a:lnTo>
                      <a:pt x="3943" y="1403"/>
                    </a:lnTo>
                    <a:lnTo>
                      <a:pt x="3947" y="1440"/>
                    </a:lnTo>
                    <a:lnTo>
                      <a:pt x="3949" y="1458"/>
                    </a:lnTo>
                    <a:lnTo>
                      <a:pt x="3953" y="1385"/>
                    </a:lnTo>
                    <a:lnTo>
                      <a:pt x="3956" y="1329"/>
                    </a:lnTo>
                    <a:lnTo>
                      <a:pt x="3959" y="1385"/>
                    </a:lnTo>
                    <a:lnTo>
                      <a:pt x="3963" y="1385"/>
                    </a:lnTo>
                    <a:lnTo>
                      <a:pt x="3966" y="1440"/>
                    </a:lnTo>
                    <a:lnTo>
                      <a:pt x="3970" y="1458"/>
                    </a:lnTo>
                    <a:lnTo>
                      <a:pt x="3973" y="1477"/>
                    </a:lnTo>
                    <a:lnTo>
                      <a:pt x="3975" y="1458"/>
                    </a:lnTo>
                    <a:lnTo>
                      <a:pt x="3979" y="1440"/>
                    </a:lnTo>
                    <a:lnTo>
                      <a:pt x="3982" y="1477"/>
                    </a:lnTo>
                    <a:lnTo>
                      <a:pt x="3985" y="1477"/>
                    </a:lnTo>
                    <a:lnTo>
                      <a:pt x="3989" y="1421"/>
                    </a:lnTo>
                    <a:lnTo>
                      <a:pt x="3992" y="1440"/>
                    </a:lnTo>
                    <a:lnTo>
                      <a:pt x="3996" y="1385"/>
                    </a:lnTo>
                    <a:lnTo>
                      <a:pt x="3998" y="1458"/>
                    </a:lnTo>
                    <a:lnTo>
                      <a:pt x="4001" y="1440"/>
                    </a:lnTo>
                    <a:lnTo>
                      <a:pt x="4005" y="1496"/>
                    </a:lnTo>
                    <a:lnTo>
                      <a:pt x="4008" y="1477"/>
                    </a:lnTo>
                    <a:lnTo>
                      <a:pt x="4012" y="1458"/>
                    </a:lnTo>
                    <a:lnTo>
                      <a:pt x="4015" y="1477"/>
                    </a:lnTo>
                    <a:lnTo>
                      <a:pt x="4018" y="1403"/>
                    </a:lnTo>
                    <a:lnTo>
                      <a:pt x="4022" y="1458"/>
                    </a:lnTo>
                    <a:lnTo>
                      <a:pt x="4024" y="1458"/>
                    </a:lnTo>
                    <a:lnTo>
                      <a:pt x="4027" y="1514"/>
                    </a:lnTo>
                    <a:lnTo>
                      <a:pt x="4031" y="1477"/>
                    </a:lnTo>
                    <a:lnTo>
                      <a:pt x="4034" y="1421"/>
                    </a:lnTo>
                    <a:lnTo>
                      <a:pt x="4038" y="1421"/>
                    </a:lnTo>
                    <a:lnTo>
                      <a:pt x="4041" y="1421"/>
                    </a:lnTo>
                    <a:lnTo>
                      <a:pt x="4044" y="1403"/>
                    </a:lnTo>
                    <a:lnTo>
                      <a:pt x="4048" y="1458"/>
                    </a:lnTo>
                    <a:lnTo>
                      <a:pt x="4050" y="1440"/>
                    </a:lnTo>
                    <a:lnTo>
                      <a:pt x="4054" y="1421"/>
                    </a:lnTo>
                    <a:lnTo>
                      <a:pt x="4057" y="1458"/>
                    </a:lnTo>
                    <a:lnTo>
                      <a:pt x="4060" y="1477"/>
                    </a:lnTo>
                    <a:lnTo>
                      <a:pt x="4064" y="1496"/>
                    </a:lnTo>
                    <a:lnTo>
                      <a:pt x="4067" y="1477"/>
                    </a:lnTo>
                    <a:lnTo>
                      <a:pt x="4071" y="1440"/>
                    </a:lnTo>
                    <a:lnTo>
                      <a:pt x="4074" y="1421"/>
                    </a:lnTo>
                    <a:lnTo>
                      <a:pt x="4076" y="1440"/>
                    </a:lnTo>
                    <a:lnTo>
                      <a:pt x="4080" y="1458"/>
                    </a:lnTo>
                    <a:lnTo>
                      <a:pt x="4083" y="1385"/>
                    </a:lnTo>
                    <a:lnTo>
                      <a:pt x="4086" y="1403"/>
                    </a:lnTo>
                    <a:lnTo>
                      <a:pt x="4090" y="1458"/>
                    </a:lnTo>
                    <a:lnTo>
                      <a:pt x="4093" y="1458"/>
                    </a:lnTo>
                    <a:lnTo>
                      <a:pt x="4097" y="1496"/>
                    </a:lnTo>
                    <a:lnTo>
                      <a:pt x="4100" y="1440"/>
                    </a:lnTo>
                    <a:lnTo>
                      <a:pt x="4102" y="1421"/>
                    </a:lnTo>
                    <a:lnTo>
                      <a:pt x="4106" y="1403"/>
                    </a:lnTo>
                    <a:lnTo>
                      <a:pt x="4109" y="1421"/>
                    </a:lnTo>
                    <a:lnTo>
                      <a:pt x="4112" y="1458"/>
                    </a:lnTo>
                    <a:lnTo>
                      <a:pt x="4116" y="1421"/>
                    </a:lnTo>
                    <a:lnTo>
                      <a:pt x="4119" y="1421"/>
                    </a:lnTo>
                    <a:lnTo>
                      <a:pt x="4123" y="1458"/>
                    </a:lnTo>
                    <a:lnTo>
                      <a:pt x="4125" y="1458"/>
                    </a:lnTo>
                    <a:lnTo>
                      <a:pt x="4128" y="1403"/>
                    </a:lnTo>
                    <a:lnTo>
                      <a:pt x="4132" y="1421"/>
                    </a:lnTo>
                    <a:lnTo>
                      <a:pt x="4135" y="1403"/>
                    </a:lnTo>
                    <a:lnTo>
                      <a:pt x="4139" y="1496"/>
                    </a:lnTo>
                    <a:lnTo>
                      <a:pt x="4142" y="1421"/>
                    </a:lnTo>
                    <a:lnTo>
                      <a:pt x="4145" y="1421"/>
                    </a:lnTo>
                    <a:lnTo>
                      <a:pt x="4149" y="1440"/>
                    </a:lnTo>
                    <a:lnTo>
                      <a:pt x="4151" y="1477"/>
                    </a:lnTo>
                    <a:lnTo>
                      <a:pt x="4154" y="1440"/>
                    </a:lnTo>
                    <a:lnTo>
                      <a:pt x="4158" y="1421"/>
                    </a:lnTo>
                    <a:lnTo>
                      <a:pt x="4161" y="1440"/>
                    </a:lnTo>
                    <a:lnTo>
                      <a:pt x="4165" y="1477"/>
                    </a:lnTo>
                    <a:lnTo>
                      <a:pt x="4168" y="1403"/>
                    </a:lnTo>
                    <a:lnTo>
                      <a:pt x="4171" y="1421"/>
                    </a:lnTo>
                    <a:lnTo>
                      <a:pt x="4175" y="1440"/>
                    </a:lnTo>
                    <a:lnTo>
                      <a:pt x="4177" y="1385"/>
                    </a:lnTo>
                    <a:lnTo>
                      <a:pt x="4181" y="1347"/>
                    </a:lnTo>
                    <a:lnTo>
                      <a:pt x="4184" y="1218"/>
                    </a:lnTo>
                    <a:lnTo>
                      <a:pt x="4187" y="1089"/>
                    </a:lnTo>
                    <a:lnTo>
                      <a:pt x="4191" y="831"/>
                    </a:lnTo>
                    <a:lnTo>
                      <a:pt x="4194" y="443"/>
                    </a:lnTo>
                    <a:lnTo>
                      <a:pt x="4198" y="203"/>
                    </a:lnTo>
                    <a:lnTo>
                      <a:pt x="4201" y="0"/>
                    </a:lnTo>
                    <a:lnTo>
                      <a:pt x="4203" y="258"/>
                    </a:lnTo>
                    <a:lnTo>
                      <a:pt x="4207" y="720"/>
                    </a:lnTo>
                    <a:lnTo>
                      <a:pt x="4210" y="886"/>
                    </a:lnTo>
                    <a:lnTo>
                      <a:pt x="4213" y="942"/>
                    </a:lnTo>
                    <a:lnTo>
                      <a:pt x="4217" y="1089"/>
                    </a:lnTo>
                    <a:lnTo>
                      <a:pt x="4220" y="1218"/>
                    </a:lnTo>
                    <a:lnTo>
                      <a:pt x="4224" y="1292"/>
                    </a:lnTo>
                    <a:lnTo>
                      <a:pt x="4227" y="1274"/>
                    </a:lnTo>
                    <a:lnTo>
                      <a:pt x="4229" y="1347"/>
                    </a:lnTo>
                    <a:lnTo>
                      <a:pt x="4233" y="1292"/>
                    </a:lnTo>
                    <a:lnTo>
                      <a:pt x="4236" y="1385"/>
                    </a:lnTo>
                    <a:lnTo>
                      <a:pt x="4240" y="1311"/>
                    </a:lnTo>
                    <a:lnTo>
                      <a:pt x="4243" y="1292"/>
                    </a:lnTo>
                    <a:lnTo>
                      <a:pt x="4246" y="1440"/>
                    </a:lnTo>
                    <a:lnTo>
                      <a:pt x="4250" y="1403"/>
                    </a:lnTo>
                    <a:lnTo>
                      <a:pt x="4253" y="1403"/>
                    </a:lnTo>
                    <a:lnTo>
                      <a:pt x="4255" y="1385"/>
                    </a:lnTo>
                    <a:lnTo>
                      <a:pt x="4259" y="1440"/>
                    </a:lnTo>
                    <a:lnTo>
                      <a:pt x="4262" y="1385"/>
                    </a:lnTo>
                    <a:lnTo>
                      <a:pt x="4266" y="1385"/>
                    </a:lnTo>
                    <a:lnTo>
                      <a:pt x="4269" y="1477"/>
                    </a:lnTo>
                    <a:lnTo>
                      <a:pt x="4272" y="1440"/>
                    </a:lnTo>
                    <a:lnTo>
                      <a:pt x="4276" y="1458"/>
                    </a:lnTo>
                    <a:lnTo>
                      <a:pt x="4279" y="1403"/>
                    </a:lnTo>
                    <a:lnTo>
                      <a:pt x="4281" y="1477"/>
                    </a:lnTo>
                    <a:lnTo>
                      <a:pt x="4285" y="1458"/>
                    </a:lnTo>
                    <a:lnTo>
                      <a:pt x="4288" y="1477"/>
                    </a:lnTo>
                    <a:lnTo>
                      <a:pt x="4292" y="1403"/>
                    </a:lnTo>
                    <a:lnTo>
                      <a:pt x="4295" y="1458"/>
                    </a:lnTo>
                    <a:lnTo>
                      <a:pt x="4298" y="1403"/>
                    </a:lnTo>
                    <a:lnTo>
                      <a:pt x="4302" y="1458"/>
                    </a:lnTo>
                    <a:lnTo>
                      <a:pt x="4305" y="1385"/>
                    </a:lnTo>
                    <a:lnTo>
                      <a:pt x="4308" y="1347"/>
                    </a:lnTo>
                    <a:lnTo>
                      <a:pt x="4311" y="1403"/>
                    </a:lnTo>
                    <a:lnTo>
                      <a:pt x="4314" y="1311"/>
                    </a:lnTo>
                    <a:lnTo>
                      <a:pt x="4318" y="997"/>
                    </a:lnTo>
                    <a:lnTo>
                      <a:pt x="4321" y="868"/>
                    </a:lnTo>
                    <a:lnTo>
                      <a:pt x="4325" y="793"/>
                    </a:lnTo>
                    <a:lnTo>
                      <a:pt x="4328" y="628"/>
                    </a:lnTo>
                    <a:lnTo>
                      <a:pt x="4331" y="683"/>
                    </a:lnTo>
                    <a:lnTo>
                      <a:pt x="4334" y="793"/>
                    </a:lnTo>
                    <a:lnTo>
                      <a:pt x="4337" y="868"/>
                    </a:lnTo>
                    <a:lnTo>
                      <a:pt x="4340" y="1033"/>
                    </a:lnTo>
                    <a:lnTo>
                      <a:pt x="4344" y="1163"/>
                    </a:lnTo>
                    <a:lnTo>
                      <a:pt x="4347" y="1236"/>
                    </a:lnTo>
                    <a:lnTo>
                      <a:pt x="4351" y="1236"/>
                    </a:lnTo>
                    <a:lnTo>
                      <a:pt x="4354" y="1367"/>
                    </a:lnTo>
                    <a:lnTo>
                      <a:pt x="4357" y="1347"/>
                    </a:lnTo>
                    <a:lnTo>
                      <a:pt x="4360" y="1347"/>
                    </a:lnTo>
                    <a:lnTo>
                      <a:pt x="4363" y="1329"/>
                    </a:lnTo>
                    <a:lnTo>
                      <a:pt x="4367" y="1347"/>
                    </a:lnTo>
                    <a:lnTo>
                      <a:pt x="4370" y="1292"/>
                    </a:lnTo>
                    <a:lnTo>
                      <a:pt x="4373" y="1385"/>
                    </a:lnTo>
                    <a:lnTo>
                      <a:pt x="4377" y="1440"/>
                    </a:lnTo>
                    <a:lnTo>
                      <a:pt x="4380" y="1440"/>
                    </a:lnTo>
                    <a:lnTo>
                      <a:pt x="4384" y="1403"/>
                    </a:lnTo>
                    <a:lnTo>
                      <a:pt x="4386" y="1403"/>
                    </a:lnTo>
                    <a:lnTo>
                      <a:pt x="4389" y="1458"/>
                    </a:lnTo>
                    <a:lnTo>
                      <a:pt x="4393" y="1477"/>
                    </a:lnTo>
                    <a:lnTo>
                      <a:pt x="4396" y="1458"/>
                    </a:lnTo>
                    <a:lnTo>
                      <a:pt x="4399" y="1421"/>
                    </a:lnTo>
                    <a:lnTo>
                      <a:pt x="4403" y="1440"/>
                    </a:lnTo>
                    <a:lnTo>
                      <a:pt x="4406" y="1458"/>
                    </a:lnTo>
                    <a:lnTo>
                      <a:pt x="4410" y="1440"/>
                    </a:lnTo>
                    <a:lnTo>
                      <a:pt x="4412" y="1403"/>
                    </a:lnTo>
                    <a:lnTo>
                      <a:pt x="4415" y="1440"/>
                    </a:lnTo>
                    <a:lnTo>
                      <a:pt x="4419" y="1421"/>
                    </a:lnTo>
                    <a:lnTo>
                      <a:pt x="4422" y="1421"/>
                    </a:lnTo>
                    <a:lnTo>
                      <a:pt x="4426" y="1440"/>
                    </a:lnTo>
                    <a:lnTo>
                      <a:pt x="4429" y="1347"/>
                    </a:lnTo>
                    <a:lnTo>
                      <a:pt x="4432" y="1421"/>
                    </a:lnTo>
                    <a:lnTo>
                      <a:pt x="4436" y="1458"/>
                    </a:lnTo>
                    <a:lnTo>
                      <a:pt x="4438" y="1477"/>
                    </a:lnTo>
                    <a:lnTo>
                      <a:pt x="4441" y="1458"/>
                    </a:lnTo>
                    <a:lnTo>
                      <a:pt x="4445" y="1347"/>
                    </a:lnTo>
                    <a:lnTo>
                      <a:pt x="4448" y="1311"/>
                    </a:lnTo>
                    <a:lnTo>
                      <a:pt x="4452" y="1182"/>
                    </a:lnTo>
                    <a:lnTo>
                      <a:pt x="4455" y="1015"/>
                    </a:lnTo>
                    <a:lnTo>
                      <a:pt x="4458" y="997"/>
                    </a:lnTo>
                    <a:lnTo>
                      <a:pt x="4462" y="1163"/>
                    </a:lnTo>
                    <a:lnTo>
                      <a:pt x="4464" y="1236"/>
                    </a:lnTo>
                    <a:lnTo>
                      <a:pt x="4467" y="1347"/>
                    </a:lnTo>
                    <a:lnTo>
                      <a:pt x="4471" y="1385"/>
                    </a:lnTo>
                    <a:lnTo>
                      <a:pt x="4474" y="1367"/>
                    </a:lnTo>
                    <a:lnTo>
                      <a:pt x="4478" y="1403"/>
                    </a:lnTo>
                    <a:lnTo>
                      <a:pt x="4481" y="1458"/>
                    </a:lnTo>
                    <a:lnTo>
                      <a:pt x="4484" y="1440"/>
                    </a:lnTo>
                    <a:lnTo>
                      <a:pt x="4488" y="1458"/>
                    </a:lnTo>
                    <a:lnTo>
                      <a:pt x="4490" y="1440"/>
                    </a:lnTo>
                    <a:lnTo>
                      <a:pt x="4494" y="1421"/>
                    </a:lnTo>
                    <a:lnTo>
                      <a:pt x="4497" y="1440"/>
                    </a:lnTo>
                    <a:lnTo>
                      <a:pt x="4500" y="1329"/>
                    </a:lnTo>
                    <a:lnTo>
                      <a:pt x="4504" y="1440"/>
                    </a:lnTo>
                    <a:lnTo>
                      <a:pt x="4507" y="1440"/>
                    </a:lnTo>
                    <a:lnTo>
                      <a:pt x="4511" y="1458"/>
                    </a:lnTo>
                    <a:lnTo>
                      <a:pt x="4514" y="1421"/>
                    </a:lnTo>
                    <a:lnTo>
                      <a:pt x="4517" y="1421"/>
                    </a:lnTo>
                    <a:lnTo>
                      <a:pt x="4520" y="1458"/>
                    </a:lnTo>
                    <a:lnTo>
                      <a:pt x="4523" y="1440"/>
                    </a:lnTo>
                    <a:lnTo>
                      <a:pt x="4526" y="1403"/>
                    </a:lnTo>
                    <a:lnTo>
                      <a:pt x="4530" y="1496"/>
                    </a:lnTo>
                    <a:lnTo>
                      <a:pt x="4533" y="1477"/>
                    </a:lnTo>
                    <a:lnTo>
                      <a:pt x="4537" y="1440"/>
                    </a:lnTo>
                    <a:lnTo>
                      <a:pt x="4540" y="1440"/>
                    </a:lnTo>
                    <a:lnTo>
                      <a:pt x="4543" y="1403"/>
                    </a:lnTo>
                    <a:lnTo>
                      <a:pt x="4546" y="1440"/>
                    </a:lnTo>
                    <a:lnTo>
                      <a:pt x="4549" y="1403"/>
                    </a:lnTo>
                    <a:lnTo>
                      <a:pt x="4553" y="1440"/>
                    </a:lnTo>
                    <a:lnTo>
                      <a:pt x="4556" y="1440"/>
                    </a:lnTo>
                    <a:lnTo>
                      <a:pt x="4559" y="1367"/>
                    </a:lnTo>
                    <a:lnTo>
                      <a:pt x="4563" y="1385"/>
                    </a:lnTo>
                    <a:lnTo>
                      <a:pt x="4566" y="1403"/>
                    </a:lnTo>
                    <a:lnTo>
                      <a:pt x="4570" y="1458"/>
                    </a:lnTo>
                    <a:lnTo>
                      <a:pt x="4572" y="1385"/>
                    </a:lnTo>
                    <a:lnTo>
                      <a:pt x="4575" y="1367"/>
                    </a:lnTo>
                    <a:lnTo>
                      <a:pt x="4579" y="1311"/>
                    </a:lnTo>
                    <a:lnTo>
                      <a:pt x="4582" y="1292"/>
                    </a:lnTo>
                    <a:lnTo>
                      <a:pt x="4585" y="1329"/>
                    </a:lnTo>
                    <a:lnTo>
                      <a:pt x="4589" y="1292"/>
                    </a:lnTo>
                    <a:lnTo>
                      <a:pt x="4592" y="1347"/>
                    </a:lnTo>
                    <a:lnTo>
                      <a:pt x="4596" y="1403"/>
                    </a:lnTo>
                    <a:lnTo>
                      <a:pt x="4598" y="1440"/>
                    </a:lnTo>
                    <a:lnTo>
                      <a:pt x="4601" y="1385"/>
                    </a:lnTo>
                    <a:lnTo>
                      <a:pt x="4605" y="1403"/>
                    </a:lnTo>
                    <a:lnTo>
                      <a:pt x="4608" y="1477"/>
                    </a:lnTo>
                    <a:lnTo>
                      <a:pt x="4612" y="1403"/>
                    </a:lnTo>
                    <a:lnTo>
                      <a:pt x="4615" y="1385"/>
                    </a:lnTo>
                    <a:lnTo>
                      <a:pt x="4618" y="1403"/>
                    </a:lnTo>
                    <a:lnTo>
                      <a:pt x="4622" y="1421"/>
                    </a:lnTo>
                    <a:lnTo>
                      <a:pt x="4624" y="1421"/>
                    </a:lnTo>
                    <a:lnTo>
                      <a:pt x="4627" y="1477"/>
                    </a:lnTo>
                    <a:lnTo>
                      <a:pt x="4631" y="1440"/>
                    </a:lnTo>
                    <a:lnTo>
                      <a:pt x="4634" y="1403"/>
                    </a:lnTo>
                    <a:lnTo>
                      <a:pt x="4638" y="1440"/>
                    </a:lnTo>
                    <a:lnTo>
                      <a:pt x="4641" y="1477"/>
                    </a:lnTo>
                    <a:lnTo>
                      <a:pt x="4644" y="1440"/>
                    </a:lnTo>
                    <a:lnTo>
                      <a:pt x="4648" y="1421"/>
                    </a:lnTo>
                    <a:lnTo>
                      <a:pt x="4650" y="1329"/>
                    </a:lnTo>
                    <a:lnTo>
                      <a:pt x="4653" y="1440"/>
                    </a:lnTo>
                    <a:lnTo>
                      <a:pt x="4657" y="1421"/>
                    </a:lnTo>
                    <a:lnTo>
                      <a:pt x="4660" y="1421"/>
                    </a:lnTo>
                    <a:lnTo>
                      <a:pt x="4664" y="1458"/>
                    </a:lnTo>
                    <a:lnTo>
                      <a:pt x="4667" y="1514"/>
                    </a:lnTo>
                    <a:lnTo>
                      <a:pt x="4670" y="1421"/>
                    </a:lnTo>
                    <a:lnTo>
                      <a:pt x="4674" y="1458"/>
                    </a:lnTo>
                    <a:lnTo>
                      <a:pt x="4677" y="1496"/>
                    </a:lnTo>
                    <a:lnTo>
                      <a:pt x="4680" y="1514"/>
                    </a:lnTo>
                    <a:lnTo>
                      <a:pt x="4683" y="1458"/>
                    </a:lnTo>
                    <a:lnTo>
                      <a:pt x="4686" y="1403"/>
                    </a:lnTo>
                    <a:lnTo>
                      <a:pt x="4690" y="1403"/>
                    </a:lnTo>
                    <a:lnTo>
                      <a:pt x="4693" y="1496"/>
                    </a:lnTo>
                    <a:lnTo>
                      <a:pt x="4697" y="1440"/>
                    </a:lnTo>
                    <a:lnTo>
                      <a:pt x="4700" y="1347"/>
                    </a:lnTo>
                    <a:lnTo>
                      <a:pt x="4703" y="1385"/>
                    </a:lnTo>
                    <a:lnTo>
                      <a:pt x="4706" y="1385"/>
                    </a:lnTo>
                    <a:lnTo>
                      <a:pt x="4709" y="1329"/>
                    </a:lnTo>
                    <a:lnTo>
                      <a:pt x="4712" y="1274"/>
                    </a:lnTo>
                    <a:lnTo>
                      <a:pt x="4716" y="1256"/>
                    </a:lnTo>
                    <a:lnTo>
                      <a:pt x="4719" y="1292"/>
                    </a:lnTo>
                    <a:lnTo>
                      <a:pt x="4723" y="1311"/>
                    </a:lnTo>
                    <a:lnTo>
                      <a:pt x="4726" y="1367"/>
                    </a:lnTo>
                    <a:lnTo>
                      <a:pt x="4729" y="1403"/>
                    </a:lnTo>
                    <a:lnTo>
                      <a:pt x="4732" y="1421"/>
                    </a:lnTo>
                    <a:lnTo>
                      <a:pt x="4735" y="1385"/>
                    </a:lnTo>
                    <a:lnTo>
                      <a:pt x="4739" y="1496"/>
                    </a:lnTo>
                    <a:lnTo>
                      <a:pt x="4742" y="1458"/>
                    </a:lnTo>
                    <a:lnTo>
                      <a:pt x="4745" y="1496"/>
                    </a:lnTo>
                    <a:lnTo>
                      <a:pt x="4749" y="1440"/>
                    </a:lnTo>
                    <a:lnTo>
                      <a:pt x="4752" y="1477"/>
                    </a:lnTo>
                    <a:lnTo>
                      <a:pt x="4756" y="1458"/>
                    </a:lnTo>
                    <a:lnTo>
                      <a:pt x="4758" y="1477"/>
                    </a:lnTo>
                    <a:lnTo>
                      <a:pt x="4761" y="1477"/>
                    </a:lnTo>
                    <a:lnTo>
                      <a:pt x="4765" y="1440"/>
                    </a:lnTo>
                    <a:lnTo>
                      <a:pt x="4768" y="1514"/>
                    </a:lnTo>
                    <a:lnTo>
                      <a:pt x="4771" y="1458"/>
                    </a:lnTo>
                    <a:lnTo>
                      <a:pt x="4775" y="1421"/>
                    </a:lnTo>
                    <a:lnTo>
                      <a:pt x="4778" y="1440"/>
                    </a:lnTo>
                    <a:lnTo>
                      <a:pt x="4782" y="1458"/>
                    </a:lnTo>
                    <a:lnTo>
                      <a:pt x="4785" y="1532"/>
                    </a:lnTo>
                    <a:lnTo>
                      <a:pt x="4787" y="1458"/>
                    </a:lnTo>
                    <a:lnTo>
                      <a:pt x="4791" y="1421"/>
                    </a:lnTo>
                    <a:lnTo>
                      <a:pt x="4794" y="1385"/>
                    </a:lnTo>
                    <a:lnTo>
                      <a:pt x="4798" y="1477"/>
                    </a:lnTo>
                    <a:lnTo>
                      <a:pt x="4801" y="1496"/>
                    </a:lnTo>
                    <a:lnTo>
                      <a:pt x="4804" y="1458"/>
                    </a:lnTo>
                    <a:lnTo>
                      <a:pt x="4808" y="1440"/>
                    </a:lnTo>
                    <a:lnTo>
                      <a:pt x="4811" y="1421"/>
                    </a:lnTo>
                    <a:lnTo>
                      <a:pt x="4813" y="1440"/>
                    </a:lnTo>
                    <a:lnTo>
                      <a:pt x="4817" y="1458"/>
                    </a:lnTo>
                    <a:lnTo>
                      <a:pt x="4820" y="1403"/>
                    </a:lnTo>
                    <a:lnTo>
                      <a:pt x="4824" y="1367"/>
                    </a:lnTo>
                    <a:lnTo>
                      <a:pt x="4827" y="1329"/>
                    </a:lnTo>
                    <a:lnTo>
                      <a:pt x="4830" y="1347"/>
                    </a:lnTo>
                    <a:lnTo>
                      <a:pt x="4834" y="1329"/>
                    </a:lnTo>
                    <a:lnTo>
                      <a:pt x="4837" y="1403"/>
                    </a:lnTo>
                    <a:lnTo>
                      <a:pt x="4839" y="1311"/>
                    </a:lnTo>
                    <a:lnTo>
                      <a:pt x="4843" y="1367"/>
                    </a:lnTo>
                    <a:lnTo>
                      <a:pt x="4846" y="1385"/>
                    </a:lnTo>
                    <a:lnTo>
                      <a:pt x="4850" y="1421"/>
                    </a:lnTo>
                    <a:lnTo>
                      <a:pt x="4853" y="1367"/>
                    </a:lnTo>
                    <a:lnTo>
                      <a:pt x="4857" y="1403"/>
                    </a:lnTo>
                    <a:lnTo>
                      <a:pt x="4860" y="1421"/>
                    </a:lnTo>
                    <a:lnTo>
                      <a:pt x="4863" y="1458"/>
                    </a:lnTo>
                    <a:lnTo>
                      <a:pt x="4867" y="1347"/>
                    </a:lnTo>
                    <a:lnTo>
                      <a:pt x="4869" y="1421"/>
                    </a:lnTo>
                    <a:lnTo>
                      <a:pt x="4872" y="1421"/>
                    </a:lnTo>
                    <a:lnTo>
                      <a:pt x="4876" y="1514"/>
                    </a:lnTo>
                    <a:lnTo>
                      <a:pt x="4879" y="1477"/>
                    </a:lnTo>
                    <a:lnTo>
                      <a:pt x="4883" y="1421"/>
                    </a:lnTo>
                    <a:lnTo>
                      <a:pt x="4886" y="1477"/>
                    </a:lnTo>
                    <a:lnTo>
                      <a:pt x="4889" y="1421"/>
                    </a:lnTo>
                    <a:lnTo>
                      <a:pt x="4893" y="1458"/>
                    </a:lnTo>
                    <a:lnTo>
                      <a:pt x="4895" y="1458"/>
                    </a:lnTo>
                    <a:lnTo>
                      <a:pt x="4898" y="1440"/>
                    </a:lnTo>
                    <a:lnTo>
                      <a:pt x="4902" y="1421"/>
                    </a:lnTo>
                    <a:lnTo>
                      <a:pt x="4905" y="1403"/>
                    </a:lnTo>
                    <a:lnTo>
                      <a:pt x="4909" y="1458"/>
                    </a:lnTo>
                    <a:lnTo>
                      <a:pt x="4912" y="1403"/>
                    </a:lnTo>
                    <a:lnTo>
                      <a:pt x="4915" y="1458"/>
                    </a:lnTo>
                    <a:lnTo>
                      <a:pt x="4919" y="1403"/>
                    </a:lnTo>
                    <a:lnTo>
                      <a:pt x="4921" y="1477"/>
                    </a:lnTo>
                    <a:lnTo>
                      <a:pt x="4925" y="1421"/>
                    </a:lnTo>
                    <a:lnTo>
                      <a:pt x="4928" y="1496"/>
                    </a:lnTo>
                    <a:lnTo>
                      <a:pt x="4931" y="1458"/>
                    </a:lnTo>
                    <a:lnTo>
                      <a:pt x="4935" y="1403"/>
                    </a:lnTo>
                    <a:lnTo>
                      <a:pt x="4938" y="1532"/>
                    </a:lnTo>
                    <a:lnTo>
                      <a:pt x="4942" y="1458"/>
                    </a:lnTo>
                    <a:lnTo>
                      <a:pt x="4945" y="1385"/>
                    </a:lnTo>
                    <a:lnTo>
                      <a:pt x="4948" y="1421"/>
                    </a:lnTo>
                    <a:lnTo>
                      <a:pt x="4951" y="1367"/>
                    </a:lnTo>
                    <a:lnTo>
                      <a:pt x="4954" y="1421"/>
                    </a:lnTo>
                    <a:lnTo>
                      <a:pt x="4957" y="1367"/>
                    </a:lnTo>
                    <a:lnTo>
                      <a:pt x="4961" y="1367"/>
                    </a:lnTo>
                    <a:lnTo>
                      <a:pt x="4964" y="1329"/>
                    </a:lnTo>
                    <a:lnTo>
                      <a:pt x="4968" y="1385"/>
                    </a:lnTo>
                    <a:lnTo>
                      <a:pt x="4971" y="1403"/>
                    </a:lnTo>
                    <a:lnTo>
                      <a:pt x="4974" y="1421"/>
                    </a:lnTo>
                    <a:lnTo>
                      <a:pt x="4977" y="1440"/>
                    </a:lnTo>
                    <a:lnTo>
                      <a:pt x="4980" y="1458"/>
                    </a:lnTo>
                    <a:lnTo>
                      <a:pt x="4984" y="1458"/>
                    </a:lnTo>
                    <a:lnTo>
                      <a:pt x="4987" y="1458"/>
                    </a:lnTo>
                    <a:lnTo>
                      <a:pt x="4990" y="1421"/>
                    </a:lnTo>
                    <a:lnTo>
                      <a:pt x="4994" y="1440"/>
                    </a:lnTo>
                    <a:lnTo>
                      <a:pt x="4997" y="1367"/>
                    </a:lnTo>
                    <a:lnTo>
                      <a:pt x="5001" y="1421"/>
                    </a:lnTo>
                    <a:lnTo>
                      <a:pt x="5004" y="1440"/>
                    </a:lnTo>
                    <a:lnTo>
                      <a:pt x="5006" y="1477"/>
                    </a:lnTo>
                    <a:lnTo>
                      <a:pt x="5010" y="1458"/>
                    </a:lnTo>
                    <a:lnTo>
                      <a:pt x="5013" y="1477"/>
                    </a:lnTo>
                    <a:lnTo>
                      <a:pt x="5016" y="1477"/>
                    </a:lnTo>
                    <a:lnTo>
                      <a:pt x="5020" y="1458"/>
                    </a:lnTo>
                    <a:lnTo>
                      <a:pt x="5023" y="1496"/>
                    </a:lnTo>
                    <a:lnTo>
                      <a:pt x="5027" y="1440"/>
                    </a:lnTo>
                    <a:lnTo>
                      <a:pt x="5030" y="1458"/>
                    </a:lnTo>
                    <a:lnTo>
                      <a:pt x="5032" y="1458"/>
                    </a:lnTo>
                    <a:lnTo>
                      <a:pt x="5036" y="1440"/>
                    </a:lnTo>
                    <a:lnTo>
                      <a:pt x="5039" y="1514"/>
                    </a:lnTo>
                    <a:lnTo>
                      <a:pt x="5043" y="1458"/>
                    </a:lnTo>
                    <a:lnTo>
                      <a:pt x="5046" y="1496"/>
                    </a:lnTo>
                    <a:lnTo>
                      <a:pt x="5049" y="1421"/>
                    </a:lnTo>
                    <a:lnTo>
                      <a:pt x="5053" y="1440"/>
                    </a:lnTo>
                    <a:lnTo>
                      <a:pt x="5056" y="1440"/>
                    </a:lnTo>
                    <a:lnTo>
                      <a:pt x="5060" y="1477"/>
                    </a:lnTo>
                    <a:lnTo>
                      <a:pt x="5062" y="1477"/>
                    </a:lnTo>
                    <a:lnTo>
                      <a:pt x="5065" y="1496"/>
                    </a:lnTo>
                    <a:lnTo>
                      <a:pt x="5069" y="1496"/>
                    </a:lnTo>
                    <a:lnTo>
                      <a:pt x="5072" y="1421"/>
                    </a:lnTo>
                    <a:lnTo>
                      <a:pt x="5075" y="1458"/>
                    </a:lnTo>
                    <a:lnTo>
                      <a:pt x="5079" y="1403"/>
                    </a:lnTo>
                    <a:lnTo>
                      <a:pt x="5082" y="1496"/>
                    </a:lnTo>
                    <a:lnTo>
                      <a:pt x="5086" y="1440"/>
                    </a:lnTo>
                    <a:lnTo>
                      <a:pt x="5088" y="1440"/>
                    </a:lnTo>
                    <a:lnTo>
                      <a:pt x="5091" y="1385"/>
                    </a:lnTo>
                    <a:lnTo>
                      <a:pt x="5095" y="1458"/>
                    </a:lnTo>
                    <a:lnTo>
                      <a:pt x="5098" y="1440"/>
                    </a:lnTo>
                    <a:lnTo>
                      <a:pt x="5101" y="1496"/>
                    </a:lnTo>
                    <a:lnTo>
                      <a:pt x="5105" y="1403"/>
                    </a:lnTo>
                    <a:lnTo>
                      <a:pt x="5108" y="1403"/>
                    </a:lnTo>
                    <a:lnTo>
                      <a:pt x="5112" y="1440"/>
                    </a:lnTo>
                    <a:lnTo>
                      <a:pt x="5115" y="1403"/>
                    </a:lnTo>
                    <a:lnTo>
                      <a:pt x="5117" y="1477"/>
                    </a:lnTo>
                    <a:lnTo>
                      <a:pt x="5121" y="1403"/>
                    </a:lnTo>
                    <a:lnTo>
                      <a:pt x="5124" y="1458"/>
                    </a:lnTo>
                    <a:lnTo>
                      <a:pt x="5128" y="1421"/>
                    </a:lnTo>
                    <a:lnTo>
                      <a:pt x="5131" y="1458"/>
                    </a:lnTo>
                    <a:lnTo>
                      <a:pt x="5134" y="1477"/>
                    </a:lnTo>
                    <a:lnTo>
                      <a:pt x="5138" y="1496"/>
                    </a:lnTo>
                    <a:lnTo>
                      <a:pt x="5141" y="1477"/>
                    </a:lnTo>
                    <a:lnTo>
                      <a:pt x="5143" y="1421"/>
                    </a:lnTo>
                    <a:lnTo>
                      <a:pt x="5147" y="1477"/>
                    </a:lnTo>
                    <a:lnTo>
                      <a:pt x="5150" y="1421"/>
                    </a:lnTo>
                    <a:lnTo>
                      <a:pt x="5154" y="1440"/>
                    </a:lnTo>
                    <a:lnTo>
                      <a:pt x="5157" y="1496"/>
                    </a:lnTo>
                    <a:lnTo>
                      <a:pt x="5160" y="1477"/>
                    </a:lnTo>
                    <a:lnTo>
                      <a:pt x="5164" y="1477"/>
                    </a:lnTo>
                    <a:lnTo>
                      <a:pt x="5167" y="1403"/>
                    </a:lnTo>
                    <a:lnTo>
                      <a:pt x="5171" y="1440"/>
                    </a:lnTo>
                    <a:lnTo>
                      <a:pt x="5173" y="1496"/>
                    </a:lnTo>
                    <a:lnTo>
                      <a:pt x="5176" y="1421"/>
                    </a:lnTo>
                    <a:lnTo>
                      <a:pt x="5180" y="1421"/>
                    </a:lnTo>
                    <a:lnTo>
                      <a:pt x="5183" y="1496"/>
                    </a:lnTo>
                    <a:lnTo>
                      <a:pt x="5187" y="1403"/>
                    </a:lnTo>
                    <a:lnTo>
                      <a:pt x="5190" y="1403"/>
                    </a:lnTo>
                    <a:lnTo>
                      <a:pt x="5193" y="1421"/>
                    </a:lnTo>
                    <a:lnTo>
                      <a:pt x="5197" y="1421"/>
                    </a:lnTo>
                    <a:lnTo>
                      <a:pt x="5199" y="1403"/>
                    </a:lnTo>
                    <a:lnTo>
                      <a:pt x="5202" y="1385"/>
                    </a:lnTo>
                    <a:lnTo>
                      <a:pt x="5206" y="1403"/>
                    </a:lnTo>
                    <a:lnTo>
                      <a:pt x="5209" y="1421"/>
                    </a:lnTo>
                    <a:lnTo>
                      <a:pt x="5213" y="1421"/>
                    </a:lnTo>
                    <a:lnTo>
                      <a:pt x="5216" y="1421"/>
                    </a:lnTo>
                    <a:lnTo>
                      <a:pt x="5219" y="1403"/>
                    </a:lnTo>
                    <a:lnTo>
                      <a:pt x="5223" y="1421"/>
                    </a:lnTo>
                    <a:lnTo>
                      <a:pt x="5226" y="1496"/>
                    </a:lnTo>
                    <a:lnTo>
                      <a:pt x="5229" y="1421"/>
                    </a:lnTo>
                    <a:lnTo>
                      <a:pt x="5232" y="1385"/>
                    </a:lnTo>
                    <a:lnTo>
                      <a:pt x="5235" y="1458"/>
                    </a:lnTo>
                    <a:lnTo>
                      <a:pt x="5239" y="1477"/>
                    </a:lnTo>
                    <a:lnTo>
                      <a:pt x="5242" y="1458"/>
                    </a:lnTo>
                    <a:lnTo>
                      <a:pt x="5246" y="1421"/>
                    </a:lnTo>
                    <a:lnTo>
                      <a:pt x="5249" y="1421"/>
                    </a:lnTo>
                    <a:lnTo>
                      <a:pt x="5252" y="1514"/>
                    </a:lnTo>
                    <a:lnTo>
                      <a:pt x="5255" y="1496"/>
                    </a:lnTo>
                    <a:lnTo>
                      <a:pt x="5258" y="1440"/>
                    </a:lnTo>
                    <a:lnTo>
                      <a:pt x="5261" y="1440"/>
                    </a:lnTo>
                    <a:lnTo>
                      <a:pt x="5265" y="1440"/>
                    </a:lnTo>
                    <a:lnTo>
                      <a:pt x="5268" y="1514"/>
                    </a:lnTo>
                    <a:lnTo>
                      <a:pt x="5272" y="1440"/>
                    </a:lnTo>
                    <a:lnTo>
                      <a:pt x="5275" y="1477"/>
                    </a:lnTo>
                    <a:lnTo>
                      <a:pt x="5278" y="1403"/>
                    </a:lnTo>
                    <a:lnTo>
                      <a:pt x="5282" y="1496"/>
                    </a:lnTo>
                    <a:lnTo>
                      <a:pt x="5284" y="1514"/>
                    </a:lnTo>
                    <a:lnTo>
                      <a:pt x="5287" y="1421"/>
                    </a:lnTo>
                    <a:lnTo>
                      <a:pt x="5291" y="1440"/>
                    </a:lnTo>
                    <a:lnTo>
                      <a:pt x="5294" y="1477"/>
                    </a:lnTo>
                    <a:lnTo>
                      <a:pt x="5298" y="1421"/>
                    </a:lnTo>
                    <a:lnTo>
                      <a:pt x="5301" y="1440"/>
                    </a:lnTo>
                    <a:lnTo>
                      <a:pt x="5304" y="1496"/>
                    </a:lnTo>
                    <a:lnTo>
                      <a:pt x="5308" y="1440"/>
                    </a:lnTo>
                    <a:lnTo>
                      <a:pt x="5311" y="1458"/>
                    </a:lnTo>
                    <a:lnTo>
                      <a:pt x="5314" y="1458"/>
                    </a:lnTo>
                    <a:lnTo>
                      <a:pt x="5317" y="1458"/>
                    </a:lnTo>
                    <a:lnTo>
                      <a:pt x="5320" y="1385"/>
                    </a:lnTo>
                    <a:lnTo>
                      <a:pt x="5324" y="1421"/>
                    </a:lnTo>
                    <a:lnTo>
                      <a:pt x="5327" y="1440"/>
                    </a:lnTo>
                    <a:lnTo>
                      <a:pt x="5331" y="1440"/>
                    </a:lnTo>
                    <a:lnTo>
                      <a:pt x="5334" y="1440"/>
                    </a:lnTo>
                    <a:lnTo>
                      <a:pt x="5337" y="1458"/>
                    </a:lnTo>
                    <a:lnTo>
                      <a:pt x="5340" y="1385"/>
                    </a:lnTo>
                    <a:lnTo>
                      <a:pt x="5343" y="1385"/>
                    </a:lnTo>
                    <a:lnTo>
                      <a:pt x="5346" y="1421"/>
                    </a:lnTo>
                    <a:lnTo>
                      <a:pt x="5350" y="1403"/>
                    </a:lnTo>
                    <a:lnTo>
                      <a:pt x="5353" y="1421"/>
                    </a:lnTo>
                    <a:lnTo>
                      <a:pt x="5357" y="1458"/>
                    </a:lnTo>
                    <a:lnTo>
                      <a:pt x="5360" y="1440"/>
                    </a:lnTo>
                    <a:lnTo>
                      <a:pt x="5363" y="1440"/>
                    </a:lnTo>
                    <a:lnTo>
                      <a:pt x="5367" y="1514"/>
                    </a:lnTo>
                    <a:lnTo>
                      <a:pt x="5369" y="1421"/>
                    </a:lnTo>
                    <a:lnTo>
                      <a:pt x="5373" y="1440"/>
                    </a:lnTo>
                    <a:lnTo>
                      <a:pt x="5376" y="1440"/>
                    </a:lnTo>
                    <a:lnTo>
                      <a:pt x="5379" y="1440"/>
                    </a:lnTo>
                    <a:lnTo>
                      <a:pt x="5383" y="1458"/>
                    </a:lnTo>
                    <a:lnTo>
                      <a:pt x="5386" y="1496"/>
                    </a:lnTo>
                    <a:lnTo>
                      <a:pt x="5390" y="1440"/>
                    </a:lnTo>
                    <a:lnTo>
                      <a:pt x="5393" y="1458"/>
                    </a:lnTo>
                    <a:lnTo>
                      <a:pt x="5396" y="1477"/>
                    </a:lnTo>
                    <a:lnTo>
                      <a:pt x="5399" y="1514"/>
                    </a:lnTo>
                    <a:lnTo>
                      <a:pt x="5402" y="1458"/>
                    </a:lnTo>
                    <a:lnTo>
                      <a:pt x="5405" y="1421"/>
                    </a:lnTo>
                    <a:lnTo>
                      <a:pt x="5409" y="1403"/>
                    </a:lnTo>
                    <a:lnTo>
                      <a:pt x="5412" y="1496"/>
                    </a:lnTo>
                    <a:lnTo>
                      <a:pt x="5416" y="1477"/>
                    </a:lnTo>
                    <a:lnTo>
                      <a:pt x="5419" y="1458"/>
                    </a:lnTo>
                    <a:lnTo>
                      <a:pt x="5422" y="1458"/>
                    </a:lnTo>
                    <a:lnTo>
                      <a:pt x="5425" y="1458"/>
                    </a:lnTo>
                    <a:lnTo>
                      <a:pt x="5428" y="1458"/>
                    </a:lnTo>
                    <a:lnTo>
                      <a:pt x="5432" y="1458"/>
                    </a:lnTo>
                    <a:lnTo>
                      <a:pt x="5435" y="1421"/>
                    </a:lnTo>
                    <a:lnTo>
                      <a:pt x="5438" y="1385"/>
                    </a:lnTo>
                    <a:lnTo>
                      <a:pt x="5442" y="1477"/>
                    </a:lnTo>
                    <a:lnTo>
                      <a:pt x="5445" y="1496"/>
                    </a:lnTo>
                    <a:lnTo>
                      <a:pt x="5449" y="1496"/>
                    </a:lnTo>
                    <a:lnTo>
                      <a:pt x="5452" y="1403"/>
                    </a:lnTo>
                    <a:lnTo>
                      <a:pt x="5454" y="1421"/>
                    </a:lnTo>
                    <a:lnTo>
                      <a:pt x="5458" y="1421"/>
                    </a:lnTo>
                    <a:lnTo>
                      <a:pt x="5461" y="1496"/>
                    </a:lnTo>
                    <a:lnTo>
                      <a:pt x="5464" y="1440"/>
                    </a:lnTo>
                    <a:lnTo>
                      <a:pt x="5468" y="1347"/>
                    </a:lnTo>
                    <a:lnTo>
                      <a:pt x="5471" y="1458"/>
                    </a:lnTo>
                    <a:lnTo>
                      <a:pt x="5475" y="1458"/>
                    </a:lnTo>
                    <a:lnTo>
                      <a:pt x="5478" y="1458"/>
                    </a:lnTo>
                    <a:lnTo>
                      <a:pt x="5481" y="1385"/>
                    </a:lnTo>
                    <a:lnTo>
                      <a:pt x="5484" y="1347"/>
                    </a:lnTo>
                    <a:lnTo>
                      <a:pt x="5487" y="1421"/>
                    </a:lnTo>
                    <a:lnTo>
                      <a:pt x="5491" y="1440"/>
                    </a:lnTo>
                    <a:lnTo>
                      <a:pt x="5494" y="1458"/>
                    </a:lnTo>
                    <a:lnTo>
                      <a:pt x="5497" y="1385"/>
                    </a:lnTo>
                    <a:lnTo>
                      <a:pt x="5501" y="1458"/>
                    </a:lnTo>
                    <a:lnTo>
                      <a:pt x="5504" y="1440"/>
                    </a:lnTo>
                    <a:lnTo>
                      <a:pt x="5508" y="1477"/>
                    </a:lnTo>
                    <a:lnTo>
                      <a:pt x="5511" y="1421"/>
                    </a:lnTo>
                    <a:lnTo>
                      <a:pt x="5513" y="1458"/>
                    </a:lnTo>
                    <a:lnTo>
                      <a:pt x="5517" y="1458"/>
                    </a:lnTo>
                    <a:lnTo>
                      <a:pt x="5520" y="1477"/>
                    </a:lnTo>
                    <a:lnTo>
                      <a:pt x="5523" y="1440"/>
                    </a:lnTo>
                    <a:lnTo>
                      <a:pt x="5527" y="1496"/>
                    </a:lnTo>
                    <a:lnTo>
                      <a:pt x="5530" y="1496"/>
                    </a:lnTo>
                    <a:lnTo>
                      <a:pt x="5534" y="1496"/>
                    </a:lnTo>
                    <a:lnTo>
                      <a:pt x="5537" y="1421"/>
                    </a:lnTo>
                    <a:lnTo>
                      <a:pt x="5540" y="1496"/>
                    </a:lnTo>
                    <a:lnTo>
                      <a:pt x="5543" y="1458"/>
                    </a:lnTo>
                    <a:lnTo>
                      <a:pt x="5546" y="1458"/>
                    </a:lnTo>
                    <a:lnTo>
                      <a:pt x="5549" y="1440"/>
                    </a:lnTo>
                    <a:lnTo>
                      <a:pt x="5553" y="1440"/>
                    </a:lnTo>
                    <a:lnTo>
                      <a:pt x="5556" y="1496"/>
                    </a:lnTo>
                    <a:lnTo>
                      <a:pt x="5560" y="1477"/>
                    </a:lnTo>
                    <a:lnTo>
                      <a:pt x="5563" y="1458"/>
                    </a:lnTo>
                    <a:lnTo>
                      <a:pt x="5566" y="1458"/>
                    </a:lnTo>
                    <a:lnTo>
                      <a:pt x="5569" y="1403"/>
                    </a:lnTo>
                    <a:lnTo>
                      <a:pt x="5572" y="1421"/>
                    </a:lnTo>
                    <a:lnTo>
                      <a:pt x="5576" y="1440"/>
                    </a:lnTo>
                    <a:lnTo>
                      <a:pt x="5579" y="1421"/>
                    </a:lnTo>
                    <a:lnTo>
                      <a:pt x="5582" y="1421"/>
                    </a:lnTo>
                    <a:lnTo>
                      <a:pt x="5586" y="1403"/>
                    </a:lnTo>
                    <a:lnTo>
                      <a:pt x="5589" y="1440"/>
                    </a:lnTo>
                    <a:lnTo>
                      <a:pt x="5593" y="1440"/>
                    </a:lnTo>
                    <a:lnTo>
                      <a:pt x="5596" y="1367"/>
                    </a:lnTo>
                    <a:lnTo>
                      <a:pt x="5598" y="1403"/>
                    </a:lnTo>
                    <a:lnTo>
                      <a:pt x="5602" y="1421"/>
                    </a:lnTo>
                    <a:lnTo>
                      <a:pt x="5605" y="1440"/>
                    </a:lnTo>
                    <a:lnTo>
                      <a:pt x="5608" y="1440"/>
                    </a:lnTo>
                    <a:lnTo>
                      <a:pt x="5612" y="1440"/>
                    </a:lnTo>
                    <a:lnTo>
                      <a:pt x="5615" y="1477"/>
                    </a:lnTo>
                    <a:lnTo>
                      <a:pt x="5619" y="1477"/>
                    </a:lnTo>
                    <a:lnTo>
                      <a:pt x="5622" y="1440"/>
                    </a:lnTo>
                    <a:lnTo>
                      <a:pt x="5625" y="1421"/>
                    </a:lnTo>
                    <a:lnTo>
                      <a:pt x="5628" y="1403"/>
                    </a:lnTo>
                    <a:lnTo>
                      <a:pt x="5631" y="1458"/>
                    </a:lnTo>
                    <a:lnTo>
                      <a:pt x="5635" y="1496"/>
                    </a:lnTo>
                    <a:lnTo>
                      <a:pt x="5638" y="1458"/>
                    </a:lnTo>
                    <a:lnTo>
                      <a:pt x="5641" y="1440"/>
                    </a:lnTo>
                    <a:lnTo>
                      <a:pt x="5645" y="1458"/>
                    </a:lnTo>
                    <a:lnTo>
                      <a:pt x="5648" y="1514"/>
                    </a:lnTo>
                    <a:lnTo>
                      <a:pt x="5652" y="1496"/>
                    </a:lnTo>
                    <a:lnTo>
                      <a:pt x="5655" y="1458"/>
                    </a:lnTo>
                    <a:lnTo>
                      <a:pt x="5657" y="1440"/>
                    </a:lnTo>
                    <a:lnTo>
                      <a:pt x="5661" y="1477"/>
                    </a:lnTo>
                    <a:lnTo>
                      <a:pt x="5664" y="1496"/>
                    </a:lnTo>
                    <a:lnTo>
                      <a:pt x="5667" y="1440"/>
                    </a:lnTo>
                    <a:lnTo>
                      <a:pt x="5671" y="1496"/>
                    </a:lnTo>
                    <a:lnTo>
                      <a:pt x="5674" y="1477"/>
                    </a:lnTo>
                    <a:lnTo>
                      <a:pt x="5678" y="1458"/>
                    </a:lnTo>
                    <a:lnTo>
                      <a:pt x="5681" y="1477"/>
                    </a:lnTo>
                    <a:lnTo>
                      <a:pt x="5684" y="1458"/>
                    </a:lnTo>
                    <a:lnTo>
                      <a:pt x="5687" y="1458"/>
                    </a:lnTo>
                    <a:lnTo>
                      <a:pt x="5690" y="1421"/>
                    </a:lnTo>
                    <a:lnTo>
                      <a:pt x="5694" y="1532"/>
                    </a:lnTo>
                    <a:lnTo>
                      <a:pt x="5697" y="1514"/>
                    </a:lnTo>
                    <a:lnTo>
                      <a:pt x="5700" y="1496"/>
                    </a:lnTo>
                    <a:lnTo>
                      <a:pt x="5704" y="1458"/>
                    </a:lnTo>
                    <a:lnTo>
                      <a:pt x="5707" y="1458"/>
                    </a:lnTo>
                    <a:lnTo>
                      <a:pt x="5711" y="1421"/>
                    </a:lnTo>
                    <a:lnTo>
                      <a:pt x="5714" y="1496"/>
                    </a:lnTo>
                    <a:lnTo>
                      <a:pt x="5716" y="1458"/>
                    </a:lnTo>
                    <a:lnTo>
                      <a:pt x="5720" y="1440"/>
                    </a:lnTo>
                    <a:lnTo>
                      <a:pt x="5723" y="1477"/>
                    </a:lnTo>
                    <a:lnTo>
                      <a:pt x="5726" y="1440"/>
                    </a:lnTo>
                    <a:lnTo>
                      <a:pt x="5730" y="1477"/>
                    </a:lnTo>
                    <a:lnTo>
                      <a:pt x="5733" y="1458"/>
                    </a:lnTo>
                    <a:lnTo>
                      <a:pt x="5737" y="1367"/>
                    </a:lnTo>
                    <a:lnTo>
                      <a:pt x="5740" y="1458"/>
                    </a:lnTo>
                    <a:lnTo>
                      <a:pt x="5743" y="1477"/>
                    </a:lnTo>
                    <a:lnTo>
                      <a:pt x="5746" y="1477"/>
                    </a:lnTo>
                    <a:lnTo>
                      <a:pt x="5749" y="1440"/>
                    </a:lnTo>
                    <a:lnTo>
                      <a:pt x="5752" y="1440"/>
                    </a:lnTo>
                    <a:lnTo>
                      <a:pt x="5756" y="1477"/>
                    </a:lnTo>
                    <a:lnTo>
                      <a:pt x="5759" y="1458"/>
                    </a:lnTo>
                    <a:lnTo>
                      <a:pt x="5763" y="1440"/>
                    </a:lnTo>
                    <a:lnTo>
                      <a:pt x="5766" y="1421"/>
                    </a:lnTo>
                    <a:lnTo>
                      <a:pt x="5770" y="1421"/>
                    </a:lnTo>
                    <a:lnTo>
                      <a:pt x="5773" y="1458"/>
                    </a:lnTo>
                    <a:lnTo>
                      <a:pt x="5775" y="1421"/>
                    </a:lnTo>
                    <a:lnTo>
                      <a:pt x="5779" y="1458"/>
                    </a:lnTo>
                    <a:lnTo>
                      <a:pt x="5782" y="1440"/>
                    </a:lnTo>
                    <a:lnTo>
                      <a:pt x="5785" y="1458"/>
                    </a:lnTo>
                    <a:lnTo>
                      <a:pt x="5789" y="1477"/>
                    </a:lnTo>
                    <a:lnTo>
                      <a:pt x="5792" y="1514"/>
                    </a:lnTo>
                    <a:lnTo>
                      <a:pt x="5796" y="1440"/>
                    </a:lnTo>
                    <a:lnTo>
                      <a:pt x="5799" y="1458"/>
                    </a:lnTo>
                    <a:lnTo>
                      <a:pt x="5802" y="1458"/>
                    </a:lnTo>
                    <a:lnTo>
                      <a:pt x="5805" y="1514"/>
                    </a:lnTo>
                    <a:lnTo>
                      <a:pt x="5808" y="1458"/>
                    </a:lnTo>
                    <a:lnTo>
                      <a:pt x="5811" y="1477"/>
                    </a:lnTo>
                    <a:lnTo>
                      <a:pt x="5815" y="1403"/>
                    </a:lnTo>
                    <a:lnTo>
                      <a:pt x="5818" y="1440"/>
                    </a:lnTo>
                    <a:lnTo>
                      <a:pt x="5822" y="1477"/>
                    </a:lnTo>
                    <a:lnTo>
                      <a:pt x="5825" y="1477"/>
                    </a:lnTo>
                    <a:lnTo>
                      <a:pt x="5828" y="1477"/>
                    </a:lnTo>
                    <a:lnTo>
                      <a:pt x="5832" y="1458"/>
                    </a:lnTo>
                    <a:lnTo>
                      <a:pt x="5834" y="1458"/>
                    </a:lnTo>
                    <a:lnTo>
                      <a:pt x="5838" y="1496"/>
                    </a:lnTo>
                    <a:lnTo>
                      <a:pt x="5841" y="1421"/>
                    </a:lnTo>
                    <a:lnTo>
                      <a:pt x="5844" y="1458"/>
                    </a:lnTo>
                    <a:lnTo>
                      <a:pt x="5848" y="1421"/>
                    </a:lnTo>
                    <a:lnTo>
                      <a:pt x="5851" y="1477"/>
                    </a:lnTo>
                    <a:lnTo>
                      <a:pt x="5855" y="1514"/>
                    </a:lnTo>
                    <a:lnTo>
                      <a:pt x="5858" y="1477"/>
                    </a:lnTo>
                    <a:lnTo>
                      <a:pt x="5861" y="1403"/>
                    </a:lnTo>
                    <a:lnTo>
                      <a:pt x="5864" y="1440"/>
                    </a:lnTo>
                    <a:lnTo>
                      <a:pt x="5867" y="1440"/>
                    </a:lnTo>
                    <a:lnTo>
                      <a:pt x="5870" y="1477"/>
                    </a:lnTo>
                    <a:lnTo>
                      <a:pt x="5874" y="1477"/>
                    </a:lnTo>
                    <a:lnTo>
                      <a:pt x="5877" y="1458"/>
                    </a:lnTo>
                    <a:lnTo>
                      <a:pt x="5881" y="1496"/>
                    </a:lnTo>
                    <a:lnTo>
                      <a:pt x="5884" y="1496"/>
                    </a:lnTo>
                    <a:lnTo>
                      <a:pt x="5887" y="1440"/>
                    </a:lnTo>
                    <a:lnTo>
                      <a:pt x="5891" y="1458"/>
                    </a:lnTo>
                    <a:lnTo>
                      <a:pt x="5893" y="1458"/>
                    </a:lnTo>
                    <a:lnTo>
                      <a:pt x="5897" y="1421"/>
                    </a:lnTo>
                    <a:lnTo>
                      <a:pt x="5900" y="1440"/>
                    </a:lnTo>
                    <a:lnTo>
                      <a:pt x="5903" y="1514"/>
                    </a:lnTo>
                    <a:lnTo>
                      <a:pt x="5907" y="1496"/>
                    </a:lnTo>
                    <a:lnTo>
                      <a:pt x="5910" y="1440"/>
                    </a:lnTo>
                    <a:lnTo>
                      <a:pt x="5914" y="1421"/>
                    </a:lnTo>
                    <a:lnTo>
                      <a:pt x="5917" y="1403"/>
                    </a:lnTo>
                    <a:lnTo>
                      <a:pt x="5920" y="1477"/>
                    </a:lnTo>
                    <a:lnTo>
                      <a:pt x="5923" y="1477"/>
                    </a:lnTo>
                    <a:lnTo>
                      <a:pt x="5926" y="1477"/>
                    </a:lnTo>
                    <a:lnTo>
                      <a:pt x="5929" y="1477"/>
                    </a:lnTo>
                    <a:lnTo>
                      <a:pt x="5933" y="1458"/>
                    </a:lnTo>
                    <a:lnTo>
                      <a:pt x="5936" y="1496"/>
                    </a:lnTo>
                    <a:lnTo>
                      <a:pt x="5940" y="1440"/>
                    </a:lnTo>
                    <a:lnTo>
                      <a:pt x="5943" y="1440"/>
                    </a:lnTo>
                    <a:lnTo>
                      <a:pt x="5946" y="1477"/>
                    </a:lnTo>
                    <a:lnTo>
                      <a:pt x="5950" y="1514"/>
                    </a:lnTo>
                    <a:lnTo>
                      <a:pt x="5953" y="1458"/>
                    </a:lnTo>
                    <a:lnTo>
                      <a:pt x="5956" y="1496"/>
                    </a:lnTo>
                    <a:lnTo>
                      <a:pt x="5959" y="1421"/>
                    </a:lnTo>
                    <a:lnTo>
                      <a:pt x="5962" y="1477"/>
                    </a:lnTo>
                    <a:lnTo>
                      <a:pt x="5966" y="1403"/>
                    </a:lnTo>
                    <a:lnTo>
                      <a:pt x="5969" y="1458"/>
                    </a:lnTo>
                    <a:lnTo>
                      <a:pt x="5973" y="1440"/>
                    </a:lnTo>
                    <a:lnTo>
                      <a:pt x="5976" y="1458"/>
                    </a:lnTo>
                    <a:lnTo>
                      <a:pt x="5979" y="1440"/>
                    </a:lnTo>
                    <a:lnTo>
                      <a:pt x="5983" y="1367"/>
                    </a:lnTo>
                    <a:lnTo>
                      <a:pt x="5985" y="1496"/>
                    </a:lnTo>
                    <a:lnTo>
                      <a:pt x="5988" y="1367"/>
                    </a:lnTo>
                    <a:lnTo>
                      <a:pt x="5992" y="1367"/>
                    </a:lnTo>
                    <a:lnTo>
                      <a:pt x="5995" y="1367"/>
                    </a:lnTo>
                    <a:lnTo>
                      <a:pt x="5999" y="1385"/>
                    </a:lnTo>
                    <a:lnTo>
                      <a:pt x="6002" y="1496"/>
                    </a:lnTo>
                    <a:lnTo>
                      <a:pt x="6005" y="1421"/>
                    </a:lnTo>
                    <a:lnTo>
                      <a:pt x="6009" y="1458"/>
                    </a:lnTo>
                    <a:lnTo>
                      <a:pt x="6012" y="1440"/>
                    </a:lnTo>
                    <a:lnTo>
                      <a:pt x="6014" y="1403"/>
                    </a:lnTo>
                    <a:lnTo>
                      <a:pt x="6018" y="1421"/>
                    </a:lnTo>
                    <a:lnTo>
                      <a:pt x="6021" y="1458"/>
                    </a:lnTo>
                    <a:lnTo>
                      <a:pt x="6025" y="1496"/>
                    </a:lnTo>
                    <a:lnTo>
                      <a:pt x="6028" y="1496"/>
                    </a:lnTo>
                    <a:lnTo>
                      <a:pt x="6031" y="1421"/>
                    </a:lnTo>
                    <a:lnTo>
                      <a:pt x="6035" y="1421"/>
                    </a:lnTo>
                    <a:lnTo>
                      <a:pt x="6038" y="1421"/>
                    </a:lnTo>
                    <a:lnTo>
                      <a:pt x="6042" y="1477"/>
                    </a:lnTo>
                    <a:lnTo>
                      <a:pt x="6044" y="1458"/>
                    </a:lnTo>
                    <a:lnTo>
                      <a:pt x="6047" y="1496"/>
                    </a:lnTo>
                    <a:lnTo>
                      <a:pt x="6051" y="1477"/>
                    </a:lnTo>
                    <a:lnTo>
                      <a:pt x="6054" y="1477"/>
                    </a:lnTo>
                    <a:lnTo>
                      <a:pt x="6058" y="1477"/>
                    </a:lnTo>
                    <a:lnTo>
                      <a:pt x="6061" y="1496"/>
                    </a:lnTo>
                    <a:lnTo>
                      <a:pt x="6064" y="1514"/>
                    </a:lnTo>
                    <a:lnTo>
                      <a:pt x="6068" y="1477"/>
                    </a:lnTo>
                    <a:lnTo>
                      <a:pt x="6071" y="1477"/>
                    </a:lnTo>
                    <a:lnTo>
                      <a:pt x="6073" y="1477"/>
                    </a:lnTo>
                    <a:lnTo>
                      <a:pt x="6077" y="1440"/>
                    </a:lnTo>
                    <a:lnTo>
                      <a:pt x="6080" y="1440"/>
                    </a:lnTo>
                    <a:lnTo>
                      <a:pt x="6084" y="1440"/>
                    </a:lnTo>
                    <a:lnTo>
                      <a:pt x="6087" y="1496"/>
                    </a:lnTo>
                    <a:lnTo>
                      <a:pt x="6090" y="1477"/>
                    </a:lnTo>
                    <a:lnTo>
                      <a:pt x="6094" y="1421"/>
                    </a:lnTo>
                    <a:lnTo>
                      <a:pt x="6097" y="1440"/>
                    </a:lnTo>
                    <a:lnTo>
                      <a:pt x="6101" y="1458"/>
                    </a:lnTo>
                    <a:lnTo>
                      <a:pt x="6104" y="1440"/>
                    </a:lnTo>
                    <a:lnTo>
                      <a:pt x="6106" y="1440"/>
                    </a:lnTo>
                    <a:lnTo>
                      <a:pt x="6110" y="1477"/>
                    </a:lnTo>
                    <a:lnTo>
                      <a:pt x="6113" y="1458"/>
                    </a:lnTo>
                    <a:lnTo>
                      <a:pt x="6117" y="1458"/>
                    </a:lnTo>
                    <a:lnTo>
                      <a:pt x="6120" y="1440"/>
                    </a:lnTo>
                    <a:lnTo>
                      <a:pt x="6123" y="1458"/>
                    </a:lnTo>
                    <a:lnTo>
                      <a:pt x="6127" y="1440"/>
                    </a:lnTo>
                    <a:lnTo>
                      <a:pt x="6130" y="1477"/>
                    </a:lnTo>
                    <a:lnTo>
                      <a:pt x="6134" y="1496"/>
                    </a:lnTo>
                    <a:lnTo>
                      <a:pt x="6136" y="1532"/>
                    </a:lnTo>
                    <a:lnTo>
                      <a:pt x="6139" y="1477"/>
                    </a:lnTo>
                    <a:lnTo>
                      <a:pt x="6143" y="1477"/>
                    </a:lnTo>
                    <a:lnTo>
                      <a:pt x="6146" y="1440"/>
                    </a:lnTo>
                    <a:lnTo>
                      <a:pt x="6149" y="1458"/>
                    </a:lnTo>
                    <a:lnTo>
                      <a:pt x="6153" y="1477"/>
                    </a:lnTo>
                    <a:lnTo>
                      <a:pt x="6156" y="1477"/>
                    </a:lnTo>
                    <a:lnTo>
                      <a:pt x="6160" y="1477"/>
                    </a:lnTo>
                    <a:lnTo>
                      <a:pt x="6163" y="1440"/>
                    </a:lnTo>
                    <a:lnTo>
                      <a:pt x="6165" y="1477"/>
                    </a:lnTo>
                    <a:lnTo>
                      <a:pt x="6169" y="1421"/>
                    </a:lnTo>
                    <a:lnTo>
                      <a:pt x="6172" y="1477"/>
                    </a:lnTo>
                    <a:lnTo>
                      <a:pt x="6176" y="1403"/>
                    </a:lnTo>
                    <a:lnTo>
                      <a:pt x="6179" y="1440"/>
                    </a:lnTo>
                    <a:lnTo>
                      <a:pt x="6182" y="1458"/>
                    </a:lnTo>
                    <a:lnTo>
                      <a:pt x="6186" y="1458"/>
                    </a:lnTo>
                    <a:lnTo>
                      <a:pt x="6189" y="1496"/>
                    </a:lnTo>
                    <a:lnTo>
                      <a:pt x="6193" y="1477"/>
                    </a:lnTo>
                    <a:lnTo>
                      <a:pt x="6196" y="1458"/>
                    </a:lnTo>
                    <a:lnTo>
                      <a:pt x="6198" y="1421"/>
                    </a:lnTo>
                    <a:lnTo>
                      <a:pt x="6202" y="1458"/>
                    </a:lnTo>
                    <a:lnTo>
                      <a:pt x="6205" y="1496"/>
                    </a:lnTo>
                    <a:lnTo>
                      <a:pt x="6208" y="1458"/>
                    </a:lnTo>
                    <a:lnTo>
                      <a:pt x="6212" y="1440"/>
                    </a:lnTo>
                    <a:lnTo>
                      <a:pt x="6215" y="1477"/>
                    </a:lnTo>
                    <a:lnTo>
                      <a:pt x="6219" y="1477"/>
                    </a:lnTo>
                    <a:lnTo>
                      <a:pt x="6222" y="1421"/>
                    </a:lnTo>
                    <a:lnTo>
                      <a:pt x="6225" y="1421"/>
                    </a:lnTo>
                    <a:lnTo>
                      <a:pt x="6228" y="1421"/>
                    </a:lnTo>
                    <a:lnTo>
                      <a:pt x="6231" y="1440"/>
                    </a:lnTo>
                    <a:lnTo>
                      <a:pt x="6235" y="1477"/>
                    </a:lnTo>
                    <a:lnTo>
                      <a:pt x="6238" y="1421"/>
                    </a:lnTo>
                    <a:lnTo>
                      <a:pt x="6241" y="1477"/>
                    </a:lnTo>
                    <a:lnTo>
                      <a:pt x="6245" y="1440"/>
                    </a:lnTo>
                    <a:lnTo>
                      <a:pt x="6248" y="1477"/>
                    </a:lnTo>
                    <a:lnTo>
                      <a:pt x="6252" y="1421"/>
                    </a:lnTo>
                    <a:lnTo>
                      <a:pt x="6255" y="1367"/>
                    </a:lnTo>
                    <a:lnTo>
                      <a:pt x="6257" y="1403"/>
                    </a:lnTo>
                    <a:lnTo>
                      <a:pt x="6261" y="1477"/>
                    </a:lnTo>
                    <a:lnTo>
                      <a:pt x="6264" y="1458"/>
                    </a:lnTo>
                    <a:lnTo>
                      <a:pt x="6267" y="1421"/>
                    </a:lnTo>
                    <a:lnTo>
                      <a:pt x="6271" y="1403"/>
                    </a:lnTo>
                    <a:lnTo>
                      <a:pt x="6274" y="1477"/>
                    </a:lnTo>
                    <a:lnTo>
                      <a:pt x="6278" y="1440"/>
                    </a:lnTo>
                    <a:lnTo>
                      <a:pt x="6281" y="1421"/>
                    </a:lnTo>
                    <a:lnTo>
                      <a:pt x="6284" y="1421"/>
                    </a:lnTo>
                    <a:lnTo>
                      <a:pt x="6288" y="1403"/>
                    </a:lnTo>
                    <a:lnTo>
                      <a:pt x="6290" y="1421"/>
                    </a:lnTo>
                    <a:lnTo>
                      <a:pt x="6293" y="1496"/>
                    </a:lnTo>
                    <a:lnTo>
                      <a:pt x="6297" y="1421"/>
                    </a:lnTo>
                    <a:lnTo>
                      <a:pt x="6300" y="1440"/>
                    </a:lnTo>
                    <a:lnTo>
                      <a:pt x="6304" y="1514"/>
                    </a:lnTo>
                    <a:lnTo>
                      <a:pt x="6307" y="1440"/>
                    </a:lnTo>
                    <a:lnTo>
                      <a:pt x="6311" y="1458"/>
                    </a:lnTo>
                    <a:lnTo>
                      <a:pt x="6314" y="1403"/>
                    </a:lnTo>
                    <a:lnTo>
                      <a:pt x="6317" y="1403"/>
                    </a:lnTo>
                    <a:lnTo>
                      <a:pt x="6320" y="1385"/>
                    </a:lnTo>
                    <a:lnTo>
                      <a:pt x="6323" y="1421"/>
                    </a:lnTo>
                    <a:lnTo>
                      <a:pt x="6326" y="1477"/>
                    </a:lnTo>
                    <a:lnTo>
                      <a:pt x="6330" y="1477"/>
                    </a:lnTo>
                    <a:lnTo>
                      <a:pt x="6333" y="1477"/>
                    </a:lnTo>
                    <a:lnTo>
                      <a:pt x="6337" y="1440"/>
                    </a:lnTo>
                    <a:lnTo>
                      <a:pt x="6340" y="1458"/>
                    </a:lnTo>
                    <a:lnTo>
                      <a:pt x="6343" y="1496"/>
                    </a:lnTo>
                    <a:lnTo>
                      <a:pt x="6347" y="1440"/>
                    </a:lnTo>
                    <a:lnTo>
                      <a:pt x="6350" y="1403"/>
                    </a:lnTo>
                    <a:lnTo>
                      <a:pt x="6352" y="1458"/>
                    </a:lnTo>
                    <a:lnTo>
                      <a:pt x="6356" y="1477"/>
                    </a:lnTo>
                    <a:lnTo>
                      <a:pt x="6359" y="1440"/>
                    </a:lnTo>
                    <a:lnTo>
                      <a:pt x="6363" y="1440"/>
                    </a:lnTo>
                    <a:lnTo>
                      <a:pt x="6366" y="1458"/>
                    </a:lnTo>
                    <a:lnTo>
                      <a:pt x="6369" y="1421"/>
                    </a:lnTo>
                    <a:lnTo>
                      <a:pt x="6373" y="1385"/>
                    </a:lnTo>
                    <a:lnTo>
                      <a:pt x="6376" y="1440"/>
                    </a:lnTo>
                    <a:lnTo>
                      <a:pt x="6380" y="1403"/>
                    </a:lnTo>
                    <a:lnTo>
                      <a:pt x="6382" y="1421"/>
                    </a:lnTo>
                    <a:lnTo>
                      <a:pt x="6385" y="1458"/>
                    </a:lnTo>
                    <a:lnTo>
                      <a:pt x="6389" y="1458"/>
                    </a:lnTo>
                    <a:lnTo>
                      <a:pt x="6392" y="1440"/>
                    </a:lnTo>
                    <a:lnTo>
                      <a:pt x="6396" y="1458"/>
                    </a:lnTo>
                    <a:lnTo>
                      <a:pt x="6399" y="1440"/>
                    </a:lnTo>
                    <a:lnTo>
                      <a:pt x="6402" y="1477"/>
                    </a:lnTo>
                    <a:lnTo>
                      <a:pt x="6406" y="1421"/>
                    </a:lnTo>
                    <a:lnTo>
                      <a:pt x="6409" y="1496"/>
                    </a:lnTo>
                    <a:lnTo>
                      <a:pt x="6413" y="1421"/>
                    </a:lnTo>
                    <a:lnTo>
                      <a:pt x="6415" y="1477"/>
                    </a:lnTo>
                    <a:lnTo>
                      <a:pt x="6418" y="1421"/>
                    </a:lnTo>
                    <a:lnTo>
                      <a:pt x="6422" y="1496"/>
                    </a:lnTo>
                    <a:lnTo>
                      <a:pt x="6425" y="1421"/>
                    </a:lnTo>
                    <a:lnTo>
                      <a:pt x="6428" y="1458"/>
                    </a:lnTo>
                    <a:lnTo>
                      <a:pt x="6432" y="1385"/>
                    </a:lnTo>
                    <a:lnTo>
                      <a:pt x="6435" y="1440"/>
                    </a:lnTo>
                    <a:lnTo>
                      <a:pt x="6439" y="1477"/>
                    </a:lnTo>
                    <a:lnTo>
                      <a:pt x="6442" y="1458"/>
                    </a:lnTo>
                    <a:lnTo>
                      <a:pt x="6444" y="1403"/>
                    </a:lnTo>
                    <a:lnTo>
                      <a:pt x="6448" y="1421"/>
                    </a:lnTo>
                    <a:lnTo>
                      <a:pt x="6451" y="1458"/>
                    </a:lnTo>
                    <a:lnTo>
                      <a:pt x="6455" y="1496"/>
                    </a:lnTo>
                    <a:lnTo>
                      <a:pt x="6458" y="1440"/>
                    </a:lnTo>
                    <a:lnTo>
                      <a:pt x="6461" y="1385"/>
                    </a:lnTo>
                    <a:lnTo>
                      <a:pt x="6465" y="1440"/>
                    </a:lnTo>
                    <a:lnTo>
                      <a:pt x="6468" y="1496"/>
                    </a:lnTo>
                    <a:lnTo>
                      <a:pt x="6472" y="1421"/>
                    </a:lnTo>
                    <a:lnTo>
                      <a:pt x="6475" y="1421"/>
                    </a:lnTo>
                    <a:lnTo>
                      <a:pt x="6477" y="1440"/>
                    </a:lnTo>
                    <a:lnTo>
                      <a:pt x="6481" y="1440"/>
                    </a:lnTo>
                    <a:lnTo>
                      <a:pt x="6484" y="1440"/>
                    </a:lnTo>
                    <a:lnTo>
                      <a:pt x="6487" y="1403"/>
                    </a:lnTo>
                    <a:lnTo>
                      <a:pt x="6491" y="1477"/>
                    </a:lnTo>
                    <a:lnTo>
                      <a:pt x="6494" y="1421"/>
                    </a:lnTo>
                    <a:lnTo>
                      <a:pt x="6498" y="1421"/>
                    </a:lnTo>
                    <a:lnTo>
                      <a:pt x="6501" y="1458"/>
                    </a:lnTo>
                    <a:lnTo>
                      <a:pt x="6504" y="1514"/>
                    </a:lnTo>
                    <a:lnTo>
                      <a:pt x="6507" y="1458"/>
                    </a:lnTo>
                    <a:lnTo>
                      <a:pt x="6510" y="1458"/>
                    </a:lnTo>
                    <a:lnTo>
                      <a:pt x="6514" y="1477"/>
                    </a:lnTo>
                    <a:lnTo>
                      <a:pt x="6517" y="1421"/>
                    </a:lnTo>
                    <a:lnTo>
                      <a:pt x="6520" y="1458"/>
                    </a:lnTo>
                    <a:lnTo>
                      <a:pt x="6524" y="1458"/>
                    </a:lnTo>
                    <a:lnTo>
                      <a:pt x="6527" y="1440"/>
                    </a:lnTo>
                    <a:lnTo>
                      <a:pt x="6531" y="1477"/>
                    </a:lnTo>
                    <a:lnTo>
                      <a:pt x="6534" y="1477"/>
                    </a:lnTo>
                    <a:lnTo>
                      <a:pt x="6537" y="1477"/>
                    </a:lnTo>
                    <a:lnTo>
                      <a:pt x="6540" y="1458"/>
                    </a:lnTo>
                    <a:lnTo>
                      <a:pt x="6543" y="1421"/>
                    </a:lnTo>
                    <a:lnTo>
                      <a:pt x="6546" y="1440"/>
                    </a:lnTo>
                    <a:lnTo>
                      <a:pt x="6550" y="1496"/>
                    </a:lnTo>
                    <a:lnTo>
                      <a:pt x="6553" y="1477"/>
                    </a:lnTo>
                    <a:lnTo>
                      <a:pt x="6557" y="1477"/>
                    </a:lnTo>
                    <a:lnTo>
                      <a:pt x="6560" y="1496"/>
                    </a:lnTo>
                    <a:lnTo>
                      <a:pt x="6563" y="1551"/>
                    </a:lnTo>
                    <a:lnTo>
                      <a:pt x="6567" y="1477"/>
                    </a:lnTo>
                    <a:lnTo>
                      <a:pt x="6570" y="1440"/>
                    </a:lnTo>
                    <a:lnTo>
                      <a:pt x="6572" y="1458"/>
                    </a:lnTo>
                    <a:lnTo>
                      <a:pt x="6576" y="1477"/>
                    </a:lnTo>
                    <a:lnTo>
                      <a:pt x="6579" y="1440"/>
                    </a:lnTo>
                    <a:lnTo>
                      <a:pt x="6583" y="1440"/>
                    </a:lnTo>
                    <a:lnTo>
                      <a:pt x="6586" y="1477"/>
                    </a:lnTo>
                    <a:lnTo>
                      <a:pt x="6590" y="1421"/>
                    </a:lnTo>
                    <a:lnTo>
                      <a:pt x="6593" y="1458"/>
                    </a:lnTo>
                    <a:lnTo>
                      <a:pt x="6596" y="1458"/>
                    </a:lnTo>
                    <a:lnTo>
                      <a:pt x="6600" y="1458"/>
                    </a:lnTo>
                    <a:lnTo>
                      <a:pt x="6602" y="1403"/>
                    </a:lnTo>
                    <a:lnTo>
                      <a:pt x="6605" y="1421"/>
                    </a:lnTo>
                    <a:lnTo>
                      <a:pt x="6609" y="1477"/>
                    </a:lnTo>
                    <a:lnTo>
                      <a:pt x="6612" y="1514"/>
                    </a:lnTo>
                    <a:lnTo>
                      <a:pt x="6616" y="1440"/>
                    </a:lnTo>
                    <a:lnTo>
                      <a:pt x="6619" y="1458"/>
                    </a:lnTo>
                    <a:lnTo>
                      <a:pt x="6622" y="1403"/>
                    </a:lnTo>
                    <a:lnTo>
                      <a:pt x="6626" y="1421"/>
                    </a:lnTo>
                    <a:lnTo>
                      <a:pt x="6629" y="1421"/>
                    </a:lnTo>
                    <a:lnTo>
                      <a:pt x="6633" y="1421"/>
                    </a:lnTo>
                    <a:lnTo>
                      <a:pt x="6635" y="1367"/>
                    </a:lnTo>
                    <a:lnTo>
                      <a:pt x="6638" y="1421"/>
                    </a:lnTo>
                    <a:lnTo>
                      <a:pt x="6642" y="1385"/>
                    </a:lnTo>
                    <a:lnTo>
                      <a:pt x="6645" y="1458"/>
                    </a:lnTo>
                    <a:lnTo>
                      <a:pt x="6648" y="1403"/>
                    </a:lnTo>
                    <a:lnTo>
                      <a:pt x="6652" y="1440"/>
                    </a:lnTo>
                    <a:lnTo>
                      <a:pt x="6655" y="1496"/>
                    </a:lnTo>
                    <a:lnTo>
                      <a:pt x="6659" y="1477"/>
                    </a:lnTo>
                    <a:lnTo>
                      <a:pt x="6662" y="1421"/>
                    </a:lnTo>
                    <a:lnTo>
                      <a:pt x="6665" y="1458"/>
                    </a:lnTo>
                    <a:lnTo>
                      <a:pt x="6668" y="1440"/>
                    </a:lnTo>
                    <a:lnTo>
                      <a:pt x="6671" y="1458"/>
                    </a:lnTo>
                    <a:lnTo>
                      <a:pt x="6675" y="1458"/>
                    </a:lnTo>
                    <a:lnTo>
                      <a:pt x="6678" y="1477"/>
                    </a:lnTo>
                    <a:lnTo>
                      <a:pt x="6681" y="1440"/>
                    </a:lnTo>
                    <a:lnTo>
                      <a:pt x="6685" y="1440"/>
                    </a:lnTo>
                    <a:lnTo>
                      <a:pt x="6688" y="1477"/>
                    </a:lnTo>
                    <a:lnTo>
                      <a:pt x="6692" y="1496"/>
                    </a:lnTo>
                    <a:lnTo>
                      <a:pt x="6695" y="1477"/>
                    </a:lnTo>
                    <a:lnTo>
                      <a:pt x="6698" y="1440"/>
                    </a:lnTo>
                    <a:lnTo>
                      <a:pt x="6701" y="1477"/>
                    </a:lnTo>
                    <a:lnTo>
                      <a:pt x="6704" y="1458"/>
                    </a:lnTo>
                    <a:lnTo>
                      <a:pt x="6707" y="1496"/>
                    </a:lnTo>
                    <a:lnTo>
                      <a:pt x="6711" y="1421"/>
                    </a:lnTo>
                    <a:lnTo>
                      <a:pt x="6714" y="1421"/>
                    </a:lnTo>
                    <a:lnTo>
                      <a:pt x="6718" y="1329"/>
                    </a:lnTo>
                    <a:lnTo>
                      <a:pt x="6721" y="1421"/>
                    </a:lnTo>
                    <a:lnTo>
                      <a:pt x="6724" y="1458"/>
                    </a:lnTo>
                    <a:lnTo>
                      <a:pt x="6728" y="1458"/>
                    </a:lnTo>
                    <a:lnTo>
                      <a:pt x="6730" y="1403"/>
                    </a:lnTo>
                    <a:lnTo>
                      <a:pt x="6734" y="1440"/>
                    </a:lnTo>
                    <a:lnTo>
                      <a:pt x="6737" y="1458"/>
                    </a:lnTo>
                    <a:lnTo>
                      <a:pt x="6740" y="1347"/>
                    </a:lnTo>
                    <a:lnTo>
                      <a:pt x="6744" y="1403"/>
                    </a:lnTo>
                    <a:lnTo>
                      <a:pt x="6747" y="1367"/>
                    </a:lnTo>
                    <a:lnTo>
                      <a:pt x="6751" y="1385"/>
                    </a:lnTo>
                    <a:lnTo>
                      <a:pt x="6754" y="1329"/>
                    </a:lnTo>
                    <a:lnTo>
                      <a:pt x="6757" y="1329"/>
                    </a:lnTo>
                    <a:lnTo>
                      <a:pt x="6761" y="1311"/>
                    </a:lnTo>
                    <a:lnTo>
                      <a:pt x="6763" y="1385"/>
                    </a:lnTo>
                    <a:lnTo>
                      <a:pt x="6766" y="1403"/>
                    </a:lnTo>
                    <a:lnTo>
                      <a:pt x="6770" y="1403"/>
                    </a:lnTo>
                    <a:lnTo>
                      <a:pt x="6773" y="1421"/>
                    </a:lnTo>
                    <a:lnTo>
                      <a:pt x="6777" y="1440"/>
                    </a:lnTo>
                    <a:lnTo>
                      <a:pt x="6780" y="1403"/>
                    </a:lnTo>
                    <a:lnTo>
                      <a:pt x="6783" y="1477"/>
                    </a:lnTo>
                    <a:lnTo>
                      <a:pt x="6787" y="1440"/>
                    </a:lnTo>
                    <a:lnTo>
                      <a:pt x="6790" y="1421"/>
                    </a:lnTo>
                    <a:lnTo>
                      <a:pt x="6794" y="1421"/>
                    </a:lnTo>
                    <a:lnTo>
                      <a:pt x="6796" y="144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21531" name="Group 73"/>
              <p:cNvGrpSpPr>
                <a:grpSpLocks/>
              </p:cNvGrpSpPr>
              <p:nvPr/>
            </p:nvGrpSpPr>
            <p:grpSpPr bwMode="auto">
              <a:xfrm>
                <a:off x="2700" y="2976"/>
                <a:ext cx="1359" cy="857"/>
                <a:chOff x="4332" y="2709"/>
                <a:chExt cx="1359" cy="857"/>
              </a:xfrm>
            </p:grpSpPr>
            <p:sp>
              <p:nvSpPr>
                <p:cNvPr id="21533" name="Freeform 74"/>
                <p:cNvSpPr>
                  <a:spLocks/>
                </p:cNvSpPr>
                <p:nvPr/>
              </p:nvSpPr>
              <p:spPr bwMode="auto">
                <a:xfrm>
                  <a:off x="4332" y="2709"/>
                  <a:ext cx="1238" cy="857"/>
                </a:xfrm>
                <a:custGeom>
                  <a:avLst/>
                  <a:gdLst>
                    <a:gd name="T0" fmla="*/ 20 w 6189"/>
                    <a:gd name="T1" fmla="*/ 157 h 4285"/>
                    <a:gd name="T2" fmla="*/ 23 w 6189"/>
                    <a:gd name="T3" fmla="*/ 160 h 4285"/>
                    <a:gd name="T4" fmla="*/ 27 w 6189"/>
                    <a:gd name="T5" fmla="*/ 159 h 4285"/>
                    <a:gd name="T6" fmla="*/ 31 w 6189"/>
                    <a:gd name="T7" fmla="*/ 163 h 4285"/>
                    <a:gd name="T8" fmla="*/ 34 w 6189"/>
                    <a:gd name="T9" fmla="*/ 160 h 4285"/>
                    <a:gd name="T10" fmla="*/ 38 w 6189"/>
                    <a:gd name="T11" fmla="*/ 157 h 4285"/>
                    <a:gd name="T12" fmla="*/ 42 w 6189"/>
                    <a:gd name="T13" fmla="*/ 159 h 4285"/>
                    <a:gd name="T14" fmla="*/ 46 w 6189"/>
                    <a:gd name="T15" fmla="*/ 158 h 4285"/>
                    <a:gd name="T16" fmla="*/ 49 w 6189"/>
                    <a:gd name="T17" fmla="*/ 157 h 4285"/>
                    <a:gd name="T18" fmla="*/ 53 w 6189"/>
                    <a:gd name="T19" fmla="*/ 160 h 4285"/>
                    <a:gd name="T20" fmla="*/ 57 w 6189"/>
                    <a:gd name="T21" fmla="*/ 160 h 4285"/>
                    <a:gd name="T22" fmla="*/ 60 w 6189"/>
                    <a:gd name="T23" fmla="*/ 162 h 4285"/>
                    <a:gd name="T24" fmla="*/ 64 w 6189"/>
                    <a:gd name="T25" fmla="*/ 157 h 4285"/>
                    <a:gd name="T26" fmla="*/ 68 w 6189"/>
                    <a:gd name="T27" fmla="*/ 158 h 4285"/>
                    <a:gd name="T28" fmla="*/ 71 w 6189"/>
                    <a:gd name="T29" fmla="*/ 157 h 4285"/>
                    <a:gd name="T30" fmla="*/ 75 w 6189"/>
                    <a:gd name="T31" fmla="*/ 159 h 4285"/>
                    <a:gd name="T32" fmla="*/ 79 w 6189"/>
                    <a:gd name="T33" fmla="*/ 159 h 4285"/>
                    <a:gd name="T34" fmla="*/ 83 w 6189"/>
                    <a:gd name="T35" fmla="*/ 162 h 4285"/>
                    <a:gd name="T36" fmla="*/ 86 w 6189"/>
                    <a:gd name="T37" fmla="*/ 158 h 4285"/>
                    <a:gd name="T38" fmla="*/ 90 w 6189"/>
                    <a:gd name="T39" fmla="*/ 158 h 4285"/>
                    <a:gd name="T40" fmla="*/ 94 w 6189"/>
                    <a:gd name="T41" fmla="*/ 159 h 4285"/>
                    <a:gd name="T42" fmla="*/ 97 w 6189"/>
                    <a:gd name="T43" fmla="*/ 162 h 4285"/>
                    <a:gd name="T44" fmla="*/ 101 w 6189"/>
                    <a:gd name="T45" fmla="*/ 161 h 4285"/>
                    <a:gd name="T46" fmla="*/ 105 w 6189"/>
                    <a:gd name="T47" fmla="*/ 163 h 4285"/>
                    <a:gd name="T48" fmla="*/ 109 w 6189"/>
                    <a:gd name="T49" fmla="*/ 162 h 4285"/>
                    <a:gd name="T50" fmla="*/ 112 w 6189"/>
                    <a:gd name="T51" fmla="*/ 159 h 4285"/>
                    <a:gd name="T52" fmla="*/ 116 w 6189"/>
                    <a:gd name="T53" fmla="*/ 160 h 4285"/>
                    <a:gd name="T54" fmla="*/ 120 w 6189"/>
                    <a:gd name="T55" fmla="*/ 160 h 4285"/>
                    <a:gd name="T56" fmla="*/ 123 w 6189"/>
                    <a:gd name="T57" fmla="*/ 157 h 4285"/>
                    <a:gd name="T58" fmla="*/ 127 w 6189"/>
                    <a:gd name="T59" fmla="*/ 133 h 4285"/>
                    <a:gd name="T60" fmla="*/ 131 w 6189"/>
                    <a:gd name="T61" fmla="*/ 149 h 4285"/>
                    <a:gd name="T62" fmla="*/ 135 w 6189"/>
                    <a:gd name="T63" fmla="*/ 157 h 4285"/>
                    <a:gd name="T64" fmla="*/ 138 w 6189"/>
                    <a:gd name="T65" fmla="*/ 157 h 4285"/>
                    <a:gd name="T66" fmla="*/ 142 w 6189"/>
                    <a:gd name="T67" fmla="*/ 153 h 4285"/>
                    <a:gd name="T68" fmla="*/ 146 w 6189"/>
                    <a:gd name="T69" fmla="*/ 159 h 4285"/>
                    <a:gd name="T70" fmla="*/ 150 w 6189"/>
                    <a:gd name="T71" fmla="*/ 160 h 4285"/>
                    <a:gd name="T72" fmla="*/ 153 w 6189"/>
                    <a:gd name="T73" fmla="*/ 160 h 4285"/>
                    <a:gd name="T74" fmla="*/ 157 w 6189"/>
                    <a:gd name="T75" fmla="*/ 160 h 4285"/>
                    <a:gd name="T76" fmla="*/ 161 w 6189"/>
                    <a:gd name="T77" fmla="*/ 161 h 4285"/>
                    <a:gd name="T78" fmla="*/ 165 w 6189"/>
                    <a:gd name="T79" fmla="*/ 160 h 4285"/>
                    <a:gd name="T80" fmla="*/ 168 w 6189"/>
                    <a:gd name="T81" fmla="*/ 157 h 4285"/>
                    <a:gd name="T82" fmla="*/ 172 w 6189"/>
                    <a:gd name="T83" fmla="*/ 160 h 4285"/>
                    <a:gd name="T84" fmla="*/ 176 w 6189"/>
                    <a:gd name="T85" fmla="*/ 157 h 4285"/>
                    <a:gd name="T86" fmla="*/ 180 w 6189"/>
                    <a:gd name="T87" fmla="*/ 159 h 4285"/>
                    <a:gd name="T88" fmla="*/ 183 w 6189"/>
                    <a:gd name="T89" fmla="*/ 156 h 4285"/>
                    <a:gd name="T90" fmla="*/ 187 w 6189"/>
                    <a:gd name="T91" fmla="*/ 157 h 4285"/>
                    <a:gd name="T92" fmla="*/ 191 w 6189"/>
                    <a:gd name="T93" fmla="*/ 160 h 4285"/>
                    <a:gd name="T94" fmla="*/ 195 w 6189"/>
                    <a:gd name="T95" fmla="*/ 161 h 4285"/>
                    <a:gd name="T96" fmla="*/ 198 w 6189"/>
                    <a:gd name="T97" fmla="*/ 159 h 4285"/>
                    <a:gd name="T98" fmla="*/ 202 w 6189"/>
                    <a:gd name="T99" fmla="*/ 159 h 4285"/>
                    <a:gd name="T100" fmla="*/ 206 w 6189"/>
                    <a:gd name="T101" fmla="*/ 159 h 4285"/>
                    <a:gd name="T102" fmla="*/ 210 w 6189"/>
                    <a:gd name="T103" fmla="*/ 160 h 4285"/>
                    <a:gd name="T104" fmla="*/ 213 w 6189"/>
                    <a:gd name="T105" fmla="*/ 160 h 4285"/>
                    <a:gd name="T106" fmla="*/ 217 w 6189"/>
                    <a:gd name="T107" fmla="*/ 160 h 4285"/>
                    <a:gd name="T108" fmla="*/ 221 w 6189"/>
                    <a:gd name="T109" fmla="*/ 160 h 4285"/>
                    <a:gd name="T110" fmla="*/ 225 w 6189"/>
                    <a:gd name="T111" fmla="*/ 162 h 4285"/>
                    <a:gd name="T112" fmla="*/ 229 w 6189"/>
                    <a:gd name="T113" fmla="*/ 157 h 4285"/>
                    <a:gd name="T114" fmla="*/ 232 w 6189"/>
                    <a:gd name="T115" fmla="*/ 160 h 4285"/>
                    <a:gd name="T116" fmla="*/ 236 w 6189"/>
                    <a:gd name="T117" fmla="*/ 158 h 4285"/>
                    <a:gd name="T118" fmla="*/ 240 w 6189"/>
                    <a:gd name="T119" fmla="*/ 158 h 4285"/>
                    <a:gd name="T120" fmla="*/ 244 w 6189"/>
                    <a:gd name="T121" fmla="*/ 156 h 4285"/>
                    <a:gd name="T122" fmla="*/ 247 w 6189"/>
                    <a:gd name="T123" fmla="*/ 160 h 428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6189" h="4285">
                      <a:moveTo>
                        <a:pt x="0" y="4285"/>
                      </a:moveTo>
                      <a:lnTo>
                        <a:pt x="0" y="4285"/>
                      </a:lnTo>
                      <a:lnTo>
                        <a:pt x="407" y="3971"/>
                      </a:lnTo>
                      <a:lnTo>
                        <a:pt x="411" y="4064"/>
                      </a:lnTo>
                      <a:lnTo>
                        <a:pt x="413" y="3990"/>
                      </a:lnTo>
                      <a:lnTo>
                        <a:pt x="416" y="4008"/>
                      </a:lnTo>
                      <a:lnTo>
                        <a:pt x="419" y="4064"/>
                      </a:lnTo>
                      <a:lnTo>
                        <a:pt x="422" y="4046"/>
                      </a:lnTo>
                      <a:lnTo>
                        <a:pt x="424" y="4008"/>
                      </a:lnTo>
                      <a:lnTo>
                        <a:pt x="428" y="3917"/>
                      </a:lnTo>
                      <a:lnTo>
                        <a:pt x="430" y="4046"/>
                      </a:lnTo>
                      <a:lnTo>
                        <a:pt x="433" y="3990"/>
                      </a:lnTo>
                      <a:lnTo>
                        <a:pt x="436" y="3990"/>
                      </a:lnTo>
                      <a:lnTo>
                        <a:pt x="439" y="3953"/>
                      </a:lnTo>
                      <a:lnTo>
                        <a:pt x="441" y="3953"/>
                      </a:lnTo>
                      <a:lnTo>
                        <a:pt x="443" y="3990"/>
                      </a:lnTo>
                      <a:lnTo>
                        <a:pt x="447" y="3935"/>
                      </a:lnTo>
                      <a:lnTo>
                        <a:pt x="449" y="3990"/>
                      </a:lnTo>
                      <a:lnTo>
                        <a:pt x="453" y="3990"/>
                      </a:lnTo>
                      <a:lnTo>
                        <a:pt x="455" y="3990"/>
                      </a:lnTo>
                      <a:lnTo>
                        <a:pt x="458" y="3953"/>
                      </a:lnTo>
                      <a:lnTo>
                        <a:pt x="460" y="3917"/>
                      </a:lnTo>
                      <a:lnTo>
                        <a:pt x="464" y="3879"/>
                      </a:lnTo>
                      <a:lnTo>
                        <a:pt x="466" y="3879"/>
                      </a:lnTo>
                      <a:lnTo>
                        <a:pt x="470" y="3824"/>
                      </a:lnTo>
                      <a:lnTo>
                        <a:pt x="472" y="3917"/>
                      </a:lnTo>
                      <a:lnTo>
                        <a:pt x="475" y="3917"/>
                      </a:lnTo>
                      <a:lnTo>
                        <a:pt x="477" y="3917"/>
                      </a:lnTo>
                      <a:lnTo>
                        <a:pt x="480" y="3842"/>
                      </a:lnTo>
                      <a:lnTo>
                        <a:pt x="483" y="3953"/>
                      </a:lnTo>
                      <a:lnTo>
                        <a:pt x="485" y="3971"/>
                      </a:lnTo>
                      <a:lnTo>
                        <a:pt x="489" y="3953"/>
                      </a:lnTo>
                      <a:lnTo>
                        <a:pt x="491" y="3935"/>
                      </a:lnTo>
                      <a:lnTo>
                        <a:pt x="494" y="3971"/>
                      </a:lnTo>
                      <a:lnTo>
                        <a:pt x="497" y="3971"/>
                      </a:lnTo>
                      <a:lnTo>
                        <a:pt x="500" y="4008"/>
                      </a:lnTo>
                      <a:lnTo>
                        <a:pt x="502" y="4046"/>
                      </a:lnTo>
                      <a:lnTo>
                        <a:pt x="506" y="3971"/>
                      </a:lnTo>
                      <a:lnTo>
                        <a:pt x="508" y="4027"/>
                      </a:lnTo>
                      <a:lnTo>
                        <a:pt x="512" y="4027"/>
                      </a:lnTo>
                      <a:lnTo>
                        <a:pt x="514" y="3971"/>
                      </a:lnTo>
                      <a:lnTo>
                        <a:pt x="516" y="4008"/>
                      </a:lnTo>
                      <a:lnTo>
                        <a:pt x="519" y="3990"/>
                      </a:lnTo>
                      <a:lnTo>
                        <a:pt x="522" y="3971"/>
                      </a:lnTo>
                      <a:lnTo>
                        <a:pt x="525" y="4046"/>
                      </a:lnTo>
                      <a:lnTo>
                        <a:pt x="527" y="4046"/>
                      </a:lnTo>
                      <a:lnTo>
                        <a:pt x="531" y="3990"/>
                      </a:lnTo>
                      <a:lnTo>
                        <a:pt x="533" y="3971"/>
                      </a:lnTo>
                      <a:lnTo>
                        <a:pt x="536" y="4008"/>
                      </a:lnTo>
                      <a:lnTo>
                        <a:pt x="539" y="4027"/>
                      </a:lnTo>
                      <a:lnTo>
                        <a:pt x="542" y="4027"/>
                      </a:lnTo>
                      <a:lnTo>
                        <a:pt x="544" y="3971"/>
                      </a:lnTo>
                      <a:lnTo>
                        <a:pt x="548" y="4008"/>
                      </a:lnTo>
                      <a:lnTo>
                        <a:pt x="550" y="4027"/>
                      </a:lnTo>
                      <a:lnTo>
                        <a:pt x="552" y="4046"/>
                      </a:lnTo>
                      <a:lnTo>
                        <a:pt x="556" y="4027"/>
                      </a:lnTo>
                      <a:lnTo>
                        <a:pt x="558" y="4008"/>
                      </a:lnTo>
                      <a:lnTo>
                        <a:pt x="561" y="3971"/>
                      </a:lnTo>
                      <a:lnTo>
                        <a:pt x="564" y="3990"/>
                      </a:lnTo>
                      <a:lnTo>
                        <a:pt x="567" y="3971"/>
                      </a:lnTo>
                      <a:lnTo>
                        <a:pt x="569" y="3971"/>
                      </a:lnTo>
                      <a:lnTo>
                        <a:pt x="573" y="3953"/>
                      </a:lnTo>
                      <a:lnTo>
                        <a:pt x="575" y="3953"/>
                      </a:lnTo>
                      <a:lnTo>
                        <a:pt x="578" y="3990"/>
                      </a:lnTo>
                      <a:lnTo>
                        <a:pt x="581" y="3953"/>
                      </a:lnTo>
                      <a:lnTo>
                        <a:pt x="584" y="3990"/>
                      </a:lnTo>
                      <a:lnTo>
                        <a:pt x="586" y="3917"/>
                      </a:lnTo>
                      <a:lnTo>
                        <a:pt x="589" y="3990"/>
                      </a:lnTo>
                      <a:lnTo>
                        <a:pt x="592" y="3971"/>
                      </a:lnTo>
                      <a:lnTo>
                        <a:pt x="594" y="3935"/>
                      </a:lnTo>
                      <a:lnTo>
                        <a:pt x="598" y="3971"/>
                      </a:lnTo>
                      <a:lnTo>
                        <a:pt x="600" y="3935"/>
                      </a:lnTo>
                      <a:lnTo>
                        <a:pt x="603" y="3953"/>
                      </a:lnTo>
                      <a:lnTo>
                        <a:pt x="606" y="3990"/>
                      </a:lnTo>
                      <a:lnTo>
                        <a:pt x="609" y="4027"/>
                      </a:lnTo>
                      <a:lnTo>
                        <a:pt x="611" y="3971"/>
                      </a:lnTo>
                      <a:lnTo>
                        <a:pt x="615" y="3897"/>
                      </a:lnTo>
                      <a:lnTo>
                        <a:pt x="617" y="3971"/>
                      </a:lnTo>
                      <a:lnTo>
                        <a:pt x="620" y="3990"/>
                      </a:lnTo>
                      <a:lnTo>
                        <a:pt x="623" y="4101"/>
                      </a:lnTo>
                      <a:lnTo>
                        <a:pt x="625" y="4008"/>
                      </a:lnTo>
                      <a:lnTo>
                        <a:pt x="628" y="4008"/>
                      </a:lnTo>
                      <a:lnTo>
                        <a:pt x="631" y="3990"/>
                      </a:lnTo>
                      <a:lnTo>
                        <a:pt x="634" y="4064"/>
                      </a:lnTo>
                      <a:lnTo>
                        <a:pt x="636" y="4027"/>
                      </a:lnTo>
                      <a:lnTo>
                        <a:pt x="640" y="4027"/>
                      </a:lnTo>
                      <a:lnTo>
                        <a:pt x="642" y="3935"/>
                      </a:lnTo>
                      <a:lnTo>
                        <a:pt x="645" y="3990"/>
                      </a:lnTo>
                      <a:lnTo>
                        <a:pt x="648" y="3953"/>
                      </a:lnTo>
                      <a:lnTo>
                        <a:pt x="651" y="3971"/>
                      </a:lnTo>
                      <a:lnTo>
                        <a:pt x="653" y="3990"/>
                      </a:lnTo>
                      <a:lnTo>
                        <a:pt x="657" y="3971"/>
                      </a:lnTo>
                      <a:lnTo>
                        <a:pt x="659" y="3971"/>
                      </a:lnTo>
                      <a:lnTo>
                        <a:pt x="661" y="4027"/>
                      </a:lnTo>
                      <a:lnTo>
                        <a:pt x="665" y="4008"/>
                      </a:lnTo>
                      <a:lnTo>
                        <a:pt x="667" y="3971"/>
                      </a:lnTo>
                      <a:lnTo>
                        <a:pt x="670" y="3917"/>
                      </a:lnTo>
                      <a:lnTo>
                        <a:pt x="673" y="4008"/>
                      </a:lnTo>
                      <a:lnTo>
                        <a:pt x="676" y="3971"/>
                      </a:lnTo>
                      <a:lnTo>
                        <a:pt x="678" y="4008"/>
                      </a:lnTo>
                      <a:lnTo>
                        <a:pt x="682" y="3953"/>
                      </a:lnTo>
                      <a:lnTo>
                        <a:pt x="684" y="4008"/>
                      </a:lnTo>
                      <a:lnTo>
                        <a:pt x="687" y="4046"/>
                      </a:lnTo>
                      <a:lnTo>
                        <a:pt x="690" y="4008"/>
                      </a:lnTo>
                      <a:lnTo>
                        <a:pt x="693" y="3990"/>
                      </a:lnTo>
                      <a:lnTo>
                        <a:pt x="695" y="3971"/>
                      </a:lnTo>
                      <a:lnTo>
                        <a:pt x="699" y="3971"/>
                      </a:lnTo>
                      <a:lnTo>
                        <a:pt x="701" y="4046"/>
                      </a:lnTo>
                      <a:lnTo>
                        <a:pt x="703" y="4008"/>
                      </a:lnTo>
                      <a:lnTo>
                        <a:pt x="707" y="3971"/>
                      </a:lnTo>
                      <a:lnTo>
                        <a:pt x="709" y="3990"/>
                      </a:lnTo>
                      <a:lnTo>
                        <a:pt x="712" y="3917"/>
                      </a:lnTo>
                      <a:lnTo>
                        <a:pt x="715" y="3935"/>
                      </a:lnTo>
                      <a:lnTo>
                        <a:pt x="718" y="3953"/>
                      </a:lnTo>
                      <a:lnTo>
                        <a:pt x="720" y="3971"/>
                      </a:lnTo>
                      <a:lnTo>
                        <a:pt x="724" y="3879"/>
                      </a:lnTo>
                      <a:lnTo>
                        <a:pt x="726" y="3971"/>
                      </a:lnTo>
                      <a:lnTo>
                        <a:pt x="729" y="4027"/>
                      </a:lnTo>
                      <a:lnTo>
                        <a:pt x="732" y="4046"/>
                      </a:lnTo>
                      <a:lnTo>
                        <a:pt x="735" y="4046"/>
                      </a:lnTo>
                      <a:lnTo>
                        <a:pt x="737" y="3971"/>
                      </a:lnTo>
                      <a:lnTo>
                        <a:pt x="739" y="3990"/>
                      </a:lnTo>
                      <a:lnTo>
                        <a:pt x="743" y="4008"/>
                      </a:lnTo>
                      <a:lnTo>
                        <a:pt x="745" y="4027"/>
                      </a:lnTo>
                      <a:lnTo>
                        <a:pt x="749" y="3953"/>
                      </a:lnTo>
                      <a:lnTo>
                        <a:pt x="751" y="3990"/>
                      </a:lnTo>
                      <a:lnTo>
                        <a:pt x="754" y="3971"/>
                      </a:lnTo>
                      <a:lnTo>
                        <a:pt x="756" y="4008"/>
                      </a:lnTo>
                      <a:lnTo>
                        <a:pt x="760" y="3953"/>
                      </a:lnTo>
                      <a:lnTo>
                        <a:pt x="762" y="3971"/>
                      </a:lnTo>
                      <a:lnTo>
                        <a:pt x="766" y="4008"/>
                      </a:lnTo>
                      <a:lnTo>
                        <a:pt x="768" y="4064"/>
                      </a:lnTo>
                      <a:lnTo>
                        <a:pt x="771" y="4046"/>
                      </a:lnTo>
                      <a:lnTo>
                        <a:pt x="774" y="4008"/>
                      </a:lnTo>
                      <a:lnTo>
                        <a:pt x="777" y="3971"/>
                      </a:lnTo>
                      <a:lnTo>
                        <a:pt x="779" y="3953"/>
                      </a:lnTo>
                      <a:lnTo>
                        <a:pt x="781" y="3990"/>
                      </a:lnTo>
                      <a:lnTo>
                        <a:pt x="785" y="3990"/>
                      </a:lnTo>
                      <a:lnTo>
                        <a:pt x="787" y="3953"/>
                      </a:lnTo>
                      <a:lnTo>
                        <a:pt x="791" y="4046"/>
                      </a:lnTo>
                      <a:lnTo>
                        <a:pt x="793" y="3990"/>
                      </a:lnTo>
                      <a:lnTo>
                        <a:pt x="796" y="4064"/>
                      </a:lnTo>
                      <a:lnTo>
                        <a:pt x="798" y="4027"/>
                      </a:lnTo>
                      <a:lnTo>
                        <a:pt x="802" y="4027"/>
                      </a:lnTo>
                      <a:lnTo>
                        <a:pt x="804" y="4046"/>
                      </a:lnTo>
                      <a:lnTo>
                        <a:pt x="808" y="4064"/>
                      </a:lnTo>
                      <a:lnTo>
                        <a:pt x="810" y="4008"/>
                      </a:lnTo>
                      <a:lnTo>
                        <a:pt x="813" y="4027"/>
                      </a:lnTo>
                      <a:lnTo>
                        <a:pt x="815" y="3953"/>
                      </a:lnTo>
                      <a:lnTo>
                        <a:pt x="818" y="3971"/>
                      </a:lnTo>
                      <a:lnTo>
                        <a:pt x="821" y="3990"/>
                      </a:lnTo>
                      <a:lnTo>
                        <a:pt x="823" y="4046"/>
                      </a:lnTo>
                      <a:lnTo>
                        <a:pt x="827" y="3953"/>
                      </a:lnTo>
                      <a:lnTo>
                        <a:pt x="829" y="4046"/>
                      </a:lnTo>
                      <a:lnTo>
                        <a:pt x="832" y="4027"/>
                      </a:lnTo>
                      <a:lnTo>
                        <a:pt x="835" y="4027"/>
                      </a:lnTo>
                      <a:lnTo>
                        <a:pt x="838" y="3990"/>
                      </a:lnTo>
                      <a:lnTo>
                        <a:pt x="840" y="4027"/>
                      </a:lnTo>
                      <a:lnTo>
                        <a:pt x="844" y="3971"/>
                      </a:lnTo>
                      <a:lnTo>
                        <a:pt x="846" y="3971"/>
                      </a:lnTo>
                      <a:lnTo>
                        <a:pt x="849" y="3935"/>
                      </a:lnTo>
                      <a:lnTo>
                        <a:pt x="852" y="3953"/>
                      </a:lnTo>
                      <a:lnTo>
                        <a:pt x="855" y="3971"/>
                      </a:lnTo>
                      <a:lnTo>
                        <a:pt x="857" y="3953"/>
                      </a:lnTo>
                      <a:lnTo>
                        <a:pt x="860" y="3990"/>
                      </a:lnTo>
                      <a:lnTo>
                        <a:pt x="863" y="4008"/>
                      </a:lnTo>
                      <a:lnTo>
                        <a:pt x="865" y="3971"/>
                      </a:lnTo>
                      <a:lnTo>
                        <a:pt x="869" y="4027"/>
                      </a:lnTo>
                      <a:lnTo>
                        <a:pt x="871" y="3971"/>
                      </a:lnTo>
                      <a:lnTo>
                        <a:pt x="874" y="4008"/>
                      </a:lnTo>
                      <a:lnTo>
                        <a:pt x="877" y="3953"/>
                      </a:lnTo>
                      <a:lnTo>
                        <a:pt x="880" y="3953"/>
                      </a:lnTo>
                      <a:lnTo>
                        <a:pt x="882" y="4008"/>
                      </a:lnTo>
                      <a:lnTo>
                        <a:pt x="886" y="4046"/>
                      </a:lnTo>
                      <a:lnTo>
                        <a:pt x="888" y="3971"/>
                      </a:lnTo>
                      <a:lnTo>
                        <a:pt x="891" y="4027"/>
                      </a:lnTo>
                      <a:lnTo>
                        <a:pt x="894" y="4027"/>
                      </a:lnTo>
                      <a:lnTo>
                        <a:pt x="897" y="3990"/>
                      </a:lnTo>
                      <a:lnTo>
                        <a:pt x="899" y="3990"/>
                      </a:lnTo>
                      <a:lnTo>
                        <a:pt x="902" y="4008"/>
                      </a:lnTo>
                      <a:lnTo>
                        <a:pt x="905" y="4027"/>
                      </a:lnTo>
                      <a:lnTo>
                        <a:pt x="907" y="3990"/>
                      </a:lnTo>
                      <a:lnTo>
                        <a:pt x="911" y="4008"/>
                      </a:lnTo>
                      <a:lnTo>
                        <a:pt x="913" y="4008"/>
                      </a:lnTo>
                      <a:lnTo>
                        <a:pt x="916" y="4027"/>
                      </a:lnTo>
                      <a:lnTo>
                        <a:pt x="919" y="4008"/>
                      </a:lnTo>
                      <a:lnTo>
                        <a:pt x="922" y="3990"/>
                      </a:lnTo>
                      <a:lnTo>
                        <a:pt x="924" y="3971"/>
                      </a:lnTo>
                      <a:lnTo>
                        <a:pt x="928" y="3990"/>
                      </a:lnTo>
                      <a:lnTo>
                        <a:pt x="930" y="4027"/>
                      </a:lnTo>
                      <a:lnTo>
                        <a:pt x="933" y="4046"/>
                      </a:lnTo>
                      <a:lnTo>
                        <a:pt x="936" y="3917"/>
                      </a:lnTo>
                      <a:lnTo>
                        <a:pt x="939" y="3917"/>
                      </a:lnTo>
                      <a:lnTo>
                        <a:pt x="941" y="3935"/>
                      </a:lnTo>
                      <a:lnTo>
                        <a:pt x="944" y="3990"/>
                      </a:lnTo>
                      <a:lnTo>
                        <a:pt x="947" y="3990"/>
                      </a:lnTo>
                      <a:lnTo>
                        <a:pt x="949" y="3990"/>
                      </a:lnTo>
                      <a:lnTo>
                        <a:pt x="953" y="3917"/>
                      </a:lnTo>
                      <a:lnTo>
                        <a:pt x="955" y="3935"/>
                      </a:lnTo>
                      <a:lnTo>
                        <a:pt x="958" y="3971"/>
                      </a:lnTo>
                      <a:lnTo>
                        <a:pt x="961" y="4008"/>
                      </a:lnTo>
                      <a:lnTo>
                        <a:pt x="964" y="3990"/>
                      </a:lnTo>
                      <a:lnTo>
                        <a:pt x="966" y="3971"/>
                      </a:lnTo>
                      <a:lnTo>
                        <a:pt x="970" y="4008"/>
                      </a:lnTo>
                      <a:lnTo>
                        <a:pt x="972" y="3971"/>
                      </a:lnTo>
                      <a:lnTo>
                        <a:pt x="975" y="4008"/>
                      </a:lnTo>
                      <a:lnTo>
                        <a:pt x="978" y="3971"/>
                      </a:lnTo>
                      <a:lnTo>
                        <a:pt x="981" y="4008"/>
                      </a:lnTo>
                      <a:lnTo>
                        <a:pt x="983" y="4008"/>
                      </a:lnTo>
                      <a:lnTo>
                        <a:pt x="986" y="4101"/>
                      </a:lnTo>
                      <a:lnTo>
                        <a:pt x="989" y="4027"/>
                      </a:lnTo>
                      <a:lnTo>
                        <a:pt x="991" y="4027"/>
                      </a:lnTo>
                      <a:lnTo>
                        <a:pt x="995" y="4008"/>
                      </a:lnTo>
                      <a:lnTo>
                        <a:pt x="997" y="4064"/>
                      </a:lnTo>
                      <a:lnTo>
                        <a:pt x="1000" y="4027"/>
                      </a:lnTo>
                      <a:lnTo>
                        <a:pt x="1003" y="4064"/>
                      </a:lnTo>
                      <a:lnTo>
                        <a:pt x="1006" y="3971"/>
                      </a:lnTo>
                      <a:lnTo>
                        <a:pt x="1008" y="4008"/>
                      </a:lnTo>
                      <a:lnTo>
                        <a:pt x="1012" y="4008"/>
                      </a:lnTo>
                      <a:lnTo>
                        <a:pt x="1014" y="4008"/>
                      </a:lnTo>
                      <a:lnTo>
                        <a:pt x="1017" y="3990"/>
                      </a:lnTo>
                      <a:lnTo>
                        <a:pt x="1020" y="4008"/>
                      </a:lnTo>
                      <a:lnTo>
                        <a:pt x="1023" y="4064"/>
                      </a:lnTo>
                      <a:lnTo>
                        <a:pt x="1025" y="4046"/>
                      </a:lnTo>
                      <a:lnTo>
                        <a:pt x="1028" y="4008"/>
                      </a:lnTo>
                      <a:lnTo>
                        <a:pt x="1031" y="4008"/>
                      </a:lnTo>
                      <a:lnTo>
                        <a:pt x="1033" y="3971"/>
                      </a:lnTo>
                      <a:lnTo>
                        <a:pt x="1037" y="4008"/>
                      </a:lnTo>
                      <a:lnTo>
                        <a:pt x="1039" y="4008"/>
                      </a:lnTo>
                      <a:lnTo>
                        <a:pt x="1042" y="3971"/>
                      </a:lnTo>
                      <a:lnTo>
                        <a:pt x="1045" y="3971"/>
                      </a:lnTo>
                      <a:lnTo>
                        <a:pt x="1048" y="4008"/>
                      </a:lnTo>
                      <a:lnTo>
                        <a:pt x="1050" y="3990"/>
                      </a:lnTo>
                      <a:lnTo>
                        <a:pt x="1054" y="4008"/>
                      </a:lnTo>
                      <a:lnTo>
                        <a:pt x="1056" y="3897"/>
                      </a:lnTo>
                      <a:lnTo>
                        <a:pt x="1059" y="4027"/>
                      </a:lnTo>
                      <a:lnTo>
                        <a:pt x="1062" y="3971"/>
                      </a:lnTo>
                      <a:lnTo>
                        <a:pt x="1065" y="4046"/>
                      </a:lnTo>
                      <a:lnTo>
                        <a:pt x="1067" y="4027"/>
                      </a:lnTo>
                      <a:lnTo>
                        <a:pt x="1070" y="4046"/>
                      </a:lnTo>
                      <a:lnTo>
                        <a:pt x="1073" y="4008"/>
                      </a:lnTo>
                      <a:lnTo>
                        <a:pt x="1075" y="3990"/>
                      </a:lnTo>
                      <a:lnTo>
                        <a:pt x="1079" y="4046"/>
                      </a:lnTo>
                      <a:lnTo>
                        <a:pt x="1081" y="4046"/>
                      </a:lnTo>
                      <a:lnTo>
                        <a:pt x="1084" y="3990"/>
                      </a:lnTo>
                      <a:lnTo>
                        <a:pt x="1087" y="3897"/>
                      </a:lnTo>
                      <a:lnTo>
                        <a:pt x="1090" y="4008"/>
                      </a:lnTo>
                      <a:lnTo>
                        <a:pt x="1092" y="4027"/>
                      </a:lnTo>
                      <a:lnTo>
                        <a:pt x="1096" y="4027"/>
                      </a:lnTo>
                      <a:lnTo>
                        <a:pt x="1098" y="3935"/>
                      </a:lnTo>
                      <a:lnTo>
                        <a:pt x="1101" y="3953"/>
                      </a:lnTo>
                      <a:lnTo>
                        <a:pt x="1104" y="3990"/>
                      </a:lnTo>
                      <a:lnTo>
                        <a:pt x="1107" y="3953"/>
                      </a:lnTo>
                      <a:lnTo>
                        <a:pt x="1109" y="3953"/>
                      </a:lnTo>
                      <a:lnTo>
                        <a:pt x="1113" y="3935"/>
                      </a:lnTo>
                      <a:lnTo>
                        <a:pt x="1115" y="3953"/>
                      </a:lnTo>
                      <a:lnTo>
                        <a:pt x="1117" y="3971"/>
                      </a:lnTo>
                      <a:lnTo>
                        <a:pt x="1121" y="4008"/>
                      </a:lnTo>
                      <a:lnTo>
                        <a:pt x="1123" y="4046"/>
                      </a:lnTo>
                      <a:lnTo>
                        <a:pt x="1126" y="3990"/>
                      </a:lnTo>
                      <a:lnTo>
                        <a:pt x="1128" y="3990"/>
                      </a:lnTo>
                      <a:lnTo>
                        <a:pt x="1132" y="3935"/>
                      </a:lnTo>
                      <a:lnTo>
                        <a:pt x="1134" y="4008"/>
                      </a:lnTo>
                      <a:lnTo>
                        <a:pt x="1138" y="3953"/>
                      </a:lnTo>
                      <a:lnTo>
                        <a:pt x="1140" y="3953"/>
                      </a:lnTo>
                      <a:lnTo>
                        <a:pt x="1143" y="3971"/>
                      </a:lnTo>
                      <a:lnTo>
                        <a:pt x="1146" y="4008"/>
                      </a:lnTo>
                      <a:lnTo>
                        <a:pt x="1149" y="3990"/>
                      </a:lnTo>
                      <a:lnTo>
                        <a:pt x="1151" y="3953"/>
                      </a:lnTo>
                      <a:lnTo>
                        <a:pt x="1155" y="3971"/>
                      </a:lnTo>
                      <a:lnTo>
                        <a:pt x="1157" y="4008"/>
                      </a:lnTo>
                      <a:lnTo>
                        <a:pt x="1159" y="4027"/>
                      </a:lnTo>
                      <a:lnTo>
                        <a:pt x="1163" y="3971"/>
                      </a:lnTo>
                      <a:lnTo>
                        <a:pt x="1165" y="4046"/>
                      </a:lnTo>
                      <a:lnTo>
                        <a:pt x="1168" y="4046"/>
                      </a:lnTo>
                      <a:lnTo>
                        <a:pt x="1170" y="4046"/>
                      </a:lnTo>
                      <a:lnTo>
                        <a:pt x="1174" y="4064"/>
                      </a:lnTo>
                      <a:lnTo>
                        <a:pt x="1176" y="4046"/>
                      </a:lnTo>
                      <a:lnTo>
                        <a:pt x="1180" y="3990"/>
                      </a:lnTo>
                      <a:lnTo>
                        <a:pt x="1182" y="4046"/>
                      </a:lnTo>
                      <a:lnTo>
                        <a:pt x="1185" y="3953"/>
                      </a:lnTo>
                      <a:lnTo>
                        <a:pt x="1187" y="3953"/>
                      </a:lnTo>
                      <a:lnTo>
                        <a:pt x="1191" y="4008"/>
                      </a:lnTo>
                      <a:lnTo>
                        <a:pt x="1193" y="3971"/>
                      </a:lnTo>
                      <a:lnTo>
                        <a:pt x="1197" y="3953"/>
                      </a:lnTo>
                      <a:lnTo>
                        <a:pt x="1199" y="3971"/>
                      </a:lnTo>
                      <a:lnTo>
                        <a:pt x="1202" y="4046"/>
                      </a:lnTo>
                      <a:lnTo>
                        <a:pt x="1204" y="4046"/>
                      </a:lnTo>
                      <a:lnTo>
                        <a:pt x="1207" y="3990"/>
                      </a:lnTo>
                      <a:lnTo>
                        <a:pt x="1210" y="3953"/>
                      </a:lnTo>
                      <a:lnTo>
                        <a:pt x="1212" y="3990"/>
                      </a:lnTo>
                      <a:lnTo>
                        <a:pt x="1216" y="4008"/>
                      </a:lnTo>
                      <a:lnTo>
                        <a:pt x="1218" y="4027"/>
                      </a:lnTo>
                      <a:lnTo>
                        <a:pt x="1221" y="3935"/>
                      </a:lnTo>
                      <a:lnTo>
                        <a:pt x="1224" y="3971"/>
                      </a:lnTo>
                      <a:lnTo>
                        <a:pt x="1227" y="3953"/>
                      </a:lnTo>
                      <a:lnTo>
                        <a:pt x="1229" y="3935"/>
                      </a:lnTo>
                      <a:lnTo>
                        <a:pt x="1233" y="3935"/>
                      </a:lnTo>
                      <a:lnTo>
                        <a:pt x="1235" y="3824"/>
                      </a:lnTo>
                      <a:lnTo>
                        <a:pt x="1239" y="3861"/>
                      </a:lnTo>
                      <a:lnTo>
                        <a:pt x="1241" y="3897"/>
                      </a:lnTo>
                      <a:lnTo>
                        <a:pt x="1244" y="3971"/>
                      </a:lnTo>
                      <a:lnTo>
                        <a:pt x="1246" y="3971"/>
                      </a:lnTo>
                      <a:lnTo>
                        <a:pt x="1249" y="3990"/>
                      </a:lnTo>
                      <a:lnTo>
                        <a:pt x="1252" y="4046"/>
                      </a:lnTo>
                      <a:lnTo>
                        <a:pt x="1254" y="4027"/>
                      </a:lnTo>
                      <a:lnTo>
                        <a:pt x="1258" y="4027"/>
                      </a:lnTo>
                      <a:lnTo>
                        <a:pt x="1260" y="3971"/>
                      </a:lnTo>
                      <a:lnTo>
                        <a:pt x="1263" y="4027"/>
                      </a:lnTo>
                      <a:lnTo>
                        <a:pt x="1266" y="4046"/>
                      </a:lnTo>
                      <a:lnTo>
                        <a:pt x="1269" y="4064"/>
                      </a:lnTo>
                      <a:lnTo>
                        <a:pt x="1271" y="4008"/>
                      </a:lnTo>
                      <a:lnTo>
                        <a:pt x="1275" y="4027"/>
                      </a:lnTo>
                      <a:lnTo>
                        <a:pt x="1277" y="4027"/>
                      </a:lnTo>
                      <a:lnTo>
                        <a:pt x="1280" y="4064"/>
                      </a:lnTo>
                      <a:lnTo>
                        <a:pt x="1283" y="4046"/>
                      </a:lnTo>
                      <a:lnTo>
                        <a:pt x="1286" y="4008"/>
                      </a:lnTo>
                      <a:lnTo>
                        <a:pt x="1288" y="4008"/>
                      </a:lnTo>
                      <a:lnTo>
                        <a:pt x="1292" y="4046"/>
                      </a:lnTo>
                      <a:lnTo>
                        <a:pt x="1294" y="4027"/>
                      </a:lnTo>
                      <a:lnTo>
                        <a:pt x="1296" y="3953"/>
                      </a:lnTo>
                      <a:lnTo>
                        <a:pt x="1300" y="3971"/>
                      </a:lnTo>
                      <a:lnTo>
                        <a:pt x="1302" y="3953"/>
                      </a:lnTo>
                      <a:lnTo>
                        <a:pt x="1305" y="4046"/>
                      </a:lnTo>
                      <a:lnTo>
                        <a:pt x="1308" y="4046"/>
                      </a:lnTo>
                      <a:lnTo>
                        <a:pt x="1311" y="3990"/>
                      </a:lnTo>
                      <a:lnTo>
                        <a:pt x="1313" y="3990"/>
                      </a:lnTo>
                      <a:lnTo>
                        <a:pt x="1317" y="3971"/>
                      </a:lnTo>
                      <a:lnTo>
                        <a:pt x="1319" y="3953"/>
                      </a:lnTo>
                      <a:lnTo>
                        <a:pt x="1322" y="3990"/>
                      </a:lnTo>
                      <a:lnTo>
                        <a:pt x="1325" y="4008"/>
                      </a:lnTo>
                      <a:lnTo>
                        <a:pt x="1328" y="4064"/>
                      </a:lnTo>
                      <a:lnTo>
                        <a:pt x="1330" y="4046"/>
                      </a:lnTo>
                      <a:lnTo>
                        <a:pt x="1334" y="4046"/>
                      </a:lnTo>
                      <a:lnTo>
                        <a:pt x="1336" y="4008"/>
                      </a:lnTo>
                      <a:lnTo>
                        <a:pt x="1339" y="4027"/>
                      </a:lnTo>
                      <a:lnTo>
                        <a:pt x="1342" y="3990"/>
                      </a:lnTo>
                      <a:lnTo>
                        <a:pt x="1344" y="4064"/>
                      </a:lnTo>
                      <a:lnTo>
                        <a:pt x="1347" y="4027"/>
                      </a:lnTo>
                      <a:lnTo>
                        <a:pt x="1350" y="3971"/>
                      </a:lnTo>
                      <a:lnTo>
                        <a:pt x="1353" y="4027"/>
                      </a:lnTo>
                      <a:lnTo>
                        <a:pt x="1355" y="3971"/>
                      </a:lnTo>
                      <a:lnTo>
                        <a:pt x="1359" y="3953"/>
                      </a:lnTo>
                      <a:lnTo>
                        <a:pt x="1361" y="3990"/>
                      </a:lnTo>
                      <a:lnTo>
                        <a:pt x="1364" y="3953"/>
                      </a:lnTo>
                      <a:lnTo>
                        <a:pt x="1367" y="3917"/>
                      </a:lnTo>
                      <a:lnTo>
                        <a:pt x="1370" y="3953"/>
                      </a:lnTo>
                      <a:lnTo>
                        <a:pt x="1372" y="3990"/>
                      </a:lnTo>
                      <a:lnTo>
                        <a:pt x="1376" y="4008"/>
                      </a:lnTo>
                      <a:lnTo>
                        <a:pt x="1378" y="4046"/>
                      </a:lnTo>
                      <a:lnTo>
                        <a:pt x="1381" y="4027"/>
                      </a:lnTo>
                      <a:lnTo>
                        <a:pt x="1384" y="4008"/>
                      </a:lnTo>
                      <a:lnTo>
                        <a:pt x="1387" y="3990"/>
                      </a:lnTo>
                      <a:lnTo>
                        <a:pt x="1389" y="4008"/>
                      </a:lnTo>
                      <a:lnTo>
                        <a:pt x="1393" y="4008"/>
                      </a:lnTo>
                      <a:lnTo>
                        <a:pt x="1395" y="4008"/>
                      </a:lnTo>
                      <a:lnTo>
                        <a:pt x="1397" y="3990"/>
                      </a:lnTo>
                      <a:lnTo>
                        <a:pt x="1401" y="4027"/>
                      </a:lnTo>
                      <a:lnTo>
                        <a:pt x="1403" y="3953"/>
                      </a:lnTo>
                      <a:lnTo>
                        <a:pt x="1406" y="3971"/>
                      </a:lnTo>
                      <a:lnTo>
                        <a:pt x="1409" y="4008"/>
                      </a:lnTo>
                      <a:lnTo>
                        <a:pt x="1412" y="4027"/>
                      </a:lnTo>
                      <a:lnTo>
                        <a:pt x="1414" y="3990"/>
                      </a:lnTo>
                      <a:lnTo>
                        <a:pt x="1418" y="4046"/>
                      </a:lnTo>
                      <a:lnTo>
                        <a:pt x="1420" y="4008"/>
                      </a:lnTo>
                      <a:lnTo>
                        <a:pt x="1423" y="4027"/>
                      </a:lnTo>
                      <a:lnTo>
                        <a:pt x="1426" y="4008"/>
                      </a:lnTo>
                      <a:lnTo>
                        <a:pt x="1429" y="3990"/>
                      </a:lnTo>
                      <a:lnTo>
                        <a:pt x="1431" y="4027"/>
                      </a:lnTo>
                      <a:lnTo>
                        <a:pt x="1435" y="4027"/>
                      </a:lnTo>
                      <a:lnTo>
                        <a:pt x="1437" y="3953"/>
                      </a:lnTo>
                      <a:lnTo>
                        <a:pt x="1440" y="4008"/>
                      </a:lnTo>
                      <a:lnTo>
                        <a:pt x="1443" y="3990"/>
                      </a:lnTo>
                      <a:lnTo>
                        <a:pt x="1445" y="4027"/>
                      </a:lnTo>
                      <a:lnTo>
                        <a:pt x="1448" y="4027"/>
                      </a:lnTo>
                      <a:lnTo>
                        <a:pt x="1451" y="4027"/>
                      </a:lnTo>
                      <a:lnTo>
                        <a:pt x="1454" y="4046"/>
                      </a:lnTo>
                      <a:lnTo>
                        <a:pt x="1456" y="4027"/>
                      </a:lnTo>
                      <a:lnTo>
                        <a:pt x="1460" y="3953"/>
                      </a:lnTo>
                      <a:lnTo>
                        <a:pt x="1462" y="4027"/>
                      </a:lnTo>
                      <a:lnTo>
                        <a:pt x="1465" y="4064"/>
                      </a:lnTo>
                      <a:lnTo>
                        <a:pt x="1468" y="4027"/>
                      </a:lnTo>
                      <a:lnTo>
                        <a:pt x="1471" y="4008"/>
                      </a:lnTo>
                      <a:lnTo>
                        <a:pt x="1473" y="3990"/>
                      </a:lnTo>
                      <a:lnTo>
                        <a:pt x="1477" y="3935"/>
                      </a:lnTo>
                      <a:lnTo>
                        <a:pt x="1479" y="3990"/>
                      </a:lnTo>
                      <a:lnTo>
                        <a:pt x="1482" y="3971"/>
                      </a:lnTo>
                      <a:lnTo>
                        <a:pt x="1485" y="3971"/>
                      </a:lnTo>
                      <a:lnTo>
                        <a:pt x="1488" y="3953"/>
                      </a:lnTo>
                      <a:lnTo>
                        <a:pt x="1490" y="3935"/>
                      </a:lnTo>
                      <a:lnTo>
                        <a:pt x="1494" y="3971"/>
                      </a:lnTo>
                      <a:lnTo>
                        <a:pt x="1496" y="4008"/>
                      </a:lnTo>
                      <a:lnTo>
                        <a:pt x="1498" y="4008"/>
                      </a:lnTo>
                      <a:lnTo>
                        <a:pt x="1502" y="3971"/>
                      </a:lnTo>
                      <a:lnTo>
                        <a:pt x="1504" y="3917"/>
                      </a:lnTo>
                      <a:lnTo>
                        <a:pt x="1507" y="4046"/>
                      </a:lnTo>
                      <a:lnTo>
                        <a:pt x="1510" y="3990"/>
                      </a:lnTo>
                      <a:lnTo>
                        <a:pt x="1513" y="3971"/>
                      </a:lnTo>
                      <a:lnTo>
                        <a:pt x="1515" y="3990"/>
                      </a:lnTo>
                      <a:lnTo>
                        <a:pt x="1519" y="3990"/>
                      </a:lnTo>
                      <a:lnTo>
                        <a:pt x="1521" y="3953"/>
                      </a:lnTo>
                      <a:lnTo>
                        <a:pt x="1524" y="4027"/>
                      </a:lnTo>
                      <a:lnTo>
                        <a:pt x="1527" y="3953"/>
                      </a:lnTo>
                      <a:lnTo>
                        <a:pt x="1530" y="3971"/>
                      </a:lnTo>
                      <a:lnTo>
                        <a:pt x="1532" y="3990"/>
                      </a:lnTo>
                      <a:lnTo>
                        <a:pt x="1536" y="4008"/>
                      </a:lnTo>
                      <a:lnTo>
                        <a:pt x="1538" y="3971"/>
                      </a:lnTo>
                      <a:lnTo>
                        <a:pt x="1541" y="4064"/>
                      </a:lnTo>
                      <a:lnTo>
                        <a:pt x="1544" y="4008"/>
                      </a:lnTo>
                      <a:lnTo>
                        <a:pt x="1546" y="4046"/>
                      </a:lnTo>
                      <a:lnTo>
                        <a:pt x="1549" y="4027"/>
                      </a:lnTo>
                      <a:lnTo>
                        <a:pt x="1552" y="4046"/>
                      </a:lnTo>
                      <a:lnTo>
                        <a:pt x="1555" y="4008"/>
                      </a:lnTo>
                      <a:lnTo>
                        <a:pt x="1557" y="4008"/>
                      </a:lnTo>
                      <a:lnTo>
                        <a:pt x="1561" y="3990"/>
                      </a:lnTo>
                      <a:lnTo>
                        <a:pt x="1563" y="4008"/>
                      </a:lnTo>
                      <a:lnTo>
                        <a:pt x="1566" y="4046"/>
                      </a:lnTo>
                      <a:lnTo>
                        <a:pt x="1569" y="3935"/>
                      </a:lnTo>
                      <a:lnTo>
                        <a:pt x="1572" y="3953"/>
                      </a:lnTo>
                      <a:lnTo>
                        <a:pt x="1574" y="3971"/>
                      </a:lnTo>
                      <a:lnTo>
                        <a:pt x="1578" y="3990"/>
                      </a:lnTo>
                      <a:lnTo>
                        <a:pt x="1580" y="3990"/>
                      </a:lnTo>
                      <a:lnTo>
                        <a:pt x="1583" y="4008"/>
                      </a:lnTo>
                      <a:lnTo>
                        <a:pt x="1586" y="4008"/>
                      </a:lnTo>
                      <a:lnTo>
                        <a:pt x="1589" y="3953"/>
                      </a:lnTo>
                      <a:lnTo>
                        <a:pt x="1591" y="3953"/>
                      </a:lnTo>
                      <a:lnTo>
                        <a:pt x="1595" y="3971"/>
                      </a:lnTo>
                      <a:lnTo>
                        <a:pt x="1597" y="3971"/>
                      </a:lnTo>
                      <a:lnTo>
                        <a:pt x="1599" y="3935"/>
                      </a:lnTo>
                      <a:lnTo>
                        <a:pt x="1603" y="3971"/>
                      </a:lnTo>
                      <a:lnTo>
                        <a:pt x="1605" y="3971"/>
                      </a:lnTo>
                      <a:lnTo>
                        <a:pt x="1608" y="3971"/>
                      </a:lnTo>
                      <a:lnTo>
                        <a:pt x="1611" y="3971"/>
                      </a:lnTo>
                      <a:lnTo>
                        <a:pt x="1614" y="3990"/>
                      </a:lnTo>
                      <a:lnTo>
                        <a:pt x="1616" y="4008"/>
                      </a:lnTo>
                      <a:lnTo>
                        <a:pt x="1620" y="4027"/>
                      </a:lnTo>
                      <a:lnTo>
                        <a:pt x="1622" y="4027"/>
                      </a:lnTo>
                      <a:lnTo>
                        <a:pt x="1625" y="3953"/>
                      </a:lnTo>
                      <a:lnTo>
                        <a:pt x="1628" y="4008"/>
                      </a:lnTo>
                      <a:lnTo>
                        <a:pt x="1631" y="4027"/>
                      </a:lnTo>
                      <a:lnTo>
                        <a:pt x="1633" y="3990"/>
                      </a:lnTo>
                      <a:lnTo>
                        <a:pt x="1637" y="3971"/>
                      </a:lnTo>
                      <a:lnTo>
                        <a:pt x="1639" y="3953"/>
                      </a:lnTo>
                      <a:lnTo>
                        <a:pt x="1642" y="3990"/>
                      </a:lnTo>
                      <a:lnTo>
                        <a:pt x="1645" y="4027"/>
                      </a:lnTo>
                      <a:lnTo>
                        <a:pt x="1648" y="4027"/>
                      </a:lnTo>
                      <a:lnTo>
                        <a:pt x="1650" y="3990"/>
                      </a:lnTo>
                      <a:lnTo>
                        <a:pt x="1654" y="4064"/>
                      </a:lnTo>
                      <a:lnTo>
                        <a:pt x="1656" y="4008"/>
                      </a:lnTo>
                      <a:lnTo>
                        <a:pt x="1658" y="4046"/>
                      </a:lnTo>
                      <a:lnTo>
                        <a:pt x="1662" y="4046"/>
                      </a:lnTo>
                      <a:lnTo>
                        <a:pt x="1664" y="4046"/>
                      </a:lnTo>
                      <a:lnTo>
                        <a:pt x="1667" y="4008"/>
                      </a:lnTo>
                      <a:lnTo>
                        <a:pt x="1669" y="4008"/>
                      </a:lnTo>
                      <a:lnTo>
                        <a:pt x="1673" y="3971"/>
                      </a:lnTo>
                      <a:lnTo>
                        <a:pt x="1675" y="4027"/>
                      </a:lnTo>
                      <a:lnTo>
                        <a:pt x="1679" y="3953"/>
                      </a:lnTo>
                      <a:lnTo>
                        <a:pt x="1681" y="3990"/>
                      </a:lnTo>
                      <a:lnTo>
                        <a:pt x="1684" y="3990"/>
                      </a:lnTo>
                      <a:lnTo>
                        <a:pt x="1687" y="4046"/>
                      </a:lnTo>
                      <a:lnTo>
                        <a:pt x="1690" y="3935"/>
                      </a:lnTo>
                      <a:lnTo>
                        <a:pt x="1692" y="3953"/>
                      </a:lnTo>
                      <a:lnTo>
                        <a:pt x="1696" y="4008"/>
                      </a:lnTo>
                      <a:lnTo>
                        <a:pt x="1698" y="4027"/>
                      </a:lnTo>
                      <a:lnTo>
                        <a:pt x="1701" y="4046"/>
                      </a:lnTo>
                      <a:lnTo>
                        <a:pt x="1704" y="3990"/>
                      </a:lnTo>
                      <a:lnTo>
                        <a:pt x="1707" y="3935"/>
                      </a:lnTo>
                      <a:lnTo>
                        <a:pt x="1709" y="4008"/>
                      </a:lnTo>
                      <a:lnTo>
                        <a:pt x="1711" y="4008"/>
                      </a:lnTo>
                      <a:lnTo>
                        <a:pt x="1715" y="3971"/>
                      </a:lnTo>
                      <a:lnTo>
                        <a:pt x="1717" y="3917"/>
                      </a:lnTo>
                      <a:lnTo>
                        <a:pt x="1721" y="4008"/>
                      </a:lnTo>
                      <a:lnTo>
                        <a:pt x="1723" y="3971"/>
                      </a:lnTo>
                      <a:lnTo>
                        <a:pt x="1726" y="4027"/>
                      </a:lnTo>
                      <a:lnTo>
                        <a:pt x="1728" y="4064"/>
                      </a:lnTo>
                      <a:lnTo>
                        <a:pt x="1732" y="4008"/>
                      </a:lnTo>
                      <a:lnTo>
                        <a:pt x="1734" y="3990"/>
                      </a:lnTo>
                      <a:lnTo>
                        <a:pt x="1738" y="4027"/>
                      </a:lnTo>
                      <a:lnTo>
                        <a:pt x="1740" y="4008"/>
                      </a:lnTo>
                      <a:lnTo>
                        <a:pt x="1743" y="3935"/>
                      </a:lnTo>
                      <a:lnTo>
                        <a:pt x="1745" y="3953"/>
                      </a:lnTo>
                      <a:lnTo>
                        <a:pt x="1749" y="3917"/>
                      </a:lnTo>
                      <a:lnTo>
                        <a:pt x="1751" y="4008"/>
                      </a:lnTo>
                      <a:lnTo>
                        <a:pt x="1755" y="4008"/>
                      </a:lnTo>
                      <a:lnTo>
                        <a:pt x="1757" y="3971"/>
                      </a:lnTo>
                      <a:lnTo>
                        <a:pt x="1760" y="4008"/>
                      </a:lnTo>
                      <a:lnTo>
                        <a:pt x="1762" y="4046"/>
                      </a:lnTo>
                      <a:lnTo>
                        <a:pt x="1766" y="4046"/>
                      </a:lnTo>
                      <a:lnTo>
                        <a:pt x="1768" y="3971"/>
                      </a:lnTo>
                      <a:lnTo>
                        <a:pt x="1770" y="4027"/>
                      </a:lnTo>
                      <a:lnTo>
                        <a:pt x="1774" y="3990"/>
                      </a:lnTo>
                      <a:lnTo>
                        <a:pt x="1776" y="4027"/>
                      </a:lnTo>
                      <a:lnTo>
                        <a:pt x="1780" y="4008"/>
                      </a:lnTo>
                      <a:lnTo>
                        <a:pt x="1782" y="4008"/>
                      </a:lnTo>
                      <a:lnTo>
                        <a:pt x="1785" y="3935"/>
                      </a:lnTo>
                      <a:lnTo>
                        <a:pt x="1787" y="4008"/>
                      </a:lnTo>
                      <a:lnTo>
                        <a:pt x="1791" y="4046"/>
                      </a:lnTo>
                      <a:lnTo>
                        <a:pt x="1793" y="4064"/>
                      </a:lnTo>
                      <a:lnTo>
                        <a:pt x="1797" y="3990"/>
                      </a:lnTo>
                      <a:lnTo>
                        <a:pt x="1799" y="4008"/>
                      </a:lnTo>
                      <a:lnTo>
                        <a:pt x="1802" y="4046"/>
                      </a:lnTo>
                      <a:lnTo>
                        <a:pt x="1804" y="4046"/>
                      </a:lnTo>
                      <a:lnTo>
                        <a:pt x="1808" y="4064"/>
                      </a:lnTo>
                      <a:lnTo>
                        <a:pt x="1810" y="3971"/>
                      </a:lnTo>
                      <a:lnTo>
                        <a:pt x="1814" y="3953"/>
                      </a:lnTo>
                      <a:lnTo>
                        <a:pt x="1816" y="3935"/>
                      </a:lnTo>
                      <a:lnTo>
                        <a:pt x="1819" y="3953"/>
                      </a:lnTo>
                      <a:lnTo>
                        <a:pt x="1821" y="3990"/>
                      </a:lnTo>
                      <a:lnTo>
                        <a:pt x="1825" y="3990"/>
                      </a:lnTo>
                      <a:lnTo>
                        <a:pt x="1827" y="3971"/>
                      </a:lnTo>
                      <a:lnTo>
                        <a:pt x="1829" y="3971"/>
                      </a:lnTo>
                      <a:lnTo>
                        <a:pt x="1833" y="4008"/>
                      </a:lnTo>
                      <a:lnTo>
                        <a:pt x="1835" y="3990"/>
                      </a:lnTo>
                      <a:lnTo>
                        <a:pt x="1838" y="3953"/>
                      </a:lnTo>
                      <a:lnTo>
                        <a:pt x="1841" y="3953"/>
                      </a:lnTo>
                      <a:lnTo>
                        <a:pt x="1844" y="3990"/>
                      </a:lnTo>
                      <a:lnTo>
                        <a:pt x="1846" y="4046"/>
                      </a:lnTo>
                      <a:lnTo>
                        <a:pt x="1850" y="3990"/>
                      </a:lnTo>
                      <a:lnTo>
                        <a:pt x="1852" y="4008"/>
                      </a:lnTo>
                      <a:lnTo>
                        <a:pt x="1855" y="3935"/>
                      </a:lnTo>
                      <a:lnTo>
                        <a:pt x="1858" y="3971"/>
                      </a:lnTo>
                      <a:lnTo>
                        <a:pt x="1861" y="3953"/>
                      </a:lnTo>
                      <a:lnTo>
                        <a:pt x="1863" y="4008"/>
                      </a:lnTo>
                      <a:lnTo>
                        <a:pt x="1867" y="3953"/>
                      </a:lnTo>
                      <a:lnTo>
                        <a:pt x="1869" y="3879"/>
                      </a:lnTo>
                      <a:lnTo>
                        <a:pt x="1873" y="3953"/>
                      </a:lnTo>
                      <a:lnTo>
                        <a:pt x="1875" y="3917"/>
                      </a:lnTo>
                      <a:lnTo>
                        <a:pt x="1878" y="3971"/>
                      </a:lnTo>
                      <a:lnTo>
                        <a:pt x="1880" y="3935"/>
                      </a:lnTo>
                      <a:lnTo>
                        <a:pt x="1884" y="3953"/>
                      </a:lnTo>
                      <a:lnTo>
                        <a:pt x="1886" y="3953"/>
                      </a:lnTo>
                      <a:lnTo>
                        <a:pt x="1888" y="4046"/>
                      </a:lnTo>
                      <a:lnTo>
                        <a:pt x="1892" y="4008"/>
                      </a:lnTo>
                      <a:lnTo>
                        <a:pt x="1894" y="3990"/>
                      </a:lnTo>
                      <a:lnTo>
                        <a:pt x="1897" y="3990"/>
                      </a:lnTo>
                      <a:lnTo>
                        <a:pt x="1900" y="4064"/>
                      </a:lnTo>
                      <a:lnTo>
                        <a:pt x="1903" y="3990"/>
                      </a:lnTo>
                      <a:lnTo>
                        <a:pt x="1905" y="3990"/>
                      </a:lnTo>
                      <a:lnTo>
                        <a:pt x="1909" y="3971"/>
                      </a:lnTo>
                      <a:lnTo>
                        <a:pt x="1911" y="4027"/>
                      </a:lnTo>
                      <a:lnTo>
                        <a:pt x="1914" y="3971"/>
                      </a:lnTo>
                      <a:lnTo>
                        <a:pt x="1917" y="4008"/>
                      </a:lnTo>
                      <a:lnTo>
                        <a:pt x="1920" y="3971"/>
                      </a:lnTo>
                      <a:lnTo>
                        <a:pt x="1922" y="3935"/>
                      </a:lnTo>
                      <a:lnTo>
                        <a:pt x="1926" y="4027"/>
                      </a:lnTo>
                      <a:lnTo>
                        <a:pt x="1928" y="4027"/>
                      </a:lnTo>
                      <a:lnTo>
                        <a:pt x="1931" y="4064"/>
                      </a:lnTo>
                      <a:lnTo>
                        <a:pt x="1934" y="3990"/>
                      </a:lnTo>
                      <a:lnTo>
                        <a:pt x="1937" y="4046"/>
                      </a:lnTo>
                      <a:lnTo>
                        <a:pt x="1939" y="3990"/>
                      </a:lnTo>
                      <a:lnTo>
                        <a:pt x="1943" y="4027"/>
                      </a:lnTo>
                      <a:lnTo>
                        <a:pt x="1945" y="4027"/>
                      </a:lnTo>
                      <a:lnTo>
                        <a:pt x="1948" y="3990"/>
                      </a:lnTo>
                      <a:lnTo>
                        <a:pt x="1951" y="3953"/>
                      </a:lnTo>
                      <a:lnTo>
                        <a:pt x="1953" y="3935"/>
                      </a:lnTo>
                      <a:lnTo>
                        <a:pt x="1956" y="3971"/>
                      </a:lnTo>
                      <a:lnTo>
                        <a:pt x="1959" y="3990"/>
                      </a:lnTo>
                      <a:lnTo>
                        <a:pt x="1962" y="3935"/>
                      </a:lnTo>
                      <a:lnTo>
                        <a:pt x="1964" y="3990"/>
                      </a:lnTo>
                      <a:lnTo>
                        <a:pt x="1968" y="4008"/>
                      </a:lnTo>
                      <a:lnTo>
                        <a:pt x="1970" y="3971"/>
                      </a:lnTo>
                      <a:lnTo>
                        <a:pt x="1973" y="3953"/>
                      </a:lnTo>
                      <a:lnTo>
                        <a:pt x="1976" y="3935"/>
                      </a:lnTo>
                      <a:lnTo>
                        <a:pt x="1979" y="4008"/>
                      </a:lnTo>
                      <a:lnTo>
                        <a:pt x="1981" y="3953"/>
                      </a:lnTo>
                      <a:lnTo>
                        <a:pt x="1985" y="4027"/>
                      </a:lnTo>
                      <a:lnTo>
                        <a:pt x="1987" y="3935"/>
                      </a:lnTo>
                      <a:lnTo>
                        <a:pt x="1990" y="3861"/>
                      </a:lnTo>
                      <a:lnTo>
                        <a:pt x="1993" y="3971"/>
                      </a:lnTo>
                      <a:lnTo>
                        <a:pt x="1996" y="3953"/>
                      </a:lnTo>
                      <a:lnTo>
                        <a:pt x="1998" y="3917"/>
                      </a:lnTo>
                      <a:lnTo>
                        <a:pt x="2002" y="3917"/>
                      </a:lnTo>
                      <a:lnTo>
                        <a:pt x="2004" y="3917"/>
                      </a:lnTo>
                      <a:lnTo>
                        <a:pt x="2007" y="4008"/>
                      </a:lnTo>
                      <a:lnTo>
                        <a:pt x="2010" y="3990"/>
                      </a:lnTo>
                      <a:lnTo>
                        <a:pt x="2013" y="4008"/>
                      </a:lnTo>
                      <a:lnTo>
                        <a:pt x="2015" y="3935"/>
                      </a:lnTo>
                      <a:lnTo>
                        <a:pt x="2018" y="3953"/>
                      </a:lnTo>
                      <a:lnTo>
                        <a:pt x="2021" y="4008"/>
                      </a:lnTo>
                      <a:lnTo>
                        <a:pt x="2023" y="4082"/>
                      </a:lnTo>
                      <a:lnTo>
                        <a:pt x="2027" y="4008"/>
                      </a:lnTo>
                      <a:lnTo>
                        <a:pt x="2029" y="4008"/>
                      </a:lnTo>
                      <a:lnTo>
                        <a:pt x="2032" y="4046"/>
                      </a:lnTo>
                      <a:lnTo>
                        <a:pt x="2035" y="4064"/>
                      </a:lnTo>
                      <a:lnTo>
                        <a:pt x="2038" y="4046"/>
                      </a:lnTo>
                      <a:lnTo>
                        <a:pt x="2040" y="4027"/>
                      </a:lnTo>
                      <a:lnTo>
                        <a:pt x="2044" y="4008"/>
                      </a:lnTo>
                      <a:lnTo>
                        <a:pt x="2046" y="4046"/>
                      </a:lnTo>
                      <a:lnTo>
                        <a:pt x="2049" y="4027"/>
                      </a:lnTo>
                      <a:lnTo>
                        <a:pt x="2052" y="4008"/>
                      </a:lnTo>
                      <a:lnTo>
                        <a:pt x="2055" y="3971"/>
                      </a:lnTo>
                      <a:lnTo>
                        <a:pt x="2057" y="4027"/>
                      </a:lnTo>
                      <a:lnTo>
                        <a:pt x="2061" y="4027"/>
                      </a:lnTo>
                      <a:lnTo>
                        <a:pt x="2063" y="4046"/>
                      </a:lnTo>
                      <a:lnTo>
                        <a:pt x="2066" y="4064"/>
                      </a:lnTo>
                      <a:lnTo>
                        <a:pt x="2069" y="4046"/>
                      </a:lnTo>
                      <a:lnTo>
                        <a:pt x="2072" y="4008"/>
                      </a:lnTo>
                      <a:lnTo>
                        <a:pt x="2074" y="4008"/>
                      </a:lnTo>
                      <a:lnTo>
                        <a:pt x="2078" y="4064"/>
                      </a:lnTo>
                      <a:lnTo>
                        <a:pt x="2080" y="4082"/>
                      </a:lnTo>
                      <a:lnTo>
                        <a:pt x="2082" y="4027"/>
                      </a:lnTo>
                      <a:lnTo>
                        <a:pt x="2086" y="4008"/>
                      </a:lnTo>
                      <a:lnTo>
                        <a:pt x="2088" y="4027"/>
                      </a:lnTo>
                      <a:lnTo>
                        <a:pt x="2091" y="4027"/>
                      </a:lnTo>
                      <a:lnTo>
                        <a:pt x="2094" y="4027"/>
                      </a:lnTo>
                      <a:lnTo>
                        <a:pt x="2097" y="4046"/>
                      </a:lnTo>
                      <a:lnTo>
                        <a:pt x="2099" y="4027"/>
                      </a:lnTo>
                      <a:lnTo>
                        <a:pt x="2103" y="4046"/>
                      </a:lnTo>
                      <a:lnTo>
                        <a:pt x="2105" y="3990"/>
                      </a:lnTo>
                      <a:lnTo>
                        <a:pt x="2108" y="3990"/>
                      </a:lnTo>
                      <a:lnTo>
                        <a:pt x="2111" y="3971"/>
                      </a:lnTo>
                      <a:lnTo>
                        <a:pt x="2114" y="3971"/>
                      </a:lnTo>
                      <a:lnTo>
                        <a:pt x="2116" y="3990"/>
                      </a:lnTo>
                      <a:lnTo>
                        <a:pt x="2120" y="4027"/>
                      </a:lnTo>
                      <a:lnTo>
                        <a:pt x="2122" y="3990"/>
                      </a:lnTo>
                      <a:lnTo>
                        <a:pt x="2125" y="3953"/>
                      </a:lnTo>
                      <a:lnTo>
                        <a:pt x="2128" y="3990"/>
                      </a:lnTo>
                      <a:lnTo>
                        <a:pt x="2131" y="3990"/>
                      </a:lnTo>
                      <a:lnTo>
                        <a:pt x="2133" y="4008"/>
                      </a:lnTo>
                      <a:lnTo>
                        <a:pt x="2137" y="3971"/>
                      </a:lnTo>
                      <a:lnTo>
                        <a:pt x="2139" y="3897"/>
                      </a:lnTo>
                      <a:lnTo>
                        <a:pt x="2142" y="3971"/>
                      </a:lnTo>
                      <a:lnTo>
                        <a:pt x="2145" y="3971"/>
                      </a:lnTo>
                      <a:lnTo>
                        <a:pt x="2148" y="4027"/>
                      </a:lnTo>
                      <a:lnTo>
                        <a:pt x="2150" y="3953"/>
                      </a:lnTo>
                      <a:lnTo>
                        <a:pt x="2153" y="3935"/>
                      </a:lnTo>
                      <a:lnTo>
                        <a:pt x="2156" y="3953"/>
                      </a:lnTo>
                      <a:lnTo>
                        <a:pt x="2158" y="3990"/>
                      </a:lnTo>
                      <a:lnTo>
                        <a:pt x="2162" y="3953"/>
                      </a:lnTo>
                      <a:lnTo>
                        <a:pt x="2164" y="4027"/>
                      </a:lnTo>
                      <a:lnTo>
                        <a:pt x="2167" y="4046"/>
                      </a:lnTo>
                      <a:lnTo>
                        <a:pt x="2170" y="4008"/>
                      </a:lnTo>
                      <a:lnTo>
                        <a:pt x="2173" y="3990"/>
                      </a:lnTo>
                      <a:lnTo>
                        <a:pt x="2175" y="4008"/>
                      </a:lnTo>
                      <a:lnTo>
                        <a:pt x="2179" y="4008"/>
                      </a:lnTo>
                      <a:lnTo>
                        <a:pt x="2181" y="4008"/>
                      </a:lnTo>
                      <a:lnTo>
                        <a:pt x="2184" y="3990"/>
                      </a:lnTo>
                      <a:lnTo>
                        <a:pt x="2187" y="4046"/>
                      </a:lnTo>
                      <a:lnTo>
                        <a:pt x="2190" y="4008"/>
                      </a:lnTo>
                      <a:lnTo>
                        <a:pt x="2192" y="4027"/>
                      </a:lnTo>
                      <a:lnTo>
                        <a:pt x="2196" y="4008"/>
                      </a:lnTo>
                      <a:lnTo>
                        <a:pt x="2198" y="4008"/>
                      </a:lnTo>
                      <a:lnTo>
                        <a:pt x="2201" y="4046"/>
                      </a:lnTo>
                      <a:lnTo>
                        <a:pt x="2204" y="3990"/>
                      </a:lnTo>
                      <a:lnTo>
                        <a:pt x="2207" y="4046"/>
                      </a:lnTo>
                      <a:lnTo>
                        <a:pt x="2209" y="3990"/>
                      </a:lnTo>
                      <a:lnTo>
                        <a:pt x="2213" y="4064"/>
                      </a:lnTo>
                      <a:lnTo>
                        <a:pt x="2215" y="3990"/>
                      </a:lnTo>
                      <a:lnTo>
                        <a:pt x="2218" y="3990"/>
                      </a:lnTo>
                      <a:lnTo>
                        <a:pt x="2221" y="3971"/>
                      </a:lnTo>
                      <a:lnTo>
                        <a:pt x="2223" y="3935"/>
                      </a:lnTo>
                      <a:lnTo>
                        <a:pt x="2226" y="3953"/>
                      </a:lnTo>
                      <a:lnTo>
                        <a:pt x="2229" y="3917"/>
                      </a:lnTo>
                      <a:lnTo>
                        <a:pt x="2232" y="3990"/>
                      </a:lnTo>
                      <a:lnTo>
                        <a:pt x="2234" y="3917"/>
                      </a:lnTo>
                      <a:lnTo>
                        <a:pt x="2238" y="3971"/>
                      </a:lnTo>
                      <a:lnTo>
                        <a:pt x="2240" y="3971"/>
                      </a:lnTo>
                      <a:lnTo>
                        <a:pt x="2243" y="3971"/>
                      </a:lnTo>
                      <a:lnTo>
                        <a:pt x="2246" y="3953"/>
                      </a:lnTo>
                      <a:lnTo>
                        <a:pt x="2249" y="3953"/>
                      </a:lnTo>
                      <a:lnTo>
                        <a:pt x="2251" y="3990"/>
                      </a:lnTo>
                      <a:lnTo>
                        <a:pt x="2255" y="3971"/>
                      </a:lnTo>
                      <a:lnTo>
                        <a:pt x="2257" y="3935"/>
                      </a:lnTo>
                      <a:lnTo>
                        <a:pt x="2260" y="3917"/>
                      </a:lnTo>
                      <a:lnTo>
                        <a:pt x="2263" y="3953"/>
                      </a:lnTo>
                      <a:lnTo>
                        <a:pt x="2266" y="4027"/>
                      </a:lnTo>
                      <a:lnTo>
                        <a:pt x="2268" y="4027"/>
                      </a:lnTo>
                      <a:lnTo>
                        <a:pt x="2272" y="4027"/>
                      </a:lnTo>
                      <a:lnTo>
                        <a:pt x="2274" y="3990"/>
                      </a:lnTo>
                      <a:lnTo>
                        <a:pt x="2277" y="3990"/>
                      </a:lnTo>
                      <a:lnTo>
                        <a:pt x="2280" y="4008"/>
                      </a:lnTo>
                      <a:lnTo>
                        <a:pt x="2283" y="3971"/>
                      </a:lnTo>
                      <a:lnTo>
                        <a:pt x="2285" y="3990"/>
                      </a:lnTo>
                      <a:lnTo>
                        <a:pt x="2289" y="3935"/>
                      </a:lnTo>
                      <a:lnTo>
                        <a:pt x="2291" y="4046"/>
                      </a:lnTo>
                      <a:lnTo>
                        <a:pt x="2294" y="4027"/>
                      </a:lnTo>
                      <a:lnTo>
                        <a:pt x="2297" y="4008"/>
                      </a:lnTo>
                      <a:lnTo>
                        <a:pt x="2299" y="4027"/>
                      </a:lnTo>
                      <a:lnTo>
                        <a:pt x="2302" y="3990"/>
                      </a:lnTo>
                      <a:lnTo>
                        <a:pt x="2305" y="4064"/>
                      </a:lnTo>
                      <a:lnTo>
                        <a:pt x="2308" y="4008"/>
                      </a:lnTo>
                      <a:lnTo>
                        <a:pt x="2310" y="4046"/>
                      </a:lnTo>
                      <a:lnTo>
                        <a:pt x="2314" y="3953"/>
                      </a:lnTo>
                      <a:lnTo>
                        <a:pt x="2316" y="4064"/>
                      </a:lnTo>
                      <a:lnTo>
                        <a:pt x="2319" y="4008"/>
                      </a:lnTo>
                      <a:lnTo>
                        <a:pt x="2322" y="4046"/>
                      </a:lnTo>
                      <a:lnTo>
                        <a:pt x="2325" y="4008"/>
                      </a:lnTo>
                      <a:lnTo>
                        <a:pt x="2327" y="4008"/>
                      </a:lnTo>
                      <a:lnTo>
                        <a:pt x="2331" y="4008"/>
                      </a:lnTo>
                      <a:lnTo>
                        <a:pt x="2333" y="4064"/>
                      </a:lnTo>
                      <a:lnTo>
                        <a:pt x="2336" y="4046"/>
                      </a:lnTo>
                      <a:lnTo>
                        <a:pt x="2339" y="3953"/>
                      </a:lnTo>
                      <a:lnTo>
                        <a:pt x="2342" y="3971"/>
                      </a:lnTo>
                      <a:lnTo>
                        <a:pt x="2344" y="3990"/>
                      </a:lnTo>
                      <a:lnTo>
                        <a:pt x="2348" y="4027"/>
                      </a:lnTo>
                      <a:lnTo>
                        <a:pt x="2350" y="4008"/>
                      </a:lnTo>
                      <a:lnTo>
                        <a:pt x="2353" y="3917"/>
                      </a:lnTo>
                      <a:lnTo>
                        <a:pt x="2356" y="4008"/>
                      </a:lnTo>
                      <a:lnTo>
                        <a:pt x="2359" y="4008"/>
                      </a:lnTo>
                      <a:lnTo>
                        <a:pt x="2361" y="4027"/>
                      </a:lnTo>
                      <a:lnTo>
                        <a:pt x="2365" y="3990"/>
                      </a:lnTo>
                      <a:lnTo>
                        <a:pt x="2367" y="4008"/>
                      </a:lnTo>
                      <a:lnTo>
                        <a:pt x="2370" y="3935"/>
                      </a:lnTo>
                      <a:lnTo>
                        <a:pt x="2373" y="3990"/>
                      </a:lnTo>
                      <a:lnTo>
                        <a:pt x="2376" y="3953"/>
                      </a:lnTo>
                      <a:lnTo>
                        <a:pt x="2378" y="3990"/>
                      </a:lnTo>
                      <a:lnTo>
                        <a:pt x="2381" y="3917"/>
                      </a:lnTo>
                      <a:lnTo>
                        <a:pt x="2384" y="3953"/>
                      </a:lnTo>
                      <a:lnTo>
                        <a:pt x="2386" y="3917"/>
                      </a:lnTo>
                      <a:lnTo>
                        <a:pt x="2390" y="3917"/>
                      </a:lnTo>
                      <a:lnTo>
                        <a:pt x="2392" y="3971"/>
                      </a:lnTo>
                      <a:lnTo>
                        <a:pt x="2395" y="3935"/>
                      </a:lnTo>
                      <a:lnTo>
                        <a:pt x="2398" y="3917"/>
                      </a:lnTo>
                      <a:lnTo>
                        <a:pt x="2401" y="3953"/>
                      </a:lnTo>
                      <a:lnTo>
                        <a:pt x="2403" y="3971"/>
                      </a:lnTo>
                      <a:lnTo>
                        <a:pt x="2407" y="4027"/>
                      </a:lnTo>
                      <a:lnTo>
                        <a:pt x="2409" y="4046"/>
                      </a:lnTo>
                      <a:lnTo>
                        <a:pt x="2412" y="4008"/>
                      </a:lnTo>
                      <a:lnTo>
                        <a:pt x="2415" y="4064"/>
                      </a:lnTo>
                      <a:lnTo>
                        <a:pt x="2418" y="4027"/>
                      </a:lnTo>
                      <a:lnTo>
                        <a:pt x="2420" y="4008"/>
                      </a:lnTo>
                      <a:lnTo>
                        <a:pt x="2424" y="3990"/>
                      </a:lnTo>
                      <a:lnTo>
                        <a:pt x="2426" y="4046"/>
                      </a:lnTo>
                      <a:lnTo>
                        <a:pt x="2429" y="4027"/>
                      </a:lnTo>
                      <a:lnTo>
                        <a:pt x="2432" y="4046"/>
                      </a:lnTo>
                      <a:lnTo>
                        <a:pt x="2435" y="4046"/>
                      </a:lnTo>
                      <a:lnTo>
                        <a:pt x="2437" y="4027"/>
                      </a:lnTo>
                      <a:lnTo>
                        <a:pt x="2441" y="4064"/>
                      </a:lnTo>
                      <a:lnTo>
                        <a:pt x="2443" y="3990"/>
                      </a:lnTo>
                      <a:lnTo>
                        <a:pt x="2446" y="4008"/>
                      </a:lnTo>
                      <a:lnTo>
                        <a:pt x="2449" y="3971"/>
                      </a:lnTo>
                      <a:lnTo>
                        <a:pt x="2452" y="3990"/>
                      </a:lnTo>
                      <a:lnTo>
                        <a:pt x="2454" y="4046"/>
                      </a:lnTo>
                      <a:lnTo>
                        <a:pt x="2458" y="4008"/>
                      </a:lnTo>
                      <a:lnTo>
                        <a:pt x="2460" y="4008"/>
                      </a:lnTo>
                      <a:lnTo>
                        <a:pt x="2462" y="3990"/>
                      </a:lnTo>
                      <a:lnTo>
                        <a:pt x="2466" y="4008"/>
                      </a:lnTo>
                      <a:lnTo>
                        <a:pt x="2468" y="4064"/>
                      </a:lnTo>
                      <a:lnTo>
                        <a:pt x="2471" y="4064"/>
                      </a:lnTo>
                      <a:lnTo>
                        <a:pt x="2474" y="4046"/>
                      </a:lnTo>
                      <a:lnTo>
                        <a:pt x="2477" y="3990"/>
                      </a:lnTo>
                      <a:lnTo>
                        <a:pt x="2479" y="3953"/>
                      </a:lnTo>
                      <a:lnTo>
                        <a:pt x="2483" y="4027"/>
                      </a:lnTo>
                      <a:lnTo>
                        <a:pt x="2485" y="4008"/>
                      </a:lnTo>
                      <a:lnTo>
                        <a:pt x="2488" y="3971"/>
                      </a:lnTo>
                      <a:lnTo>
                        <a:pt x="2491" y="3990"/>
                      </a:lnTo>
                      <a:lnTo>
                        <a:pt x="2494" y="3935"/>
                      </a:lnTo>
                      <a:lnTo>
                        <a:pt x="2496" y="3971"/>
                      </a:lnTo>
                      <a:lnTo>
                        <a:pt x="2500" y="3935"/>
                      </a:lnTo>
                      <a:lnTo>
                        <a:pt x="2502" y="3990"/>
                      </a:lnTo>
                      <a:lnTo>
                        <a:pt x="2505" y="3953"/>
                      </a:lnTo>
                      <a:lnTo>
                        <a:pt x="2508" y="3935"/>
                      </a:lnTo>
                      <a:lnTo>
                        <a:pt x="2511" y="3935"/>
                      </a:lnTo>
                      <a:lnTo>
                        <a:pt x="2513" y="3897"/>
                      </a:lnTo>
                      <a:lnTo>
                        <a:pt x="2517" y="3953"/>
                      </a:lnTo>
                      <a:lnTo>
                        <a:pt x="2519" y="3935"/>
                      </a:lnTo>
                      <a:lnTo>
                        <a:pt x="2522" y="4046"/>
                      </a:lnTo>
                      <a:lnTo>
                        <a:pt x="2525" y="3935"/>
                      </a:lnTo>
                      <a:lnTo>
                        <a:pt x="2528" y="4027"/>
                      </a:lnTo>
                      <a:lnTo>
                        <a:pt x="2530" y="3990"/>
                      </a:lnTo>
                      <a:lnTo>
                        <a:pt x="2534" y="3990"/>
                      </a:lnTo>
                      <a:lnTo>
                        <a:pt x="2536" y="3971"/>
                      </a:lnTo>
                      <a:lnTo>
                        <a:pt x="2539" y="3953"/>
                      </a:lnTo>
                      <a:lnTo>
                        <a:pt x="2542" y="4046"/>
                      </a:lnTo>
                      <a:lnTo>
                        <a:pt x="2545" y="3953"/>
                      </a:lnTo>
                      <a:lnTo>
                        <a:pt x="2547" y="4027"/>
                      </a:lnTo>
                      <a:lnTo>
                        <a:pt x="2550" y="4027"/>
                      </a:lnTo>
                      <a:lnTo>
                        <a:pt x="2553" y="4027"/>
                      </a:lnTo>
                      <a:lnTo>
                        <a:pt x="2555" y="3990"/>
                      </a:lnTo>
                      <a:lnTo>
                        <a:pt x="2559" y="3971"/>
                      </a:lnTo>
                      <a:lnTo>
                        <a:pt x="2561" y="3990"/>
                      </a:lnTo>
                      <a:lnTo>
                        <a:pt x="2564" y="4046"/>
                      </a:lnTo>
                      <a:lnTo>
                        <a:pt x="2567" y="4008"/>
                      </a:lnTo>
                      <a:lnTo>
                        <a:pt x="2570" y="3935"/>
                      </a:lnTo>
                      <a:lnTo>
                        <a:pt x="2572" y="3990"/>
                      </a:lnTo>
                      <a:lnTo>
                        <a:pt x="2576" y="4064"/>
                      </a:lnTo>
                      <a:lnTo>
                        <a:pt x="2578" y="3990"/>
                      </a:lnTo>
                      <a:lnTo>
                        <a:pt x="2581" y="4008"/>
                      </a:lnTo>
                      <a:lnTo>
                        <a:pt x="2584" y="3990"/>
                      </a:lnTo>
                      <a:lnTo>
                        <a:pt x="2587" y="4027"/>
                      </a:lnTo>
                      <a:lnTo>
                        <a:pt x="2589" y="3971"/>
                      </a:lnTo>
                      <a:lnTo>
                        <a:pt x="2593" y="4046"/>
                      </a:lnTo>
                      <a:lnTo>
                        <a:pt x="2595" y="4008"/>
                      </a:lnTo>
                      <a:lnTo>
                        <a:pt x="2598" y="4082"/>
                      </a:lnTo>
                      <a:lnTo>
                        <a:pt x="2601" y="4027"/>
                      </a:lnTo>
                      <a:lnTo>
                        <a:pt x="2604" y="4082"/>
                      </a:lnTo>
                      <a:lnTo>
                        <a:pt x="2606" y="4064"/>
                      </a:lnTo>
                      <a:lnTo>
                        <a:pt x="2610" y="3990"/>
                      </a:lnTo>
                      <a:lnTo>
                        <a:pt x="2612" y="4008"/>
                      </a:lnTo>
                      <a:lnTo>
                        <a:pt x="2615" y="4027"/>
                      </a:lnTo>
                      <a:lnTo>
                        <a:pt x="2618" y="4064"/>
                      </a:lnTo>
                      <a:lnTo>
                        <a:pt x="2621" y="4064"/>
                      </a:lnTo>
                      <a:lnTo>
                        <a:pt x="2623" y="4008"/>
                      </a:lnTo>
                      <a:lnTo>
                        <a:pt x="2627" y="3971"/>
                      </a:lnTo>
                      <a:lnTo>
                        <a:pt x="2629" y="3971"/>
                      </a:lnTo>
                      <a:lnTo>
                        <a:pt x="2632" y="4008"/>
                      </a:lnTo>
                      <a:lnTo>
                        <a:pt x="2635" y="4008"/>
                      </a:lnTo>
                      <a:lnTo>
                        <a:pt x="2638" y="4027"/>
                      </a:lnTo>
                      <a:lnTo>
                        <a:pt x="2640" y="3953"/>
                      </a:lnTo>
                      <a:lnTo>
                        <a:pt x="2644" y="3990"/>
                      </a:lnTo>
                      <a:lnTo>
                        <a:pt x="2646" y="3971"/>
                      </a:lnTo>
                      <a:lnTo>
                        <a:pt x="2648" y="4008"/>
                      </a:lnTo>
                      <a:lnTo>
                        <a:pt x="2652" y="3990"/>
                      </a:lnTo>
                      <a:lnTo>
                        <a:pt x="2654" y="3971"/>
                      </a:lnTo>
                      <a:lnTo>
                        <a:pt x="2657" y="3990"/>
                      </a:lnTo>
                      <a:lnTo>
                        <a:pt x="2660" y="3990"/>
                      </a:lnTo>
                      <a:lnTo>
                        <a:pt x="2663" y="3990"/>
                      </a:lnTo>
                      <a:lnTo>
                        <a:pt x="2665" y="3990"/>
                      </a:lnTo>
                      <a:lnTo>
                        <a:pt x="2669" y="4046"/>
                      </a:lnTo>
                      <a:lnTo>
                        <a:pt x="2671" y="4027"/>
                      </a:lnTo>
                      <a:lnTo>
                        <a:pt x="2674" y="4046"/>
                      </a:lnTo>
                      <a:lnTo>
                        <a:pt x="2677" y="4008"/>
                      </a:lnTo>
                      <a:lnTo>
                        <a:pt x="2680" y="3990"/>
                      </a:lnTo>
                      <a:lnTo>
                        <a:pt x="2682" y="4027"/>
                      </a:lnTo>
                      <a:lnTo>
                        <a:pt x="2686" y="4046"/>
                      </a:lnTo>
                      <a:lnTo>
                        <a:pt x="2688" y="4064"/>
                      </a:lnTo>
                      <a:lnTo>
                        <a:pt x="2691" y="3953"/>
                      </a:lnTo>
                      <a:lnTo>
                        <a:pt x="2694" y="4027"/>
                      </a:lnTo>
                      <a:lnTo>
                        <a:pt x="2697" y="4027"/>
                      </a:lnTo>
                      <a:lnTo>
                        <a:pt x="2699" y="4027"/>
                      </a:lnTo>
                      <a:lnTo>
                        <a:pt x="2703" y="3990"/>
                      </a:lnTo>
                      <a:lnTo>
                        <a:pt x="2705" y="3971"/>
                      </a:lnTo>
                      <a:lnTo>
                        <a:pt x="2708" y="4027"/>
                      </a:lnTo>
                      <a:lnTo>
                        <a:pt x="2711" y="4046"/>
                      </a:lnTo>
                      <a:lnTo>
                        <a:pt x="2714" y="4046"/>
                      </a:lnTo>
                      <a:lnTo>
                        <a:pt x="2716" y="4027"/>
                      </a:lnTo>
                      <a:lnTo>
                        <a:pt x="2720" y="4008"/>
                      </a:lnTo>
                      <a:lnTo>
                        <a:pt x="2722" y="4027"/>
                      </a:lnTo>
                      <a:lnTo>
                        <a:pt x="2725" y="4027"/>
                      </a:lnTo>
                      <a:lnTo>
                        <a:pt x="2728" y="4008"/>
                      </a:lnTo>
                      <a:lnTo>
                        <a:pt x="2731" y="4046"/>
                      </a:lnTo>
                      <a:lnTo>
                        <a:pt x="2733" y="4046"/>
                      </a:lnTo>
                      <a:lnTo>
                        <a:pt x="2737" y="4027"/>
                      </a:lnTo>
                      <a:lnTo>
                        <a:pt x="2739" y="4008"/>
                      </a:lnTo>
                      <a:lnTo>
                        <a:pt x="2742" y="4046"/>
                      </a:lnTo>
                      <a:lnTo>
                        <a:pt x="2745" y="3990"/>
                      </a:lnTo>
                      <a:lnTo>
                        <a:pt x="2747" y="3917"/>
                      </a:lnTo>
                      <a:lnTo>
                        <a:pt x="2750" y="3990"/>
                      </a:lnTo>
                      <a:lnTo>
                        <a:pt x="2753" y="4008"/>
                      </a:lnTo>
                      <a:lnTo>
                        <a:pt x="2756" y="3990"/>
                      </a:lnTo>
                      <a:lnTo>
                        <a:pt x="2758" y="4008"/>
                      </a:lnTo>
                      <a:lnTo>
                        <a:pt x="2762" y="4008"/>
                      </a:lnTo>
                      <a:lnTo>
                        <a:pt x="2764" y="3971"/>
                      </a:lnTo>
                      <a:lnTo>
                        <a:pt x="2767" y="4008"/>
                      </a:lnTo>
                      <a:lnTo>
                        <a:pt x="2770" y="3990"/>
                      </a:lnTo>
                      <a:lnTo>
                        <a:pt x="2773" y="3953"/>
                      </a:lnTo>
                      <a:lnTo>
                        <a:pt x="2775" y="3971"/>
                      </a:lnTo>
                      <a:lnTo>
                        <a:pt x="2779" y="4008"/>
                      </a:lnTo>
                      <a:lnTo>
                        <a:pt x="2781" y="4008"/>
                      </a:lnTo>
                      <a:lnTo>
                        <a:pt x="2784" y="4027"/>
                      </a:lnTo>
                      <a:lnTo>
                        <a:pt x="2787" y="4008"/>
                      </a:lnTo>
                      <a:lnTo>
                        <a:pt x="2790" y="4027"/>
                      </a:lnTo>
                      <a:lnTo>
                        <a:pt x="2792" y="3953"/>
                      </a:lnTo>
                      <a:lnTo>
                        <a:pt x="2796" y="3971"/>
                      </a:lnTo>
                      <a:lnTo>
                        <a:pt x="2798" y="4008"/>
                      </a:lnTo>
                      <a:lnTo>
                        <a:pt x="2801" y="4008"/>
                      </a:lnTo>
                      <a:lnTo>
                        <a:pt x="2804" y="3971"/>
                      </a:lnTo>
                      <a:lnTo>
                        <a:pt x="2807" y="3971"/>
                      </a:lnTo>
                      <a:lnTo>
                        <a:pt x="2809" y="3971"/>
                      </a:lnTo>
                      <a:lnTo>
                        <a:pt x="2813" y="3971"/>
                      </a:lnTo>
                      <a:lnTo>
                        <a:pt x="2815" y="3990"/>
                      </a:lnTo>
                      <a:lnTo>
                        <a:pt x="2818" y="3990"/>
                      </a:lnTo>
                      <a:lnTo>
                        <a:pt x="2821" y="4008"/>
                      </a:lnTo>
                      <a:lnTo>
                        <a:pt x="2824" y="4082"/>
                      </a:lnTo>
                      <a:lnTo>
                        <a:pt x="2826" y="4027"/>
                      </a:lnTo>
                      <a:lnTo>
                        <a:pt x="2830" y="4046"/>
                      </a:lnTo>
                      <a:lnTo>
                        <a:pt x="2832" y="4027"/>
                      </a:lnTo>
                      <a:lnTo>
                        <a:pt x="2835" y="4064"/>
                      </a:lnTo>
                      <a:lnTo>
                        <a:pt x="2838" y="4064"/>
                      </a:lnTo>
                      <a:lnTo>
                        <a:pt x="2841" y="3990"/>
                      </a:lnTo>
                      <a:lnTo>
                        <a:pt x="2843" y="4027"/>
                      </a:lnTo>
                      <a:lnTo>
                        <a:pt x="2847" y="4027"/>
                      </a:lnTo>
                      <a:lnTo>
                        <a:pt x="2849" y="4046"/>
                      </a:lnTo>
                      <a:lnTo>
                        <a:pt x="2852" y="4046"/>
                      </a:lnTo>
                      <a:lnTo>
                        <a:pt x="2855" y="3953"/>
                      </a:lnTo>
                      <a:lnTo>
                        <a:pt x="2858" y="4027"/>
                      </a:lnTo>
                      <a:lnTo>
                        <a:pt x="2860" y="4008"/>
                      </a:lnTo>
                      <a:lnTo>
                        <a:pt x="2863" y="4008"/>
                      </a:lnTo>
                      <a:lnTo>
                        <a:pt x="2866" y="3953"/>
                      </a:lnTo>
                      <a:lnTo>
                        <a:pt x="2868" y="3990"/>
                      </a:lnTo>
                      <a:lnTo>
                        <a:pt x="2872" y="3953"/>
                      </a:lnTo>
                      <a:lnTo>
                        <a:pt x="2874" y="4008"/>
                      </a:lnTo>
                      <a:lnTo>
                        <a:pt x="2877" y="4008"/>
                      </a:lnTo>
                      <a:lnTo>
                        <a:pt x="2880" y="3990"/>
                      </a:lnTo>
                      <a:lnTo>
                        <a:pt x="2883" y="3990"/>
                      </a:lnTo>
                      <a:lnTo>
                        <a:pt x="2885" y="3990"/>
                      </a:lnTo>
                      <a:lnTo>
                        <a:pt x="2889" y="4008"/>
                      </a:lnTo>
                      <a:lnTo>
                        <a:pt x="2891" y="4064"/>
                      </a:lnTo>
                      <a:lnTo>
                        <a:pt x="2894" y="3953"/>
                      </a:lnTo>
                      <a:lnTo>
                        <a:pt x="2897" y="3990"/>
                      </a:lnTo>
                      <a:lnTo>
                        <a:pt x="2900" y="3990"/>
                      </a:lnTo>
                      <a:lnTo>
                        <a:pt x="2902" y="4027"/>
                      </a:lnTo>
                      <a:lnTo>
                        <a:pt x="2906" y="3990"/>
                      </a:lnTo>
                      <a:lnTo>
                        <a:pt x="2908" y="3990"/>
                      </a:lnTo>
                      <a:lnTo>
                        <a:pt x="2911" y="4027"/>
                      </a:lnTo>
                      <a:lnTo>
                        <a:pt x="2914" y="4027"/>
                      </a:lnTo>
                      <a:lnTo>
                        <a:pt x="2917" y="4027"/>
                      </a:lnTo>
                      <a:lnTo>
                        <a:pt x="2919" y="4046"/>
                      </a:lnTo>
                      <a:lnTo>
                        <a:pt x="2923" y="4027"/>
                      </a:lnTo>
                      <a:lnTo>
                        <a:pt x="2925" y="3917"/>
                      </a:lnTo>
                      <a:lnTo>
                        <a:pt x="2928" y="4008"/>
                      </a:lnTo>
                      <a:lnTo>
                        <a:pt x="2931" y="4027"/>
                      </a:lnTo>
                      <a:lnTo>
                        <a:pt x="2934" y="4027"/>
                      </a:lnTo>
                      <a:lnTo>
                        <a:pt x="2936" y="3971"/>
                      </a:lnTo>
                      <a:lnTo>
                        <a:pt x="2940" y="3935"/>
                      </a:lnTo>
                      <a:lnTo>
                        <a:pt x="2942" y="4027"/>
                      </a:lnTo>
                      <a:lnTo>
                        <a:pt x="2945" y="4027"/>
                      </a:lnTo>
                      <a:lnTo>
                        <a:pt x="2948" y="4008"/>
                      </a:lnTo>
                      <a:lnTo>
                        <a:pt x="2951" y="4027"/>
                      </a:lnTo>
                      <a:lnTo>
                        <a:pt x="2953" y="4064"/>
                      </a:lnTo>
                      <a:lnTo>
                        <a:pt x="2957" y="4008"/>
                      </a:lnTo>
                      <a:lnTo>
                        <a:pt x="2959" y="4046"/>
                      </a:lnTo>
                      <a:lnTo>
                        <a:pt x="2962" y="4008"/>
                      </a:lnTo>
                      <a:lnTo>
                        <a:pt x="2965" y="3990"/>
                      </a:lnTo>
                      <a:lnTo>
                        <a:pt x="2968" y="3971"/>
                      </a:lnTo>
                      <a:lnTo>
                        <a:pt x="2970" y="4046"/>
                      </a:lnTo>
                      <a:lnTo>
                        <a:pt x="2974" y="4046"/>
                      </a:lnTo>
                      <a:lnTo>
                        <a:pt x="2976" y="4046"/>
                      </a:lnTo>
                      <a:lnTo>
                        <a:pt x="2979" y="4008"/>
                      </a:lnTo>
                      <a:lnTo>
                        <a:pt x="2982" y="4046"/>
                      </a:lnTo>
                      <a:lnTo>
                        <a:pt x="2984" y="4046"/>
                      </a:lnTo>
                      <a:lnTo>
                        <a:pt x="2987" y="4046"/>
                      </a:lnTo>
                      <a:lnTo>
                        <a:pt x="2990" y="3971"/>
                      </a:lnTo>
                      <a:lnTo>
                        <a:pt x="2993" y="4008"/>
                      </a:lnTo>
                      <a:lnTo>
                        <a:pt x="2995" y="3990"/>
                      </a:lnTo>
                      <a:lnTo>
                        <a:pt x="2999" y="4027"/>
                      </a:lnTo>
                      <a:lnTo>
                        <a:pt x="3001" y="4008"/>
                      </a:lnTo>
                      <a:lnTo>
                        <a:pt x="3004" y="3990"/>
                      </a:lnTo>
                      <a:lnTo>
                        <a:pt x="3007" y="3953"/>
                      </a:lnTo>
                      <a:lnTo>
                        <a:pt x="3010" y="3971"/>
                      </a:lnTo>
                      <a:lnTo>
                        <a:pt x="3012" y="3953"/>
                      </a:lnTo>
                      <a:lnTo>
                        <a:pt x="3016" y="4008"/>
                      </a:lnTo>
                      <a:lnTo>
                        <a:pt x="3018" y="3917"/>
                      </a:lnTo>
                      <a:lnTo>
                        <a:pt x="3021" y="3953"/>
                      </a:lnTo>
                      <a:lnTo>
                        <a:pt x="3024" y="3971"/>
                      </a:lnTo>
                      <a:lnTo>
                        <a:pt x="3027" y="3990"/>
                      </a:lnTo>
                      <a:lnTo>
                        <a:pt x="3029" y="3935"/>
                      </a:lnTo>
                      <a:lnTo>
                        <a:pt x="3033" y="3935"/>
                      </a:lnTo>
                      <a:lnTo>
                        <a:pt x="3035" y="3861"/>
                      </a:lnTo>
                      <a:lnTo>
                        <a:pt x="3038" y="3861"/>
                      </a:lnTo>
                      <a:lnTo>
                        <a:pt x="3041" y="3897"/>
                      </a:lnTo>
                      <a:lnTo>
                        <a:pt x="3044" y="3935"/>
                      </a:lnTo>
                      <a:lnTo>
                        <a:pt x="3046" y="3953"/>
                      </a:lnTo>
                      <a:lnTo>
                        <a:pt x="3050" y="3953"/>
                      </a:lnTo>
                      <a:lnTo>
                        <a:pt x="3052" y="3990"/>
                      </a:lnTo>
                      <a:lnTo>
                        <a:pt x="3055" y="4008"/>
                      </a:lnTo>
                      <a:lnTo>
                        <a:pt x="3058" y="3990"/>
                      </a:lnTo>
                      <a:lnTo>
                        <a:pt x="3061" y="3953"/>
                      </a:lnTo>
                      <a:lnTo>
                        <a:pt x="3063" y="3935"/>
                      </a:lnTo>
                      <a:lnTo>
                        <a:pt x="3067" y="3990"/>
                      </a:lnTo>
                      <a:lnTo>
                        <a:pt x="3069" y="4008"/>
                      </a:lnTo>
                      <a:lnTo>
                        <a:pt x="3072" y="3953"/>
                      </a:lnTo>
                      <a:lnTo>
                        <a:pt x="3075" y="3953"/>
                      </a:lnTo>
                      <a:lnTo>
                        <a:pt x="3078" y="3990"/>
                      </a:lnTo>
                      <a:lnTo>
                        <a:pt x="3080" y="3971"/>
                      </a:lnTo>
                      <a:lnTo>
                        <a:pt x="3084" y="3971"/>
                      </a:lnTo>
                      <a:lnTo>
                        <a:pt x="3086" y="3935"/>
                      </a:lnTo>
                      <a:lnTo>
                        <a:pt x="3089" y="3990"/>
                      </a:lnTo>
                      <a:lnTo>
                        <a:pt x="3092" y="3917"/>
                      </a:lnTo>
                      <a:lnTo>
                        <a:pt x="3095" y="3990"/>
                      </a:lnTo>
                      <a:lnTo>
                        <a:pt x="3097" y="3861"/>
                      </a:lnTo>
                      <a:lnTo>
                        <a:pt x="3101" y="3971"/>
                      </a:lnTo>
                      <a:lnTo>
                        <a:pt x="3103" y="3953"/>
                      </a:lnTo>
                      <a:lnTo>
                        <a:pt x="3106" y="4008"/>
                      </a:lnTo>
                      <a:lnTo>
                        <a:pt x="3109" y="3917"/>
                      </a:lnTo>
                      <a:lnTo>
                        <a:pt x="3112" y="3990"/>
                      </a:lnTo>
                      <a:lnTo>
                        <a:pt x="3114" y="3935"/>
                      </a:lnTo>
                      <a:lnTo>
                        <a:pt x="3118" y="3971"/>
                      </a:lnTo>
                      <a:lnTo>
                        <a:pt x="3120" y="4008"/>
                      </a:lnTo>
                      <a:lnTo>
                        <a:pt x="3123" y="3971"/>
                      </a:lnTo>
                      <a:lnTo>
                        <a:pt x="3126" y="3935"/>
                      </a:lnTo>
                      <a:lnTo>
                        <a:pt x="3128" y="3935"/>
                      </a:lnTo>
                      <a:lnTo>
                        <a:pt x="3131" y="3971"/>
                      </a:lnTo>
                      <a:lnTo>
                        <a:pt x="3134" y="3990"/>
                      </a:lnTo>
                      <a:lnTo>
                        <a:pt x="3137" y="3935"/>
                      </a:lnTo>
                      <a:lnTo>
                        <a:pt x="3139" y="3897"/>
                      </a:lnTo>
                      <a:lnTo>
                        <a:pt x="3143" y="3824"/>
                      </a:lnTo>
                      <a:lnTo>
                        <a:pt x="3145" y="3492"/>
                      </a:lnTo>
                      <a:lnTo>
                        <a:pt x="3148" y="3085"/>
                      </a:lnTo>
                      <a:lnTo>
                        <a:pt x="3151" y="2401"/>
                      </a:lnTo>
                      <a:lnTo>
                        <a:pt x="3154" y="1219"/>
                      </a:lnTo>
                      <a:lnTo>
                        <a:pt x="3156" y="130"/>
                      </a:lnTo>
                      <a:lnTo>
                        <a:pt x="3160" y="0"/>
                      </a:lnTo>
                      <a:lnTo>
                        <a:pt x="3162" y="444"/>
                      </a:lnTo>
                      <a:lnTo>
                        <a:pt x="3165" y="1460"/>
                      </a:lnTo>
                      <a:lnTo>
                        <a:pt x="3168" y="2180"/>
                      </a:lnTo>
                      <a:lnTo>
                        <a:pt x="3171" y="2439"/>
                      </a:lnTo>
                      <a:lnTo>
                        <a:pt x="3173" y="2771"/>
                      </a:lnTo>
                      <a:lnTo>
                        <a:pt x="3177" y="3029"/>
                      </a:lnTo>
                      <a:lnTo>
                        <a:pt x="3179" y="3325"/>
                      </a:lnTo>
                      <a:lnTo>
                        <a:pt x="3182" y="3547"/>
                      </a:lnTo>
                      <a:lnTo>
                        <a:pt x="3185" y="3676"/>
                      </a:lnTo>
                      <a:lnTo>
                        <a:pt x="3188" y="3657"/>
                      </a:lnTo>
                      <a:lnTo>
                        <a:pt x="3190" y="3657"/>
                      </a:lnTo>
                      <a:lnTo>
                        <a:pt x="3194" y="3732"/>
                      </a:lnTo>
                      <a:lnTo>
                        <a:pt x="3196" y="3768"/>
                      </a:lnTo>
                      <a:lnTo>
                        <a:pt x="3199" y="3861"/>
                      </a:lnTo>
                      <a:lnTo>
                        <a:pt x="3202" y="3806"/>
                      </a:lnTo>
                      <a:lnTo>
                        <a:pt x="3205" y="3953"/>
                      </a:lnTo>
                      <a:lnTo>
                        <a:pt x="3207" y="3953"/>
                      </a:lnTo>
                      <a:lnTo>
                        <a:pt x="3211" y="3861"/>
                      </a:lnTo>
                      <a:lnTo>
                        <a:pt x="3213" y="3953"/>
                      </a:lnTo>
                      <a:lnTo>
                        <a:pt x="3216" y="3842"/>
                      </a:lnTo>
                      <a:lnTo>
                        <a:pt x="3219" y="3861"/>
                      </a:lnTo>
                      <a:lnTo>
                        <a:pt x="3222" y="3935"/>
                      </a:lnTo>
                      <a:lnTo>
                        <a:pt x="3224" y="3897"/>
                      </a:lnTo>
                      <a:lnTo>
                        <a:pt x="3228" y="3897"/>
                      </a:lnTo>
                      <a:lnTo>
                        <a:pt x="3230" y="3935"/>
                      </a:lnTo>
                      <a:lnTo>
                        <a:pt x="3234" y="3917"/>
                      </a:lnTo>
                      <a:lnTo>
                        <a:pt x="3236" y="3879"/>
                      </a:lnTo>
                      <a:lnTo>
                        <a:pt x="3239" y="3861"/>
                      </a:lnTo>
                      <a:lnTo>
                        <a:pt x="3241" y="3953"/>
                      </a:lnTo>
                      <a:lnTo>
                        <a:pt x="3245" y="3897"/>
                      </a:lnTo>
                      <a:lnTo>
                        <a:pt x="3247" y="3935"/>
                      </a:lnTo>
                      <a:lnTo>
                        <a:pt x="3251" y="3935"/>
                      </a:lnTo>
                      <a:lnTo>
                        <a:pt x="3253" y="3990"/>
                      </a:lnTo>
                      <a:lnTo>
                        <a:pt x="3256" y="3953"/>
                      </a:lnTo>
                      <a:lnTo>
                        <a:pt x="3258" y="3917"/>
                      </a:lnTo>
                      <a:lnTo>
                        <a:pt x="3262" y="3879"/>
                      </a:lnTo>
                      <a:lnTo>
                        <a:pt x="3264" y="3953"/>
                      </a:lnTo>
                      <a:lnTo>
                        <a:pt x="3268" y="3879"/>
                      </a:lnTo>
                      <a:lnTo>
                        <a:pt x="3270" y="3897"/>
                      </a:lnTo>
                      <a:lnTo>
                        <a:pt x="3273" y="3713"/>
                      </a:lnTo>
                      <a:lnTo>
                        <a:pt x="3275" y="3547"/>
                      </a:lnTo>
                      <a:lnTo>
                        <a:pt x="3279" y="3140"/>
                      </a:lnTo>
                      <a:lnTo>
                        <a:pt x="3281" y="2864"/>
                      </a:lnTo>
                      <a:lnTo>
                        <a:pt x="3285" y="2401"/>
                      </a:lnTo>
                      <a:lnTo>
                        <a:pt x="3287" y="2032"/>
                      </a:lnTo>
                      <a:lnTo>
                        <a:pt x="3290" y="2161"/>
                      </a:lnTo>
                      <a:lnTo>
                        <a:pt x="3292" y="2586"/>
                      </a:lnTo>
                      <a:lnTo>
                        <a:pt x="3296" y="2974"/>
                      </a:lnTo>
                      <a:lnTo>
                        <a:pt x="3298" y="3140"/>
                      </a:lnTo>
                      <a:lnTo>
                        <a:pt x="3302" y="3362"/>
                      </a:lnTo>
                      <a:lnTo>
                        <a:pt x="3304" y="3492"/>
                      </a:lnTo>
                      <a:lnTo>
                        <a:pt x="3307" y="3657"/>
                      </a:lnTo>
                      <a:lnTo>
                        <a:pt x="3309" y="3768"/>
                      </a:lnTo>
                      <a:lnTo>
                        <a:pt x="3312" y="3806"/>
                      </a:lnTo>
                      <a:lnTo>
                        <a:pt x="3315" y="3786"/>
                      </a:lnTo>
                      <a:lnTo>
                        <a:pt x="3317" y="3861"/>
                      </a:lnTo>
                      <a:lnTo>
                        <a:pt x="3321" y="3917"/>
                      </a:lnTo>
                      <a:lnTo>
                        <a:pt x="3323" y="3842"/>
                      </a:lnTo>
                      <a:lnTo>
                        <a:pt x="3327" y="3953"/>
                      </a:lnTo>
                      <a:lnTo>
                        <a:pt x="3329" y="3897"/>
                      </a:lnTo>
                      <a:lnTo>
                        <a:pt x="3332" y="3842"/>
                      </a:lnTo>
                      <a:lnTo>
                        <a:pt x="3334" y="3824"/>
                      </a:lnTo>
                      <a:lnTo>
                        <a:pt x="3338" y="3897"/>
                      </a:lnTo>
                      <a:lnTo>
                        <a:pt x="3340" y="3953"/>
                      </a:lnTo>
                      <a:lnTo>
                        <a:pt x="3344" y="3990"/>
                      </a:lnTo>
                      <a:lnTo>
                        <a:pt x="3346" y="3917"/>
                      </a:lnTo>
                      <a:lnTo>
                        <a:pt x="3349" y="4008"/>
                      </a:lnTo>
                      <a:lnTo>
                        <a:pt x="3351" y="3953"/>
                      </a:lnTo>
                      <a:lnTo>
                        <a:pt x="3355" y="4008"/>
                      </a:lnTo>
                      <a:lnTo>
                        <a:pt x="3357" y="3935"/>
                      </a:lnTo>
                      <a:lnTo>
                        <a:pt x="3361" y="3917"/>
                      </a:lnTo>
                      <a:lnTo>
                        <a:pt x="3363" y="3990"/>
                      </a:lnTo>
                      <a:lnTo>
                        <a:pt x="3366" y="3935"/>
                      </a:lnTo>
                      <a:lnTo>
                        <a:pt x="3368" y="3917"/>
                      </a:lnTo>
                      <a:lnTo>
                        <a:pt x="3372" y="3935"/>
                      </a:lnTo>
                      <a:lnTo>
                        <a:pt x="3374" y="3990"/>
                      </a:lnTo>
                      <a:lnTo>
                        <a:pt x="3378" y="4008"/>
                      </a:lnTo>
                      <a:lnTo>
                        <a:pt x="3380" y="3971"/>
                      </a:lnTo>
                      <a:lnTo>
                        <a:pt x="3383" y="3953"/>
                      </a:lnTo>
                      <a:lnTo>
                        <a:pt x="3385" y="3917"/>
                      </a:lnTo>
                      <a:lnTo>
                        <a:pt x="3389" y="3953"/>
                      </a:lnTo>
                      <a:lnTo>
                        <a:pt x="3391" y="3953"/>
                      </a:lnTo>
                      <a:lnTo>
                        <a:pt x="3395" y="3935"/>
                      </a:lnTo>
                      <a:lnTo>
                        <a:pt x="3397" y="3879"/>
                      </a:lnTo>
                      <a:lnTo>
                        <a:pt x="3400" y="3806"/>
                      </a:lnTo>
                      <a:lnTo>
                        <a:pt x="3403" y="3750"/>
                      </a:lnTo>
                      <a:lnTo>
                        <a:pt x="3406" y="3695"/>
                      </a:lnTo>
                      <a:lnTo>
                        <a:pt x="3408" y="3510"/>
                      </a:lnTo>
                      <a:lnTo>
                        <a:pt x="3412" y="3362"/>
                      </a:lnTo>
                      <a:lnTo>
                        <a:pt x="3414" y="3251"/>
                      </a:lnTo>
                      <a:lnTo>
                        <a:pt x="3417" y="3233"/>
                      </a:lnTo>
                      <a:lnTo>
                        <a:pt x="3420" y="3399"/>
                      </a:lnTo>
                      <a:lnTo>
                        <a:pt x="3423" y="3565"/>
                      </a:lnTo>
                      <a:lnTo>
                        <a:pt x="3425" y="3657"/>
                      </a:lnTo>
                      <a:lnTo>
                        <a:pt x="3429" y="3732"/>
                      </a:lnTo>
                      <a:lnTo>
                        <a:pt x="3431" y="3786"/>
                      </a:lnTo>
                      <a:lnTo>
                        <a:pt x="3434" y="3861"/>
                      </a:lnTo>
                      <a:lnTo>
                        <a:pt x="3437" y="3879"/>
                      </a:lnTo>
                      <a:lnTo>
                        <a:pt x="3440" y="3861"/>
                      </a:lnTo>
                      <a:lnTo>
                        <a:pt x="3442" y="3897"/>
                      </a:lnTo>
                      <a:lnTo>
                        <a:pt x="3446" y="3917"/>
                      </a:lnTo>
                      <a:lnTo>
                        <a:pt x="3448" y="3861"/>
                      </a:lnTo>
                      <a:lnTo>
                        <a:pt x="3451" y="3897"/>
                      </a:lnTo>
                      <a:lnTo>
                        <a:pt x="3454" y="3917"/>
                      </a:lnTo>
                      <a:lnTo>
                        <a:pt x="3457" y="3971"/>
                      </a:lnTo>
                      <a:lnTo>
                        <a:pt x="3459" y="3917"/>
                      </a:lnTo>
                      <a:lnTo>
                        <a:pt x="3463" y="3971"/>
                      </a:lnTo>
                      <a:lnTo>
                        <a:pt x="3465" y="3917"/>
                      </a:lnTo>
                      <a:lnTo>
                        <a:pt x="3468" y="3935"/>
                      </a:lnTo>
                      <a:lnTo>
                        <a:pt x="3471" y="3879"/>
                      </a:lnTo>
                      <a:lnTo>
                        <a:pt x="3474" y="3879"/>
                      </a:lnTo>
                      <a:lnTo>
                        <a:pt x="3476" y="3897"/>
                      </a:lnTo>
                      <a:lnTo>
                        <a:pt x="3480" y="3917"/>
                      </a:lnTo>
                      <a:lnTo>
                        <a:pt x="3482" y="3879"/>
                      </a:lnTo>
                      <a:lnTo>
                        <a:pt x="3485" y="3935"/>
                      </a:lnTo>
                      <a:lnTo>
                        <a:pt x="3488" y="3917"/>
                      </a:lnTo>
                      <a:lnTo>
                        <a:pt x="3491" y="4008"/>
                      </a:lnTo>
                      <a:lnTo>
                        <a:pt x="3493" y="3971"/>
                      </a:lnTo>
                      <a:lnTo>
                        <a:pt x="3497" y="3990"/>
                      </a:lnTo>
                      <a:lnTo>
                        <a:pt x="3499" y="4008"/>
                      </a:lnTo>
                      <a:lnTo>
                        <a:pt x="3502" y="4008"/>
                      </a:lnTo>
                      <a:lnTo>
                        <a:pt x="3505" y="3990"/>
                      </a:lnTo>
                      <a:lnTo>
                        <a:pt x="3508" y="4008"/>
                      </a:lnTo>
                      <a:lnTo>
                        <a:pt x="3510" y="3990"/>
                      </a:lnTo>
                      <a:lnTo>
                        <a:pt x="3514" y="3971"/>
                      </a:lnTo>
                      <a:lnTo>
                        <a:pt x="3516" y="3953"/>
                      </a:lnTo>
                      <a:lnTo>
                        <a:pt x="3519" y="3935"/>
                      </a:lnTo>
                      <a:lnTo>
                        <a:pt x="3522" y="3953"/>
                      </a:lnTo>
                      <a:lnTo>
                        <a:pt x="3525" y="3953"/>
                      </a:lnTo>
                      <a:lnTo>
                        <a:pt x="3527" y="3897"/>
                      </a:lnTo>
                      <a:lnTo>
                        <a:pt x="3531" y="3879"/>
                      </a:lnTo>
                      <a:lnTo>
                        <a:pt x="3533" y="3879"/>
                      </a:lnTo>
                      <a:lnTo>
                        <a:pt x="3536" y="3897"/>
                      </a:lnTo>
                      <a:lnTo>
                        <a:pt x="3539" y="3897"/>
                      </a:lnTo>
                      <a:lnTo>
                        <a:pt x="3542" y="3824"/>
                      </a:lnTo>
                      <a:lnTo>
                        <a:pt x="3544" y="3861"/>
                      </a:lnTo>
                      <a:lnTo>
                        <a:pt x="3548" y="3824"/>
                      </a:lnTo>
                      <a:lnTo>
                        <a:pt x="3550" y="3879"/>
                      </a:lnTo>
                      <a:lnTo>
                        <a:pt x="3553" y="3824"/>
                      </a:lnTo>
                      <a:lnTo>
                        <a:pt x="3556" y="3824"/>
                      </a:lnTo>
                      <a:lnTo>
                        <a:pt x="3559" y="3879"/>
                      </a:lnTo>
                      <a:lnTo>
                        <a:pt x="3561" y="3917"/>
                      </a:lnTo>
                      <a:lnTo>
                        <a:pt x="3565" y="3897"/>
                      </a:lnTo>
                      <a:lnTo>
                        <a:pt x="3567" y="4008"/>
                      </a:lnTo>
                      <a:lnTo>
                        <a:pt x="3569" y="4027"/>
                      </a:lnTo>
                      <a:lnTo>
                        <a:pt x="3573" y="4027"/>
                      </a:lnTo>
                      <a:lnTo>
                        <a:pt x="3575" y="3990"/>
                      </a:lnTo>
                      <a:lnTo>
                        <a:pt x="3578" y="3953"/>
                      </a:lnTo>
                      <a:lnTo>
                        <a:pt x="3581" y="4008"/>
                      </a:lnTo>
                      <a:lnTo>
                        <a:pt x="3584" y="3953"/>
                      </a:lnTo>
                      <a:lnTo>
                        <a:pt x="3586" y="3953"/>
                      </a:lnTo>
                      <a:lnTo>
                        <a:pt x="3590" y="3917"/>
                      </a:lnTo>
                      <a:lnTo>
                        <a:pt x="3592" y="3971"/>
                      </a:lnTo>
                      <a:lnTo>
                        <a:pt x="3595" y="3953"/>
                      </a:lnTo>
                      <a:lnTo>
                        <a:pt x="3598" y="3917"/>
                      </a:lnTo>
                      <a:lnTo>
                        <a:pt x="3601" y="3917"/>
                      </a:lnTo>
                      <a:lnTo>
                        <a:pt x="3603" y="3990"/>
                      </a:lnTo>
                      <a:lnTo>
                        <a:pt x="3607" y="4008"/>
                      </a:lnTo>
                      <a:lnTo>
                        <a:pt x="3609" y="4008"/>
                      </a:lnTo>
                      <a:lnTo>
                        <a:pt x="3612" y="4008"/>
                      </a:lnTo>
                      <a:lnTo>
                        <a:pt x="3615" y="4008"/>
                      </a:lnTo>
                      <a:lnTo>
                        <a:pt x="3618" y="4046"/>
                      </a:lnTo>
                      <a:lnTo>
                        <a:pt x="3620" y="3935"/>
                      </a:lnTo>
                      <a:lnTo>
                        <a:pt x="3624" y="4046"/>
                      </a:lnTo>
                      <a:lnTo>
                        <a:pt x="3626" y="4027"/>
                      </a:lnTo>
                      <a:lnTo>
                        <a:pt x="3629" y="4027"/>
                      </a:lnTo>
                      <a:lnTo>
                        <a:pt x="3632" y="4027"/>
                      </a:lnTo>
                      <a:lnTo>
                        <a:pt x="3635" y="4027"/>
                      </a:lnTo>
                      <a:lnTo>
                        <a:pt x="3637" y="4008"/>
                      </a:lnTo>
                      <a:lnTo>
                        <a:pt x="3641" y="3971"/>
                      </a:lnTo>
                      <a:lnTo>
                        <a:pt x="3643" y="3990"/>
                      </a:lnTo>
                      <a:lnTo>
                        <a:pt x="3646" y="3971"/>
                      </a:lnTo>
                      <a:lnTo>
                        <a:pt x="3649" y="3971"/>
                      </a:lnTo>
                      <a:lnTo>
                        <a:pt x="3652" y="3917"/>
                      </a:lnTo>
                      <a:lnTo>
                        <a:pt x="3654" y="4027"/>
                      </a:lnTo>
                      <a:lnTo>
                        <a:pt x="3658" y="3897"/>
                      </a:lnTo>
                      <a:lnTo>
                        <a:pt x="3660" y="3990"/>
                      </a:lnTo>
                      <a:lnTo>
                        <a:pt x="3663" y="3953"/>
                      </a:lnTo>
                      <a:lnTo>
                        <a:pt x="3666" y="3971"/>
                      </a:lnTo>
                      <a:lnTo>
                        <a:pt x="3669" y="3824"/>
                      </a:lnTo>
                      <a:lnTo>
                        <a:pt x="3671" y="3879"/>
                      </a:lnTo>
                      <a:lnTo>
                        <a:pt x="3675" y="3971"/>
                      </a:lnTo>
                      <a:lnTo>
                        <a:pt x="3677" y="3990"/>
                      </a:lnTo>
                      <a:lnTo>
                        <a:pt x="3680" y="3990"/>
                      </a:lnTo>
                      <a:lnTo>
                        <a:pt x="3683" y="4027"/>
                      </a:lnTo>
                      <a:lnTo>
                        <a:pt x="3686" y="3990"/>
                      </a:lnTo>
                      <a:lnTo>
                        <a:pt x="3688" y="4008"/>
                      </a:lnTo>
                      <a:lnTo>
                        <a:pt x="3692" y="3971"/>
                      </a:lnTo>
                      <a:lnTo>
                        <a:pt x="3694" y="4027"/>
                      </a:lnTo>
                      <a:lnTo>
                        <a:pt x="3697" y="4008"/>
                      </a:lnTo>
                      <a:lnTo>
                        <a:pt x="3700" y="4008"/>
                      </a:lnTo>
                      <a:lnTo>
                        <a:pt x="3703" y="4008"/>
                      </a:lnTo>
                      <a:lnTo>
                        <a:pt x="3705" y="4082"/>
                      </a:lnTo>
                      <a:lnTo>
                        <a:pt x="3709" y="4046"/>
                      </a:lnTo>
                      <a:lnTo>
                        <a:pt x="3711" y="4008"/>
                      </a:lnTo>
                      <a:lnTo>
                        <a:pt x="3714" y="4008"/>
                      </a:lnTo>
                      <a:lnTo>
                        <a:pt x="3717" y="4027"/>
                      </a:lnTo>
                      <a:lnTo>
                        <a:pt x="3720" y="4046"/>
                      </a:lnTo>
                      <a:lnTo>
                        <a:pt x="3722" y="4046"/>
                      </a:lnTo>
                      <a:lnTo>
                        <a:pt x="3726" y="4008"/>
                      </a:lnTo>
                      <a:lnTo>
                        <a:pt x="3728" y="4027"/>
                      </a:lnTo>
                      <a:lnTo>
                        <a:pt x="3731" y="4008"/>
                      </a:lnTo>
                      <a:lnTo>
                        <a:pt x="3734" y="4046"/>
                      </a:lnTo>
                      <a:lnTo>
                        <a:pt x="3737" y="3971"/>
                      </a:lnTo>
                      <a:lnTo>
                        <a:pt x="3739" y="3990"/>
                      </a:lnTo>
                      <a:lnTo>
                        <a:pt x="3743" y="4008"/>
                      </a:lnTo>
                      <a:lnTo>
                        <a:pt x="3745" y="4064"/>
                      </a:lnTo>
                      <a:lnTo>
                        <a:pt x="3748" y="4027"/>
                      </a:lnTo>
                      <a:lnTo>
                        <a:pt x="3751" y="4046"/>
                      </a:lnTo>
                      <a:lnTo>
                        <a:pt x="3754" y="4008"/>
                      </a:lnTo>
                      <a:lnTo>
                        <a:pt x="3756" y="4008"/>
                      </a:lnTo>
                      <a:lnTo>
                        <a:pt x="3760" y="4027"/>
                      </a:lnTo>
                      <a:lnTo>
                        <a:pt x="3762" y="3990"/>
                      </a:lnTo>
                      <a:lnTo>
                        <a:pt x="3765" y="3953"/>
                      </a:lnTo>
                      <a:lnTo>
                        <a:pt x="3768" y="4064"/>
                      </a:lnTo>
                      <a:lnTo>
                        <a:pt x="3771" y="3990"/>
                      </a:lnTo>
                      <a:lnTo>
                        <a:pt x="3773" y="4101"/>
                      </a:lnTo>
                      <a:lnTo>
                        <a:pt x="3777" y="3953"/>
                      </a:lnTo>
                      <a:lnTo>
                        <a:pt x="3779" y="3917"/>
                      </a:lnTo>
                      <a:lnTo>
                        <a:pt x="3782" y="4027"/>
                      </a:lnTo>
                      <a:lnTo>
                        <a:pt x="3785" y="3879"/>
                      </a:lnTo>
                      <a:lnTo>
                        <a:pt x="3788" y="4027"/>
                      </a:lnTo>
                      <a:lnTo>
                        <a:pt x="3790" y="3990"/>
                      </a:lnTo>
                      <a:lnTo>
                        <a:pt x="3794" y="4046"/>
                      </a:lnTo>
                      <a:lnTo>
                        <a:pt x="3796" y="4027"/>
                      </a:lnTo>
                      <a:lnTo>
                        <a:pt x="3799" y="4008"/>
                      </a:lnTo>
                      <a:lnTo>
                        <a:pt x="3802" y="4008"/>
                      </a:lnTo>
                      <a:lnTo>
                        <a:pt x="3805" y="4027"/>
                      </a:lnTo>
                      <a:lnTo>
                        <a:pt x="3807" y="3990"/>
                      </a:lnTo>
                      <a:lnTo>
                        <a:pt x="3811" y="4046"/>
                      </a:lnTo>
                      <a:lnTo>
                        <a:pt x="3813" y="4046"/>
                      </a:lnTo>
                      <a:lnTo>
                        <a:pt x="3816" y="4082"/>
                      </a:lnTo>
                      <a:lnTo>
                        <a:pt x="3819" y="4064"/>
                      </a:lnTo>
                      <a:lnTo>
                        <a:pt x="3822" y="4008"/>
                      </a:lnTo>
                      <a:lnTo>
                        <a:pt x="3824" y="4008"/>
                      </a:lnTo>
                      <a:lnTo>
                        <a:pt x="3828" y="4027"/>
                      </a:lnTo>
                      <a:lnTo>
                        <a:pt x="3830" y="4008"/>
                      </a:lnTo>
                      <a:lnTo>
                        <a:pt x="3833" y="3990"/>
                      </a:lnTo>
                      <a:lnTo>
                        <a:pt x="3836" y="3990"/>
                      </a:lnTo>
                      <a:lnTo>
                        <a:pt x="3839" y="4046"/>
                      </a:lnTo>
                      <a:lnTo>
                        <a:pt x="3841" y="4027"/>
                      </a:lnTo>
                      <a:lnTo>
                        <a:pt x="3845" y="4046"/>
                      </a:lnTo>
                      <a:lnTo>
                        <a:pt x="3847" y="3953"/>
                      </a:lnTo>
                      <a:lnTo>
                        <a:pt x="3850" y="4008"/>
                      </a:lnTo>
                      <a:lnTo>
                        <a:pt x="3853" y="4046"/>
                      </a:lnTo>
                      <a:lnTo>
                        <a:pt x="3856" y="3971"/>
                      </a:lnTo>
                      <a:lnTo>
                        <a:pt x="3858" y="3971"/>
                      </a:lnTo>
                      <a:lnTo>
                        <a:pt x="3862" y="3917"/>
                      </a:lnTo>
                      <a:lnTo>
                        <a:pt x="3864" y="3879"/>
                      </a:lnTo>
                      <a:lnTo>
                        <a:pt x="3868" y="3917"/>
                      </a:lnTo>
                      <a:lnTo>
                        <a:pt x="3870" y="3917"/>
                      </a:lnTo>
                      <a:lnTo>
                        <a:pt x="3873" y="3935"/>
                      </a:lnTo>
                      <a:lnTo>
                        <a:pt x="3875" y="4027"/>
                      </a:lnTo>
                      <a:lnTo>
                        <a:pt x="3879" y="3990"/>
                      </a:lnTo>
                      <a:lnTo>
                        <a:pt x="3881" y="4008"/>
                      </a:lnTo>
                      <a:lnTo>
                        <a:pt x="3885" y="3971"/>
                      </a:lnTo>
                      <a:lnTo>
                        <a:pt x="3887" y="4027"/>
                      </a:lnTo>
                      <a:lnTo>
                        <a:pt x="3890" y="4064"/>
                      </a:lnTo>
                      <a:lnTo>
                        <a:pt x="3892" y="4082"/>
                      </a:lnTo>
                      <a:lnTo>
                        <a:pt x="3896" y="4027"/>
                      </a:lnTo>
                      <a:lnTo>
                        <a:pt x="3898" y="4064"/>
                      </a:lnTo>
                      <a:lnTo>
                        <a:pt x="3902" y="3990"/>
                      </a:lnTo>
                      <a:lnTo>
                        <a:pt x="3904" y="3971"/>
                      </a:lnTo>
                      <a:lnTo>
                        <a:pt x="3907" y="4027"/>
                      </a:lnTo>
                      <a:lnTo>
                        <a:pt x="3909" y="4008"/>
                      </a:lnTo>
                      <a:lnTo>
                        <a:pt x="3913" y="3935"/>
                      </a:lnTo>
                      <a:lnTo>
                        <a:pt x="3915" y="3917"/>
                      </a:lnTo>
                      <a:lnTo>
                        <a:pt x="3919" y="3953"/>
                      </a:lnTo>
                      <a:lnTo>
                        <a:pt x="3921" y="3953"/>
                      </a:lnTo>
                      <a:lnTo>
                        <a:pt x="3924" y="4027"/>
                      </a:lnTo>
                      <a:lnTo>
                        <a:pt x="3926" y="3990"/>
                      </a:lnTo>
                      <a:lnTo>
                        <a:pt x="3930" y="3953"/>
                      </a:lnTo>
                      <a:lnTo>
                        <a:pt x="3932" y="4008"/>
                      </a:lnTo>
                      <a:lnTo>
                        <a:pt x="3936" y="3953"/>
                      </a:lnTo>
                      <a:lnTo>
                        <a:pt x="3938" y="4027"/>
                      </a:lnTo>
                      <a:lnTo>
                        <a:pt x="3941" y="4027"/>
                      </a:lnTo>
                      <a:lnTo>
                        <a:pt x="3943" y="3971"/>
                      </a:lnTo>
                      <a:lnTo>
                        <a:pt x="3947" y="3971"/>
                      </a:lnTo>
                      <a:lnTo>
                        <a:pt x="3949" y="4027"/>
                      </a:lnTo>
                      <a:lnTo>
                        <a:pt x="3953" y="3953"/>
                      </a:lnTo>
                      <a:lnTo>
                        <a:pt x="3955" y="3953"/>
                      </a:lnTo>
                      <a:lnTo>
                        <a:pt x="3958" y="3953"/>
                      </a:lnTo>
                      <a:lnTo>
                        <a:pt x="3961" y="4027"/>
                      </a:lnTo>
                      <a:lnTo>
                        <a:pt x="3964" y="3971"/>
                      </a:lnTo>
                      <a:lnTo>
                        <a:pt x="3966" y="4027"/>
                      </a:lnTo>
                      <a:lnTo>
                        <a:pt x="3970" y="3990"/>
                      </a:lnTo>
                      <a:lnTo>
                        <a:pt x="3972" y="3953"/>
                      </a:lnTo>
                      <a:lnTo>
                        <a:pt x="3975" y="4027"/>
                      </a:lnTo>
                      <a:lnTo>
                        <a:pt x="3978" y="4046"/>
                      </a:lnTo>
                      <a:lnTo>
                        <a:pt x="3981" y="3971"/>
                      </a:lnTo>
                      <a:lnTo>
                        <a:pt x="3983" y="3990"/>
                      </a:lnTo>
                      <a:lnTo>
                        <a:pt x="3987" y="3971"/>
                      </a:lnTo>
                      <a:lnTo>
                        <a:pt x="3989" y="3953"/>
                      </a:lnTo>
                      <a:lnTo>
                        <a:pt x="3992" y="3971"/>
                      </a:lnTo>
                      <a:lnTo>
                        <a:pt x="3995" y="3953"/>
                      </a:lnTo>
                      <a:lnTo>
                        <a:pt x="3998" y="3953"/>
                      </a:lnTo>
                      <a:lnTo>
                        <a:pt x="4000" y="3935"/>
                      </a:lnTo>
                      <a:lnTo>
                        <a:pt x="4004" y="3917"/>
                      </a:lnTo>
                      <a:lnTo>
                        <a:pt x="4006" y="3953"/>
                      </a:lnTo>
                      <a:lnTo>
                        <a:pt x="4009" y="4046"/>
                      </a:lnTo>
                      <a:lnTo>
                        <a:pt x="4012" y="3971"/>
                      </a:lnTo>
                      <a:lnTo>
                        <a:pt x="4015" y="3971"/>
                      </a:lnTo>
                      <a:lnTo>
                        <a:pt x="4017" y="3990"/>
                      </a:lnTo>
                      <a:lnTo>
                        <a:pt x="4021" y="4027"/>
                      </a:lnTo>
                      <a:lnTo>
                        <a:pt x="4023" y="3953"/>
                      </a:lnTo>
                      <a:lnTo>
                        <a:pt x="4026" y="3935"/>
                      </a:lnTo>
                      <a:lnTo>
                        <a:pt x="4029" y="4046"/>
                      </a:lnTo>
                      <a:lnTo>
                        <a:pt x="4032" y="4082"/>
                      </a:lnTo>
                      <a:lnTo>
                        <a:pt x="4034" y="4046"/>
                      </a:lnTo>
                      <a:lnTo>
                        <a:pt x="4038" y="3917"/>
                      </a:lnTo>
                      <a:lnTo>
                        <a:pt x="4040" y="3971"/>
                      </a:lnTo>
                      <a:lnTo>
                        <a:pt x="4043" y="3971"/>
                      </a:lnTo>
                      <a:lnTo>
                        <a:pt x="4046" y="3971"/>
                      </a:lnTo>
                      <a:lnTo>
                        <a:pt x="4049" y="3935"/>
                      </a:lnTo>
                      <a:lnTo>
                        <a:pt x="4051" y="3917"/>
                      </a:lnTo>
                      <a:lnTo>
                        <a:pt x="4055" y="4008"/>
                      </a:lnTo>
                      <a:lnTo>
                        <a:pt x="4057" y="4027"/>
                      </a:lnTo>
                      <a:lnTo>
                        <a:pt x="4060" y="4046"/>
                      </a:lnTo>
                      <a:lnTo>
                        <a:pt x="4063" y="4008"/>
                      </a:lnTo>
                      <a:lnTo>
                        <a:pt x="4066" y="3953"/>
                      </a:lnTo>
                      <a:lnTo>
                        <a:pt x="4068" y="3990"/>
                      </a:lnTo>
                      <a:lnTo>
                        <a:pt x="4072" y="4027"/>
                      </a:lnTo>
                      <a:lnTo>
                        <a:pt x="4074" y="3990"/>
                      </a:lnTo>
                      <a:lnTo>
                        <a:pt x="4077" y="4008"/>
                      </a:lnTo>
                      <a:lnTo>
                        <a:pt x="4080" y="3990"/>
                      </a:lnTo>
                      <a:lnTo>
                        <a:pt x="4083" y="4046"/>
                      </a:lnTo>
                      <a:lnTo>
                        <a:pt x="4085" y="3990"/>
                      </a:lnTo>
                      <a:lnTo>
                        <a:pt x="4089" y="4027"/>
                      </a:lnTo>
                      <a:lnTo>
                        <a:pt x="4091" y="3971"/>
                      </a:lnTo>
                      <a:lnTo>
                        <a:pt x="4094" y="3971"/>
                      </a:lnTo>
                      <a:lnTo>
                        <a:pt x="4097" y="4027"/>
                      </a:lnTo>
                      <a:lnTo>
                        <a:pt x="4100" y="4046"/>
                      </a:lnTo>
                      <a:lnTo>
                        <a:pt x="4102" y="4064"/>
                      </a:lnTo>
                      <a:lnTo>
                        <a:pt x="4106" y="4008"/>
                      </a:lnTo>
                      <a:lnTo>
                        <a:pt x="4108" y="4008"/>
                      </a:lnTo>
                      <a:lnTo>
                        <a:pt x="4111" y="3990"/>
                      </a:lnTo>
                      <a:lnTo>
                        <a:pt x="4114" y="4008"/>
                      </a:lnTo>
                      <a:lnTo>
                        <a:pt x="4117" y="3953"/>
                      </a:lnTo>
                      <a:lnTo>
                        <a:pt x="4119" y="3971"/>
                      </a:lnTo>
                      <a:lnTo>
                        <a:pt x="4123" y="3971"/>
                      </a:lnTo>
                      <a:lnTo>
                        <a:pt x="4125" y="3990"/>
                      </a:lnTo>
                      <a:lnTo>
                        <a:pt x="4128" y="4046"/>
                      </a:lnTo>
                      <a:lnTo>
                        <a:pt x="4131" y="4027"/>
                      </a:lnTo>
                      <a:lnTo>
                        <a:pt x="4134" y="3953"/>
                      </a:lnTo>
                      <a:lnTo>
                        <a:pt x="4136" y="4008"/>
                      </a:lnTo>
                      <a:lnTo>
                        <a:pt x="4140" y="3990"/>
                      </a:lnTo>
                      <a:lnTo>
                        <a:pt x="4142" y="3971"/>
                      </a:lnTo>
                      <a:lnTo>
                        <a:pt x="4145" y="3953"/>
                      </a:lnTo>
                      <a:lnTo>
                        <a:pt x="4148" y="3953"/>
                      </a:lnTo>
                      <a:lnTo>
                        <a:pt x="4151" y="4008"/>
                      </a:lnTo>
                      <a:lnTo>
                        <a:pt x="4153" y="4046"/>
                      </a:lnTo>
                      <a:lnTo>
                        <a:pt x="4157" y="4046"/>
                      </a:lnTo>
                      <a:lnTo>
                        <a:pt x="4159" y="4008"/>
                      </a:lnTo>
                      <a:lnTo>
                        <a:pt x="4162" y="4008"/>
                      </a:lnTo>
                      <a:lnTo>
                        <a:pt x="4165" y="4008"/>
                      </a:lnTo>
                      <a:lnTo>
                        <a:pt x="4168" y="3990"/>
                      </a:lnTo>
                      <a:lnTo>
                        <a:pt x="4170" y="4027"/>
                      </a:lnTo>
                      <a:lnTo>
                        <a:pt x="4174" y="3917"/>
                      </a:lnTo>
                      <a:lnTo>
                        <a:pt x="4176" y="3971"/>
                      </a:lnTo>
                      <a:lnTo>
                        <a:pt x="4179" y="4027"/>
                      </a:lnTo>
                      <a:lnTo>
                        <a:pt x="4182" y="4027"/>
                      </a:lnTo>
                      <a:lnTo>
                        <a:pt x="4185" y="3917"/>
                      </a:lnTo>
                      <a:lnTo>
                        <a:pt x="4187" y="3897"/>
                      </a:lnTo>
                      <a:lnTo>
                        <a:pt x="4191" y="3990"/>
                      </a:lnTo>
                      <a:lnTo>
                        <a:pt x="4193" y="4008"/>
                      </a:lnTo>
                      <a:lnTo>
                        <a:pt x="4196" y="4008"/>
                      </a:lnTo>
                      <a:lnTo>
                        <a:pt x="4199" y="3990"/>
                      </a:lnTo>
                      <a:lnTo>
                        <a:pt x="4202" y="4008"/>
                      </a:lnTo>
                      <a:lnTo>
                        <a:pt x="4204" y="4008"/>
                      </a:lnTo>
                      <a:lnTo>
                        <a:pt x="4208" y="3935"/>
                      </a:lnTo>
                      <a:lnTo>
                        <a:pt x="4210" y="3971"/>
                      </a:lnTo>
                      <a:lnTo>
                        <a:pt x="4213" y="3953"/>
                      </a:lnTo>
                      <a:lnTo>
                        <a:pt x="4216" y="4008"/>
                      </a:lnTo>
                      <a:lnTo>
                        <a:pt x="4219" y="3990"/>
                      </a:lnTo>
                      <a:lnTo>
                        <a:pt x="4221" y="3953"/>
                      </a:lnTo>
                      <a:lnTo>
                        <a:pt x="4225" y="3971"/>
                      </a:lnTo>
                      <a:lnTo>
                        <a:pt x="4227" y="3990"/>
                      </a:lnTo>
                      <a:lnTo>
                        <a:pt x="4230" y="3971"/>
                      </a:lnTo>
                      <a:lnTo>
                        <a:pt x="4233" y="3971"/>
                      </a:lnTo>
                      <a:lnTo>
                        <a:pt x="4236" y="4008"/>
                      </a:lnTo>
                      <a:lnTo>
                        <a:pt x="4238" y="4082"/>
                      </a:lnTo>
                      <a:lnTo>
                        <a:pt x="4242" y="4008"/>
                      </a:lnTo>
                      <a:lnTo>
                        <a:pt x="4244" y="3990"/>
                      </a:lnTo>
                      <a:lnTo>
                        <a:pt x="4247" y="4027"/>
                      </a:lnTo>
                      <a:lnTo>
                        <a:pt x="4250" y="4046"/>
                      </a:lnTo>
                      <a:lnTo>
                        <a:pt x="4253" y="4064"/>
                      </a:lnTo>
                      <a:lnTo>
                        <a:pt x="4255" y="4046"/>
                      </a:lnTo>
                      <a:lnTo>
                        <a:pt x="4259" y="4008"/>
                      </a:lnTo>
                      <a:lnTo>
                        <a:pt x="4261" y="4008"/>
                      </a:lnTo>
                      <a:lnTo>
                        <a:pt x="4264" y="4008"/>
                      </a:lnTo>
                      <a:lnTo>
                        <a:pt x="4267" y="3990"/>
                      </a:lnTo>
                      <a:lnTo>
                        <a:pt x="4270" y="3971"/>
                      </a:lnTo>
                      <a:lnTo>
                        <a:pt x="4272" y="3971"/>
                      </a:lnTo>
                      <a:lnTo>
                        <a:pt x="4276" y="4027"/>
                      </a:lnTo>
                      <a:lnTo>
                        <a:pt x="4278" y="4027"/>
                      </a:lnTo>
                      <a:lnTo>
                        <a:pt x="4281" y="4008"/>
                      </a:lnTo>
                      <a:lnTo>
                        <a:pt x="4284" y="4008"/>
                      </a:lnTo>
                      <a:lnTo>
                        <a:pt x="4287" y="4008"/>
                      </a:lnTo>
                      <a:lnTo>
                        <a:pt x="4291" y="4027"/>
                      </a:lnTo>
                      <a:lnTo>
                        <a:pt x="4293" y="3953"/>
                      </a:lnTo>
                      <a:lnTo>
                        <a:pt x="4296" y="3953"/>
                      </a:lnTo>
                      <a:lnTo>
                        <a:pt x="4298" y="3935"/>
                      </a:lnTo>
                      <a:lnTo>
                        <a:pt x="4302" y="4008"/>
                      </a:lnTo>
                      <a:lnTo>
                        <a:pt x="4304" y="4027"/>
                      </a:lnTo>
                      <a:lnTo>
                        <a:pt x="4308" y="3990"/>
                      </a:lnTo>
                      <a:lnTo>
                        <a:pt x="4310" y="3935"/>
                      </a:lnTo>
                      <a:lnTo>
                        <a:pt x="4313" y="4008"/>
                      </a:lnTo>
                      <a:lnTo>
                        <a:pt x="4316" y="3971"/>
                      </a:lnTo>
                      <a:lnTo>
                        <a:pt x="4319" y="4008"/>
                      </a:lnTo>
                      <a:lnTo>
                        <a:pt x="4321" y="3990"/>
                      </a:lnTo>
                      <a:lnTo>
                        <a:pt x="4325" y="4008"/>
                      </a:lnTo>
                      <a:lnTo>
                        <a:pt x="4327" y="3953"/>
                      </a:lnTo>
                      <a:lnTo>
                        <a:pt x="4330" y="3971"/>
                      </a:lnTo>
                      <a:lnTo>
                        <a:pt x="4333" y="4027"/>
                      </a:lnTo>
                      <a:lnTo>
                        <a:pt x="4336" y="3953"/>
                      </a:lnTo>
                      <a:lnTo>
                        <a:pt x="4338" y="4008"/>
                      </a:lnTo>
                      <a:lnTo>
                        <a:pt x="4342" y="4027"/>
                      </a:lnTo>
                      <a:lnTo>
                        <a:pt x="4344" y="4064"/>
                      </a:lnTo>
                      <a:lnTo>
                        <a:pt x="4347" y="4008"/>
                      </a:lnTo>
                      <a:lnTo>
                        <a:pt x="4350" y="3971"/>
                      </a:lnTo>
                      <a:lnTo>
                        <a:pt x="4353" y="4008"/>
                      </a:lnTo>
                      <a:lnTo>
                        <a:pt x="4355" y="4027"/>
                      </a:lnTo>
                      <a:lnTo>
                        <a:pt x="4359" y="4064"/>
                      </a:lnTo>
                      <a:lnTo>
                        <a:pt x="4361" y="4008"/>
                      </a:lnTo>
                      <a:lnTo>
                        <a:pt x="4364" y="4064"/>
                      </a:lnTo>
                      <a:lnTo>
                        <a:pt x="4367" y="4046"/>
                      </a:lnTo>
                      <a:lnTo>
                        <a:pt x="4370" y="4008"/>
                      </a:lnTo>
                      <a:lnTo>
                        <a:pt x="4372" y="3971"/>
                      </a:lnTo>
                      <a:lnTo>
                        <a:pt x="4376" y="4027"/>
                      </a:lnTo>
                      <a:lnTo>
                        <a:pt x="4378" y="4008"/>
                      </a:lnTo>
                      <a:lnTo>
                        <a:pt x="4381" y="4008"/>
                      </a:lnTo>
                      <a:lnTo>
                        <a:pt x="4384" y="3971"/>
                      </a:lnTo>
                      <a:lnTo>
                        <a:pt x="4387" y="3990"/>
                      </a:lnTo>
                      <a:lnTo>
                        <a:pt x="4389" y="4008"/>
                      </a:lnTo>
                      <a:lnTo>
                        <a:pt x="4393" y="3971"/>
                      </a:lnTo>
                      <a:lnTo>
                        <a:pt x="4395" y="3917"/>
                      </a:lnTo>
                      <a:lnTo>
                        <a:pt x="4398" y="4046"/>
                      </a:lnTo>
                      <a:lnTo>
                        <a:pt x="4401" y="3990"/>
                      </a:lnTo>
                      <a:lnTo>
                        <a:pt x="4404" y="4008"/>
                      </a:lnTo>
                      <a:lnTo>
                        <a:pt x="4406" y="3971"/>
                      </a:lnTo>
                      <a:lnTo>
                        <a:pt x="4410" y="3990"/>
                      </a:lnTo>
                      <a:lnTo>
                        <a:pt x="4412" y="3990"/>
                      </a:lnTo>
                      <a:lnTo>
                        <a:pt x="4415" y="3971"/>
                      </a:lnTo>
                      <a:lnTo>
                        <a:pt x="4418" y="3935"/>
                      </a:lnTo>
                      <a:lnTo>
                        <a:pt x="4421" y="3953"/>
                      </a:lnTo>
                      <a:lnTo>
                        <a:pt x="4423" y="3953"/>
                      </a:lnTo>
                      <a:lnTo>
                        <a:pt x="4427" y="3971"/>
                      </a:lnTo>
                      <a:lnTo>
                        <a:pt x="4429" y="3990"/>
                      </a:lnTo>
                      <a:lnTo>
                        <a:pt x="4432" y="3935"/>
                      </a:lnTo>
                      <a:lnTo>
                        <a:pt x="4435" y="3917"/>
                      </a:lnTo>
                      <a:lnTo>
                        <a:pt x="4438" y="3935"/>
                      </a:lnTo>
                      <a:lnTo>
                        <a:pt x="4440" y="3953"/>
                      </a:lnTo>
                      <a:lnTo>
                        <a:pt x="4444" y="3990"/>
                      </a:lnTo>
                      <a:lnTo>
                        <a:pt x="4446" y="4008"/>
                      </a:lnTo>
                      <a:lnTo>
                        <a:pt x="4449" y="3953"/>
                      </a:lnTo>
                      <a:lnTo>
                        <a:pt x="4452" y="4008"/>
                      </a:lnTo>
                      <a:lnTo>
                        <a:pt x="4455" y="4046"/>
                      </a:lnTo>
                      <a:lnTo>
                        <a:pt x="4457" y="4027"/>
                      </a:lnTo>
                      <a:lnTo>
                        <a:pt x="4461" y="3953"/>
                      </a:lnTo>
                      <a:lnTo>
                        <a:pt x="4463" y="3971"/>
                      </a:lnTo>
                      <a:lnTo>
                        <a:pt x="4466" y="4027"/>
                      </a:lnTo>
                      <a:lnTo>
                        <a:pt x="4469" y="3990"/>
                      </a:lnTo>
                      <a:lnTo>
                        <a:pt x="4472" y="4008"/>
                      </a:lnTo>
                      <a:lnTo>
                        <a:pt x="4474" y="3990"/>
                      </a:lnTo>
                      <a:lnTo>
                        <a:pt x="4478" y="4008"/>
                      </a:lnTo>
                      <a:lnTo>
                        <a:pt x="4480" y="4027"/>
                      </a:lnTo>
                      <a:lnTo>
                        <a:pt x="4483" y="4027"/>
                      </a:lnTo>
                      <a:lnTo>
                        <a:pt x="4486" y="4008"/>
                      </a:lnTo>
                      <a:lnTo>
                        <a:pt x="4489" y="3971"/>
                      </a:lnTo>
                      <a:lnTo>
                        <a:pt x="4491" y="3953"/>
                      </a:lnTo>
                      <a:lnTo>
                        <a:pt x="4495" y="4046"/>
                      </a:lnTo>
                      <a:lnTo>
                        <a:pt x="4497" y="4027"/>
                      </a:lnTo>
                      <a:lnTo>
                        <a:pt x="4500" y="4046"/>
                      </a:lnTo>
                      <a:lnTo>
                        <a:pt x="4503" y="3971"/>
                      </a:lnTo>
                      <a:lnTo>
                        <a:pt x="4506" y="3990"/>
                      </a:lnTo>
                      <a:lnTo>
                        <a:pt x="4508" y="4082"/>
                      </a:lnTo>
                      <a:lnTo>
                        <a:pt x="4512" y="3990"/>
                      </a:lnTo>
                      <a:lnTo>
                        <a:pt x="4514" y="3953"/>
                      </a:lnTo>
                      <a:lnTo>
                        <a:pt x="4517" y="3953"/>
                      </a:lnTo>
                      <a:lnTo>
                        <a:pt x="4520" y="4064"/>
                      </a:lnTo>
                      <a:lnTo>
                        <a:pt x="4523" y="4046"/>
                      </a:lnTo>
                      <a:lnTo>
                        <a:pt x="4525" y="3990"/>
                      </a:lnTo>
                      <a:lnTo>
                        <a:pt x="4529" y="4008"/>
                      </a:lnTo>
                      <a:lnTo>
                        <a:pt x="4531" y="3990"/>
                      </a:lnTo>
                      <a:lnTo>
                        <a:pt x="4534" y="3971"/>
                      </a:lnTo>
                      <a:lnTo>
                        <a:pt x="4537" y="3953"/>
                      </a:lnTo>
                      <a:lnTo>
                        <a:pt x="4540" y="3953"/>
                      </a:lnTo>
                      <a:lnTo>
                        <a:pt x="4542" y="3990"/>
                      </a:lnTo>
                      <a:lnTo>
                        <a:pt x="4546" y="3990"/>
                      </a:lnTo>
                      <a:lnTo>
                        <a:pt x="4549" y="4008"/>
                      </a:lnTo>
                      <a:lnTo>
                        <a:pt x="4551" y="3935"/>
                      </a:lnTo>
                      <a:lnTo>
                        <a:pt x="4555" y="3990"/>
                      </a:lnTo>
                      <a:lnTo>
                        <a:pt x="4557" y="4008"/>
                      </a:lnTo>
                      <a:lnTo>
                        <a:pt x="4560" y="3990"/>
                      </a:lnTo>
                      <a:lnTo>
                        <a:pt x="4563" y="3990"/>
                      </a:lnTo>
                      <a:lnTo>
                        <a:pt x="4566" y="3917"/>
                      </a:lnTo>
                      <a:lnTo>
                        <a:pt x="4568" y="3935"/>
                      </a:lnTo>
                      <a:lnTo>
                        <a:pt x="4572" y="3917"/>
                      </a:lnTo>
                      <a:lnTo>
                        <a:pt x="4574" y="3990"/>
                      </a:lnTo>
                      <a:lnTo>
                        <a:pt x="4577" y="3971"/>
                      </a:lnTo>
                      <a:lnTo>
                        <a:pt x="4580" y="4027"/>
                      </a:lnTo>
                      <a:lnTo>
                        <a:pt x="4583" y="3897"/>
                      </a:lnTo>
                      <a:lnTo>
                        <a:pt x="4585" y="3935"/>
                      </a:lnTo>
                      <a:lnTo>
                        <a:pt x="4589" y="3935"/>
                      </a:lnTo>
                      <a:lnTo>
                        <a:pt x="4591" y="4008"/>
                      </a:lnTo>
                      <a:lnTo>
                        <a:pt x="4595" y="3953"/>
                      </a:lnTo>
                      <a:lnTo>
                        <a:pt x="4597" y="4008"/>
                      </a:lnTo>
                      <a:lnTo>
                        <a:pt x="4600" y="3990"/>
                      </a:lnTo>
                      <a:lnTo>
                        <a:pt x="4602" y="4046"/>
                      </a:lnTo>
                      <a:lnTo>
                        <a:pt x="4606" y="4008"/>
                      </a:lnTo>
                      <a:lnTo>
                        <a:pt x="4608" y="3990"/>
                      </a:lnTo>
                      <a:lnTo>
                        <a:pt x="4612" y="3990"/>
                      </a:lnTo>
                      <a:lnTo>
                        <a:pt x="4614" y="4027"/>
                      </a:lnTo>
                      <a:lnTo>
                        <a:pt x="4617" y="3935"/>
                      </a:lnTo>
                      <a:lnTo>
                        <a:pt x="4619" y="3971"/>
                      </a:lnTo>
                      <a:lnTo>
                        <a:pt x="4623" y="3971"/>
                      </a:lnTo>
                      <a:lnTo>
                        <a:pt x="4625" y="3917"/>
                      </a:lnTo>
                      <a:lnTo>
                        <a:pt x="4629" y="3953"/>
                      </a:lnTo>
                      <a:lnTo>
                        <a:pt x="4631" y="4027"/>
                      </a:lnTo>
                      <a:lnTo>
                        <a:pt x="4634" y="4027"/>
                      </a:lnTo>
                      <a:lnTo>
                        <a:pt x="4636" y="3953"/>
                      </a:lnTo>
                      <a:lnTo>
                        <a:pt x="4640" y="3990"/>
                      </a:lnTo>
                      <a:lnTo>
                        <a:pt x="4642" y="3990"/>
                      </a:lnTo>
                      <a:lnTo>
                        <a:pt x="4646" y="4008"/>
                      </a:lnTo>
                      <a:lnTo>
                        <a:pt x="4648" y="3990"/>
                      </a:lnTo>
                      <a:lnTo>
                        <a:pt x="4651" y="3935"/>
                      </a:lnTo>
                      <a:lnTo>
                        <a:pt x="4653" y="3971"/>
                      </a:lnTo>
                      <a:lnTo>
                        <a:pt x="4657" y="3971"/>
                      </a:lnTo>
                      <a:lnTo>
                        <a:pt x="4659" y="3953"/>
                      </a:lnTo>
                      <a:lnTo>
                        <a:pt x="4663" y="3935"/>
                      </a:lnTo>
                      <a:lnTo>
                        <a:pt x="4665" y="3935"/>
                      </a:lnTo>
                      <a:lnTo>
                        <a:pt x="4668" y="3953"/>
                      </a:lnTo>
                      <a:lnTo>
                        <a:pt x="4670" y="4008"/>
                      </a:lnTo>
                      <a:lnTo>
                        <a:pt x="4674" y="3935"/>
                      </a:lnTo>
                      <a:lnTo>
                        <a:pt x="4676" y="3935"/>
                      </a:lnTo>
                      <a:lnTo>
                        <a:pt x="4680" y="3953"/>
                      </a:lnTo>
                      <a:lnTo>
                        <a:pt x="4682" y="3879"/>
                      </a:lnTo>
                      <a:lnTo>
                        <a:pt x="4685" y="3935"/>
                      </a:lnTo>
                      <a:lnTo>
                        <a:pt x="4688" y="3917"/>
                      </a:lnTo>
                      <a:lnTo>
                        <a:pt x="4691" y="3917"/>
                      </a:lnTo>
                      <a:lnTo>
                        <a:pt x="4693" y="3861"/>
                      </a:lnTo>
                      <a:lnTo>
                        <a:pt x="4697" y="3806"/>
                      </a:lnTo>
                      <a:lnTo>
                        <a:pt x="4699" y="3897"/>
                      </a:lnTo>
                      <a:lnTo>
                        <a:pt x="4702" y="3917"/>
                      </a:lnTo>
                      <a:lnTo>
                        <a:pt x="4705" y="3935"/>
                      </a:lnTo>
                      <a:lnTo>
                        <a:pt x="4708" y="3897"/>
                      </a:lnTo>
                      <a:lnTo>
                        <a:pt x="4710" y="3897"/>
                      </a:lnTo>
                      <a:lnTo>
                        <a:pt x="4714" y="3990"/>
                      </a:lnTo>
                      <a:lnTo>
                        <a:pt x="4716" y="3971"/>
                      </a:lnTo>
                      <a:lnTo>
                        <a:pt x="4719" y="3971"/>
                      </a:lnTo>
                      <a:lnTo>
                        <a:pt x="4722" y="3971"/>
                      </a:lnTo>
                      <a:lnTo>
                        <a:pt x="4725" y="3935"/>
                      </a:lnTo>
                      <a:lnTo>
                        <a:pt x="4727" y="3990"/>
                      </a:lnTo>
                      <a:lnTo>
                        <a:pt x="4731" y="3990"/>
                      </a:lnTo>
                      <a:lnTo>
                        <a:pt x="4734" y="3990"/>
                      </a:lnTo>
                      <a:lnTo>
                        <a:pt x="4736" y="3953"/>
                      </a:lnTo>
                      <a:lnTo>
                        <a:pt x="4740" y="4027"/>
                      </a:lnTo>
                      <a:lnTo>
                        <a:pt x="4742" y="4064"/>
                      </a:lnTo>
                      <a:lnTo>
                        <a:pt x="4745" y="4008"/>
                      </a:lnTo>
                      <a:lnTo>
                        <a:pt x="4748" y="3990"/>
                      </a:lnTo>
                      <a:lnTo>
                        <a:pt x="4751" y="3971"/>
                      </a:lnTo>
                      <a:lnTo>
                        <a:pt x="4753" y="4008"/>
                      </a:lnTo>
                      <a:lnTo>
                        <a:pt x="4757" y="4046"/>
                      </a:lnTo>
                      <a:lnTo>
                        <a:pt x="4759" y="4027"/>
                      </a:lnTo>
                      <a:lnTo>
                        <a:pt x="4762" y="4008"/>
                      </a:lnTo>
                      <a:lnTo>
                        <a:pt x="4765" y="3990"/>
                      </a:lnTo>
                      <a:lnTo>
                        <a:pt x="4768" y="4027"/>
                      </a:lnTo>
                      <a:lnTo>
                        <a:pt x="4770" y="4008"/>
                      </a:lnTo>
                      <a:lnTo>
                        <a:pt x="4774" y="3990"/>
                      </a:lnTo>
                      <a:lnTo>
                        <a:pt x="4776" y="4008"/>
                      </a:lnTo>
                      <a:lnTo>
                        <a:pt x="4779" y="3953"/>
                      </a:lnTo>
                      <a:lnTo>
                        <a:pt x="4782" y="3917"/>
                      </a:lnTo>
                      <a:lnTo>
                        <a:pt x="4785" y="4046"/>
                      </a:lnTo>
                      <a:lnTo>
                        <a:pt x="4787" y="3990"/>
                      </a:lnTo>
                      <a:lnTo>
                        <a:pt x="4791" y="4008"/>
                      </a:lnTo>
                      <a:lnTo>
                        <a:pt x="4793" y="4008"/>
                      </a:lnTo>
                      <a:lnTo>
                        <a:pt x="4796" y="4008"/>
                      </a:lnTo>
                      <a:lnTo>
                        <a:pt x="4799" y="3990"/>
                      </a:lnTo>
                      <a:lnTo>
                        <a:pt x="4802" y="3935"/>
                      </a:lnTo>
                      <a:lnTo>
                        <a:pt x="4804" y="3935"/>
                      </a:lnTo>
                      <a:lnTo>
                        <a:pt x="4808" y="4008"/>
                      </a:lnTo>
                      <a:lnTo>
                        <a:pt x="4810" y="3953"/>
                      </a:lnTo>
                      <a:lnTo>
                        <a:pt x="4813" y="3971"/>
                      </a:lnTo>
                      <a:lnTo>
                        <a:pt x="4816" y="3935"/>
                      </a:lnTo>
                      <a:lnTo>
                        <a:pt x="4819" y="3897"/>
                      </a:lnTo>
                      <a:lnTo>
                        <a:pt x="4821" y="3935"/>
                      </a:lnTo>
                      <a:lnTo>
                        <a:pt x="4825" y="3917"/>
                      </a:lnTo>
                      <a:lnTo>
                        <a:pt x="4827" y="3953"/>
                      </a:lnTo>
                      <a:lnTo>
                        <a:pt x="4830" y="3879"/>
                      </a:lnTo>
                      <a:lnTo>
                        <a:pt x="4833" y="3917"/>
                      </a:lnTo>
                      <a:lnTo>
                        <a:pt x="4836" y="3971"/>
                      </a:lnTo>
                      <a:lnTo>
                        <a:pt x="4838" y="4027"/>
                      </a:lnTo>
                      <a:lnTo>
                        <a:pt x="4842" y="4064"/>
                      </a:lnTo>
                      <a:lnTo>
                        <a:pt x="4844" y="3990"/>
                      </a:lnTo>
                      <a:lnTo>
                        <a:pt x="4847" y="3990"/>
                      </a:lnTo>
                      <a:lnTo>
                        <a:pt x="4850" y="3990"/>
                      </a:lnTo>
                      <a:lnTo>
                        <a:pt x="4853" y="4046"/>
                      </a:lnTo>
                      <a:lnTo>
                        <a:pt x="4855" y="3990"/>
                      </a:lnTo>
                      <a:lnTo>
                        <a:pt x="4859" y="4008"/>
                      </a:lnTo>
                      <a:lnTo>
                        <a:pt x="4861" y="4046"/>
                      </a:lnTo>
                      <a:lnTo>
                        <a:pt x="4864" y="4027"/>
                      </a:lnTo>
                      <a:lnTo>
                        <a:pt x="4867" y="4008"/>
                      </a:lnTo>
                      <a:lnTo>
                        <a:pt x="4870" y="4027"/>
                      </a:lnTo>
                      <a:lnTo>
                        <a:pt x="4872" y="3971"/>
                      </a:lnTo>
                      <a:lnTo>
                        <a:pt x="4876" y="4027"/>
                      </a:lnTo>
                      <a:lnTo>
                        <a:pt x="4879" y="4082"/>
                      </a:lnTo>
                      <a:lnTo>
                        <a:pt x="4881" y="4027"/>
                      </a:lnTo>
                      <a:lnTo>
                        <a:pt x="4885" y="4082"/>
                      </a:lnTo>
                      <a:lnTo>
                        <a:pt x="4887" y="4064"/>
                      </a:lnTo>
                      <a:lnTo>
                        <a:pt x="4891" y="4046"/>
                      </a:lnTo>
                      <a:lnTo>
                        <a:pt x="4893" y="3990"/>
                      </a:lnTo>
                      <a:lnTo>
                        <a:pt x="4896" y="3990"/>
                      </a:lnTo>
                      <a:lnTo>
                        <a:pt x="4898" y="3953"/>
                      </a:lnTo>
                      <a:lnTo>
                        <a:pt x="4902" y="3971"/>
                      </a:lnTo>
                      <a:lnTo>
                        <a:pt x="4904" y="4008"/>
                      </a:lnTo>
                      <a:lnTo>
                        <a:pt x="4908" y="4008"/>
                      </a:lnTo>
                      <a:lnTo>
                        <a:pt x="4910" y="4046"/>
                      </a:lnTo>
                      <a:lnTo>
                        <a:pt x="4913" y="3971"/>
                      </a:lnTo>
                      <a:lnTo>
                        <a:pt x="4915" y="4027"/>
                      </a:lnTo>
                      <a:lnTo>
                        <a:pt x="4919" y="3990"/>
                      </a:lnTo>
                      <a:lnTo>
                        <a:pt x="4921" y="4027"/>
                      </a:lnTo>
                      <a:lnTo>
                        <a:pt x="4925" y="4008"/>
                      </a:lnTo>
                      <a:lnTo>
                        <a:pt x="4927" y="3971"/>
                      </a:lnTo>
                      <a:lnTo>
                        <a:pt x="4930" y="3971"/>
                      </a:lnTo>
                      <a:lnTo>
                        <a:pt x="4932" y="3990"/>
                      </a:lnTo>
                      <a:lnTo>
                        <a:pt x="4936" y="3953"/>
                      </a:lnTo>
                      <a:lnTo>
                        <a:pt x="4938" y="3953"/>
                      </a:lnTo>
                      <a:lnTo>
                        <a:pt x="4942" y="3953"/>
                      </a:lnTo>
                      <a:lnTo>
                        <a:pt x="4944" y="3935"/>
                      </a:lnTo>
                      <a:lnTo>
                        <a:pt x="4947" y="3953"/>
                      </a:lnTo>
                      <a:lnTo>
                        <a:pt x="4950" y="3935"/>
                      </a:lnTo>
                      <a:lnTo>
                        <a:pt x="4953" y="3990"/>
                      </a:lnTo>
                      <a:lnTo>
                        <a:pt x="4955" y="4008"/>
                      </a:lnTo>
                      <a:lnTo>
                        <a:pt x="4959" y="3971"/>
                      </a:lnTo>
                      <a:lnTo>
                        <a:pt x="4961" y="3971"/>
                      </a:lnTo>
                      <a:lnTo>
                        <a:pt x="4964" y="4008"/>
                      </a:lnTo>
                      <a:lnTo>
                        <a:pt x="4967" y="4046"/>
                      </a:lnTo>
                      <a:lnTo>
                        <a:pt x="4970" y="3971"/>
                      </a:lnTo>
                      <a:lnTo>
                        <a:pt x="4972" y="3990"/>
                      </a:lnTo>
                      <a:lnTo>
                        <a:pt x="4976" y="3990"/>
                      </a:lnTo>
                      <a:lnTo>
                        <a:pt x="4978" y="4027"/>
                      </a:lnTo>
                      <a:lnTo>
                        <a:pt x="4981" y="3971"/>
                      </a:lnTo>
                      <a:lnTo>
                        <a:pt x="4984" y="3990"/>
                      </a:lnTo>
                      <a:lnTo>
                        <a:pt x="4987" y="4064"/>
                      </a:lnTo>
                      <a:lnTo>
                        <a:pt x="4989" y="4046"/>
                      </a:lnTo>
                      <a:lnTo>
                        <a:pt x="4993" y="4046"/>
                      </a:lnTo>
                      <a:lnTo>
                        <a:pt x="4995" y="4046"/>
                      </a:lnTo>
                      <a:lnTo>
                        <a:pt x="4998" y="4008"/>
                      </a:lnTo>
                      <a:lnTo>
                        <a:pt x="5001" y="4027"/>
                      </a:lnTo>
                      <a:lnTo>
                        <a:pt x="5004" y="3990"/>
                      </a:lnTo>
                      <a:lnTo>
                        <a:pt x="5007" y="4008"/>
                      </a:lnTo>
                      <a:lnTo>
                        <a:pt x="5010" y="3971"/>
                      </a:lnTo>
                      <a:lnTo>
                        <a:pt x="5013" y="4008"/>
                      </a:lnTo>
                      <a:lnTo>
                        <a:pt x="5015" y="4064"/>
                      </a:lnTo>
                      <a:lnTo>
                        <a:pt x="5019" y="3990"/>
                      </a:lnTo>
                      <a:lnTo>
                        <a:pt x="5021" y="3990"/>
                      </a:lnTo>
                      <a:lnTo>
                        <a:pt x="5024" y="3990"/>
                      </a:lnTo>
                      <a:lnTo>
                        <a:pt x="5027" y="4008"/>
                      </a:lnTo>
                      <a:lnTo>
                        <a:pt x="5030" y="3990"/>
                      </a:lnTo>
                      <a:lnTo>
                        <a:pt x="5032" y="3971"/>
                      </a:lnTo>
                      <a:lnTo>
                        <a:pt x="5036" y="4027"/>
                      </a:lnTo>
                      <a:lnTo>
                        <a:pt x="5038" y="3971"/>
                      </a:lnTo>
                      <a:lnTo>
                        <a:pt x="5041" y="4046"/>
                      </a:lnTo>
                      <a:lnTo>
                        <a:pt x="5044" y="4064"/>
                      </a:lnTo>
                      <a:lnTo>
                        <a:pt x="5047" y="4046"/>
                      </a:lnTo>
                      <a:lnTo>
                        <a:pt x="5049" y="3971"/>
                      </a:lnTo>
                      <a:lnTo>
                        <a:pt x="5053" y="3971"/>
                      </a:lnTo>
                      <a:lnTo>
                        <a:pt x="5055" y="3971"/>
                      </a:lnTo>
                      <a:lnTo>
                        <a:pt x="5058" y="3953"/>
                      </a:lnTo>
                      <a:lnTo>
                        <a:pt x="5061" y="3971"/>
                      </a:lnTo>
                      <a:lnTo>
                        <a:pt x="5064" y="3971"/>
                      </a:lnTo>
                      <a:lnTo>
                        <a:pt x="5066" y="3935"/>
                      </a:lnTo>
                      <a:lnTo>
                        <a:pt x="5070" y="4027"/>
                      </a:lnTo>
                      <a:lnTo>
                        <a:pt x="5072" y="3953"/>
                      </a:lnTo>
                      <a:lnTo>
                        <a:pt x="5075" y="3953"/>
                      </a:lnTo>
                      <a:lnTo>
                        <a:pt x="5078" y="3953"/>
                      </a:lnTo>
                      <a:lnTo>
                        <a:pt x="5081" y="3971"/>
                      </a:lnTo>
                      <a:lnTo>
                        <a:pt x="5083" y="4027"/>
                      </a:lnTo>
                      <a:lnTo>
                        <a:pt x="5087" y="4027"/>
                      </a:lnTo>
                      <a:lnTo>
                        <a:pt x="5089" y="3990"/>
                      </a:lnTo>
                      <a:lnTo>
                        <a:pt x="5092" y="3971"/>
                      </a:lnTo>
                      <a:lnTo>
                        <a:pt x="5095" y="3953"/>
                      </a:lnTo>
                      <a:lnTo>
                        <a:pt x="5098" y="4008"/>
                      </a:lnTo>
                      <a:lnTo>
                        <a:pt x="5100" y="4008"/>
                      </a:lnTo>
                      <a:lnTo>
                        <a:pt x="5104" y="3971"/>
                      </a:lnTo>
                      <a:lnTo>
                        <a:pt x="5106" y="3971"/>
                      </a:lnTo>
                      <a:lnTo>
                        <a:pt x="5109" y="3935"/>
                      </a:lnTo>
                      <a:lnTo>
                        <a:pt x="5112" y="4008"/>
                      </a:lnTo>
                      <a:lnTo>
                        <a:pt x="5115" y="4008"/>
                      </a:lnTo>
                      <a:lnTo>
                        <a:pt x="5118" y="3990"/>
                      </a:lnTo>
                      <a:lnTo>
                        <a:pt x="5121" y="3971"/>
                      </a:lnTo>
                      <a:lnTo>
                        <a:pt x="5124" y="4082"/>
                      </a:lnTo>
                      <a:lnTo>
                        <a:pt x="5126" y="4064"/>
                      </a:lnTo>
                      <a:lnTo>
                        <a:pt x="5130" y="4027"/>
                      </a:lnTo>
                      <a:lnTo>
                        <a:pt x="5132" y="3953"/>
                      </a:lnTo>
                      <a:lnTo>
                        <a:pt x="5136" y="3953"/>
                      </a:lnTo>
                      <a:lnTo>
                        <a:pt x="5138" y="4046"/>
                      </a:lnTo>
                      <a:lnTo>
                        <a:pt x="5141" y="4027"/>
                      </a:lnTo>
                      <a:lnTo>
                        <a:pt x="5143" y="3971"/>
                      </a:lnTo>
                      <a:lnTo>
                        <a:pt x="5147" y="3971"/>
                      </a:lnTo>
                      <a:lnTo>
                        <a:pt x="5149" y="4064"/>
                      </a:lnTo>
                      <a:lnTo>
                        <a:pt x="5153" y="4027"/>
                      </a:lnTo>
                      <a:lnTo>
                        <a:pt x="5155" y="3953"/>
                      </a:lnTo>
                      <a:lnTo>
                        <a:pt x="5158" y="4046"/>
                      </a:lnTo>
                      <a:lnTo>
                        <a:pt x="5160" y="4046"/>
                      </a:lnTo>
                      <a:lnTo>
                        <a:pt x="5164" y="4008"/>
                      </a:lnTo>
                      <a:lnTo>
                        <a:pt x="5166" y="4027"/>
                      </a:lnTo>
                      <a:lnTo>
                        <a:pt x="5170" y="3971"/>
                      </a:lnTo>
                      <a:lnTo>
                        <a:pt x="5172" y="3990"/>
                      </a:lnTo>
                      <a:lnTo>
                        <a:pt x="5175" y="3953"/>
                      </a:lnTo>
                      <a:lnTo>
                        <a:pt x="5177" y="4046"/>
                      </a:lnTo>
                      <a:lnTo>
                        <a:pt x="5181" y="4046"/>
                      </a:lnTo>
                      <a:lnTo>
                        <a:pt x="5183" y="4064"/>
                      </a:lnTo>
                      <a:lnTo>
                        <a:pt x="5187" y="4008"/>
                      </a:lnTo>
                      <a:lnTo>
                        <a:pt x="5189" y="3971"/>
                      </a:lnTo>
                      <a:lnTo>
                        <a:pt x="5192" y="3990"/>
                      </a:lnTo>
                      <a:lnTo>
                        <a:pt x="5194" y="3917"/>
                      </a:lnTo>
                      <a:lnTo>
                        <a:pt x="5198" y="3935"/>
                      </a:lnTo>
                      <a:lnTo>
                        <a:pt x="5200" y="3861"/>
                      </a:lnTo>
                      <a:lnTo>
                        <a:pt x="5204" y="3935"/>
                      </a:lnTo>
                      <a:lnTo>
                        <a:pt x="5206" y="3917"/>
                      </a:lnTo>
                      <a:lnTo>
                        <a:pt x="5209" y="3990"/>
                      </a:lnTo>
                      <a:lnTo>
                        <a:pt x="5211" y="3935"/>
                      </a:lnTo>
                      <a:lnTo>
                        <a:pt x="5215" y="3971"/>
                      </a:lnTo>
                      <a:lnTo>
                        <a:pt x="5217" y="3917"/>
                      </a:lnTo>
                      <a:lnTo>
                        <a:pt x="5221" y="3953"/>
                      </a:lnTo>
                      <a:lnTo>
                        <a:pt x="5224" y="4046"/>
                      </a:lnTo>
                      <a:lnTo>
                        <a:pt x="5226" y="3971"/>
                      </a:lnTo>
                      <a:lnTo>
                        <a:pt x="5230" y="3971"/>
                      </a:lnTo>
                      <a:lnTo>
                        <a:pt x="5232" y="4082"/>
                      </a:lnTo>
                      <a:lnTo>
                        <a:pt x="5235" y="4027"/>
                      </a:lnTo>
                      <a:lnTo>
                        <a:pt x="5238" y="4008"/>
                      </a:lnTo>
                      <a:lnTo>
                        <a:pt x="5241" y="4008"/>
                      </a:lnTo>
                      <a:lnTo>
                        <a:pt x="5243" y="4027"/>
                      </a:lnTo>
                      <a:lnTo>
                        <a:pt x="5247" y="4027"/>
                      </a:lnTo>
                      <a:lnTo>
                        <a:pt x="5249" y="4064"/>
                      </a:lnTo>
                      <a:lnTo>
                        <a:pt x="5252" y="3990"/>
                      </a:lnTo>
                      <a:lnTo>
                        <a:pt x="5255" y="3953"/>
                      </a:lnTo>
                      <a:lnTo>
                        <a:pt x="5258" y="3990"/>
                      </a:lnTo>
                      <a:lnTo>
                        <a:pt x="5260" y="4046"/>
                      </a:lnTo>
                      <a:lnTo>
                        <a:pt x="5264" y="4027"/>
                      </a:lnTo>
                      <a:lnTo>
                        <a:pt x="5266" y="4064"/>
                      </a:lnTo>
                      <a:lnTo>
                        <a:pt x="5269" y="4082"/>
                      </a:lnTo>
                      <a:lnTo>
                        <a:pt x="5272" y="4027"/>
                      </a:lnTo>
                      <a:lnTo>
                        <a:pt x="5275" y="4046"/>
                      </a:lnTo>
                      <a:lnTo>
                        <a:pt x="5277" y="3971"/>
                      </a:lnTo>
                      <a:lnTo>
                        <a:pt x="5281" y="4027"/>
                      </a:lnTo>
                      <a:lnTo>
                        <a:pt x="5283" y="3990"/>
                      </a:lnTo>
                      <a:lnTo>
                        <a:pt x="5286" y="4064"/>
                      </a:lnTo>
                      <a:lnTo>
                        <a:pt x="5289" y="3971"/>
                      </a:lnTo>
                      <a:lnTo>
                        <a:pt x="5292" y="3971"/>
                      </a:lnTo>
                      <a:lnTo>
                        <a:pt x="5294" y="4064"/>
                      </a:lnTo>
                      <a:lnTo>
                        <a:pt x="5298" y="4064"/>
                      </a:lnTo>
                      <a:lnTo>
                        <a:pt x="5300" y="4064"/>
                      </a:lnTo>
                      <a:lnTo>
                        <a:pt x="5303" y="4008"/>
                      </a:lnTo>
                      <a:lnTo>
                        <a:pt x="5306" y="4027"/>
                      </a:lnTo>
                      <a:lnTo>
                        <a:pt x="5309" y="4008"/>
                      </a:lnTo>
                      <a:lnTo>
                        <a:pt x="5311" y="4008"/>
                      </a:lnTo>
                      <a:lnTo>
                        <a:pt x="5315" y="3971"/>
                      </a:lnTo>
                      <a:lnTo>
                        <a:pt x="5318" y="4027"/>
                      </a:lnTo>
                      <a:lnTo>
                        <a:pt x="5320" y="3990"/>
                      </a:lnTo>
                      <a:lnTo>
                        <a:pt x="5324" y="3917"/>
                      </a:lnTo>
                      <a:lnTo>
                        <a:pt x="5326" y="3971"/>
                      </a:lnTo>
                      <a:lnTo>
                        <a:pt x="5329" y="3953"/>
                      </a:lnTo>
                      <a:lnTo>
                        <a:pt x="5332" y="3990"/>
                      </a:lnTo>
                      <a:lnTo>
                        <a:pt x="5335" y="3990"/>
                      </a:lnTo>
                      <a:lnTo>
                        <a:pt x="5337" y="3953"/>
                      </a:lnTo>
                      <a:lnTo>
                        <a:pt x="5341" y="4046"/>
                      </a:lnTo>
                      <a:lnTo>
                        <a:pt x="5343" y="4027"/>
                      </a:lnTo>
                      <a:lnTo>
                        <a:pt x="5346" y="3990"/>
                      </a:lnTo>
                      <a:lnTo>
                        <a:pt x="5349" y="4008"/>
                      </a:lnTo>
                      <a:lnTo>
                        <a:pt x="5352" y="4008"/>
                      </a:lnTo>
                      <a:lnTo>
                        <a:pt x="5354" y="3990"/>
                      </a:lnTo>
                      <a:lnTo>
                        <a:pt x="5358" y="4027"/>
                      </a:lnTo>
                      <a:lnTo>
                        <a:pt x="5360" y="4046"/>
                      </a:lnTo>
                      <a:lnTo>
                        <a:pt x="5363" y="4046"/>
                      </a:lnTo>
                      <a:lnTo>
                        <a:pt x="5366" y="3971"/>
                      </a:lnTo>
                      <a:lnTo>
                        <a:pt x="5369" y="3990"/>
                      </a:lnTo>
                      <a:lnTo>
                        <a:pt x="5371" y="4008"/>
                      </a:lnTo>
                      <a:lnTo>
                        <a:pt x="5375" y="3990"/>
                      </a:lnTo>
                      <a:lnTo>
                        <a:pt x="5377" y="3953"/>
                      </a:lnTo>
                      <a:lnTo>
                        <a:pt x="5380" y="4008"/>
                      </a:lnTo>
                      <a:lnTo>
                        <a:pt x="5383" y="4046"/>
                      </a:lnTo>
                      <a:lnTo>
                        <a:pt x="5386" y="4027"/>
                      </a:lnTo>
                      <a:lnTo>
                        <a:pt x="5388" y="3971"/>
                      </a:lnTo>
                      <a:lnTo>
                        <a:pt x="5392" y="3971"/>
                      </a:lnTo>
                      <a:lnTo>
                        <a:pt x="5394" y="3971"/>
                      </a:lnTo>
                      <a:lnTo>
                        <a:pt x="5397" y="4008"/>
                      </a:lnTo>
                      <a:lnTo>
                        <a:pt x="5400" y="4046"/>
                      </a:lnTo>
                      <a:lnTo>
                        <a:pt x="5403" y="3990"/>
                      </a:lnTo>
                      <a:lnTo>
                        <a:pt x="5407" y="4027"/>
                      </a:lnTo>
                      <a:lnTo>
                        <a:pt x="5409" y="4027"/>
                      </a:lnTo>
                      <a:lnTo>
                        <a:pt x="5412" y="4046"/>
                      </a:lnTo>
                      <a:lnTo>
                        <a:pt x="5415" y="4046"/>
                      </a:lnTo>
                      <a:lnTo>
                        <a:pt x="5418" y="4064"/>
                      </a:lnTo>
                      <a:lnTo>
                        <a:pt x="5420" y="4008"/>
                      </a:lnTo>
                      <a:lnTo>
                        <a:pt x="5424" y="3971"/>
                      </a:lnTo>
                      <a:lnTo>
                        <a:pt x="5426" y="4008"/>
                      </a:lnTo>
                      <a:lnTo>
                        <a:pt x="5429" y="3990"/>
                      </a:lnTo>
                      <a:lnTo>
                        <a:pt x="5432" y="4027"/>
                      </a:lnTo>
                      <a:lnTo>
                        <a:pt x="5435" y="3990"/>
                      </a:lnTo>
                      <a:lnTo>
                        <a:pt x="5437" y="3953"/>
                      </a:lnTo>
                      <a:lnTo>
                        <a:pt x="5441" y="3917"/>
                      </a:lnTo>
                      <a:lnTo>
                        <a:pt x="5443" y="3953"/>
                      </a:lnTo>
                      <a:lnTo>
                        <a:pt x="5446" y="3917"/>
                      </a:lnTo>
                      <a:lnTo>
                        <a:pt x="5449" y="3861"/>
                      </a:lnTo>
                      <a:lnTo>
                        <a:pt x="5452" y="3971"/>
                      </a:lnTo>
                      <a:lnTo>
                        <a:pt x="5454" y="3935"/>
                      </a:lnTo>
                      <a:lnTo>
                        <a:pt x="5458" y="3990"/>
                      </a:lnTo>
                      <a:lnTo>
                        <a:pt x="5460" y="3971"/>
                      </a:lnTo>
                      <a:lnTo>
                        <a:pt x="5463" y="4008"/>
                      </a:lnTo>
                      <a:lnTo>
                        <a:pt x="5466" y="4008"/>
                      </a:lnTo>
                      <a:lnTo>
                        <a:pt x="5469" y="4027"/>
                      </a:lnTo>
                      <a:lnTo>
                        <a:pt x="5471" y="3971"/>
                      </a:lnTo>
                      <a:lnTo>
                        <a:pt x="5475" y="3917"/>
                      </a:lnTo>
                      <a:lnTo>
                        <a:pt x="5477" y="3971"/>
                      </a:lnTo>
                      <a:lnTo>
                        <a:pt x="5480" y="4046"/>
                      </a:lnTo>
                      <a:lnTo>
                        <a:pt x="5483" y="3990"/>
                      </a:lnTo>
                      <a:lnTo>
                        <a:pt x="5486" y="4008"/>
                      </a:lnTo>
                      <a:lnTo>
                        <a:pt x="5489" y="3990"/>
                      </a:lnTo>
                      <a:lnTo>
                        <a:pt x="5492" y="4064"/>
                      </a:lnTo>
                      <a:lnTo>
                        <a:pt x="5495" y="3990"/>
                      </a:lnTo>
                      <a:lnTo>
                        <a:pt x="5497" y="3990"/>
                      </a:lnTo>
                      <a:lnTo>
                        <a:pt x="5501" y="4027"/>
                      </a:lnTo>
                      <a:lnTo>
                        <a:pt x="5503" y="3990"/>
                      </a:lnTo>
                      <a:lnTo>
                        <a:pt x="5506" y="3935"/>
                      </a:lnTo>
                      <a:lnTo>
                        <a:pt x="5509" y="4027"/>
                      </a:lnTo>
                      <a:lnTo>
                        <a:pt x="5512" y="3990"/>
                      </a:lnTo>
                      <a:lnTo>
                        <a:pt x="5514" y="4027"/>
                      </a:lnTo>
                      <a:lnTo>
                        <a:pt x="5518" y="4027"/>
                      </a:lnTo>
                      <a:lnTo>
                        <a:pt x="5520" y="3953"/>
                      </a:lnTo>
                      <a:lnTo>
                        <a:pt x="5523" y="4008"/>
                      </a:lnTo>
                      <a:lnTo>
                        <a:pt x="5526" y="3990"/>
                      </a:lnTo>
                      <a:lnTo>
                        <a:pt x="5529" y="4008"/>
                      </a:lnTo>
                      <a:lnTo>
                        <a:pt x="5531" y="4008"/>
                      </a:lnTo>
                      <a:lnTo>
                        <a:pt x="5535" y="3990"/>
                      </a:lnTo>
                      <a:lnTo>
                        <a:pt x="5537" y="4008"/>
                      </a:lnTo>
                      <a:lnTo>
                        <a:pt x="5540" y="4008"/>
                      </a:lnTo>
                      <a:lnTo>
                        <a:pt x="5543" y="4008"/>
                      </a:lnTo>
                      <a:lnTo>
                        <a:pt x="5546" y="4008"/>
                      </a:lnTo>
                      <a:lnTo>
                        <a:pt x="5548" y="3935"/>
                      </a:lnTo>
                      <a:lnTo>
                        <a:pt x="5552" y="3917"/>
                      </a:lnTo>
                      <a:lnTo>
                        <a:pt x="5554" y="3953"/>
                      </a:lnTo>
                      <a:lnTo>
                        <a:pt x="5557" y="3935"/>
                      </a:lnTo>
                      <a:lnTo>
                        <a:pt x="5560" y="3971"/>
                      </a:lnTo>
                      <a:lnTo>
                        <a:pt x="5563" y="3990"/>
                      </a:lnTo>
                      <a:lnTo>
                        <a:pt x="5565" y="4064"/>
                      </a:lnTo>
                      <a:lnTo>
                        <a:pt x="5569" y="3971"/>
                      </a:lnTo>
                      <a:lnTo>
                        <a:pt x="5572" y="3990"/>
                      </a:lnTo>
                      <a:lnTo>
                        <a:pt x="5574" y="3917"/>
                      </a:lnTo>
                      <a:lnTo>
                        <a:pt x="5578" y="3990"/>
                      </a:lnTo>
                      <a:lnTo>
                        <a:pt x="5580" y="4008"/>
                      </a:lnTo>
                      <a:lnTo>
                        <a:pt x="5584" y="3990"/>
                      </a:lnTo>
                      <a:lnTo>
                        <a:pt x="5586" y="3953"/>
                      </a:lnTo>
                      <a:lnTo>
                        <a:pt x="5589" y="3953"/>
                      </a:lnTo>
                      <a:lnTo>
                        <a:pt x="5591" y="4008"/>
                      </a:lnTo>
                      <a:lnTo>
                        <a:pt x="5595" y="4008"/>
                      </a:lnTo>
                      <a:lnTo>
                        <a:pt x="5597" y="4027"/>
                      </a:lnTo>
                      <a:lnTo>
                        <a:pt x="5601" y="3971"/>
                      </a:lnTo>
                      <a:lnTo>
                        <a:pt x="5603" y="4008"/>
                      </a:lnTo>
                      <a:lnTo>
                        <a:pt x="5606" y="4064"/>
                      </a:lnTo>
                      <a:lnTo>
                        <a:pt x="5608" y="4008"/>
                      </a:lnTo>
                      <a:lnTo>
                        <a:pt x="5612" y="4008"/>
                      </a:lnTo>
                      <a:lnTo>
                        <a:pt x="5614" y="3971"/>
                      </a:lnTo>
                      <a:lnTo>
                        <a:pt x="5618" y="4046"/>
                      </a:lnTo>
                      <a:lnTo>
                        <a:pt x="5620" y="4046"/>
                      </a:lnTo>
                      <a:lnTo>
                        <a:pt x="5623" y="4027"/>
                      </a:lnTo>
                      <a:lnTo>
                        <a:pt x="5625" y="3953"/>
                      </a:lnTo>
                      <a:lnTo>
                        <a:pt x="5629" y="4064"/>
                      </a:lnTo>
                      <a:lnTo>
                        <a:pt x="5631" y="4046"/>
                      </a:lnTo>
                      <a:lnTo>
                        <a:pt x="5635" y="4008"/>
                      </a:lnTo>
                      <a:lnTo>
                        <a:pt x="5637" y="4008"/>
                      </a:lnTo>
                      <a:lnTo>
                        <a:pt x="5640" y="4008"/>
                      </a:lnTo>
                      <a:lnTo>
                        <a:pt x="5642" y="3953"/>
                      </a:lnTo>
                      <a:lnTo>
                        <a:pt x="5646" y="4008"/>
                      </a:lnTo>
                      <a:lnTo>
                        <a:pt x="5649" y="4027"/>
                      </a:lnTo>
                      <a:lnTo>
                        <a:pt x="5652" y="4008"/>
                      </a:lnTo>
                      <a:lnTo>
                        <a:pt x="5655" y="3971"/>
                      </a:lnTo>
                      <a:lnTo>
                        <a:pt x="5657" y="3990"/>
                      </a:lnTo>
                      <a:lnTo>
                        <a:pt x="5661" y="4008"/>
                      </a:lnTo>
                      <a:lnTo>
                        <a:pt x="5663" y="3953"/>
                      </a:lnTo>
                      <a:lnTo>
                        <a:pt x="5666" y="4008"/>
                      </a:lnTo>
                      <a:lnTo>
                        <a:pt x="5669" y="4008"/>
                      </a:lnTo>
                      <a:lnTo>
                        <a:pt x="5672" y="3971"/>
                      </a:lnTo>
                      <a:lnTo>
                        <a:pt x="5674" y="4082"/>
                      </a:lnTo>
                      <a:lnTo>
                        <a:pt x="5678" y="4046"/>
                      </a:lnTo>
                      <a:lnTo>
                        <a:pt x="5680" y="3953"/>
                      </a:lnTo>
                      <a:lnTo>
                        <a:pt x="5683" y="3990"/>
                      </a:lnTo>
                      <a:lnTo>
                        <a:pt x="5686" y="4008"/>
                      </a:lnTo>
                      <a:lnTo>
                        <a:pt x="5689" y="4027"/>
                      </a:lnTo>
                      <a:lnTo>
                        <a:pt x="5691" y="4008"/>
                      </a:lnTo>
                      <a:lnTo>
                        <a:pt x="5695" y="3990"/>
                      </a:lnTo>
                      <a:lnTo>
                        <a:pt x="5697" y="3990"/>
                      </a:lnTo>
                      <a:lnTo>
                        <a:pt x="5700" y="4027"/>
                      </a:lnTo>
                      <a:lnTo>
                        <a:pt x="5703" y="3990"/>
                      </a:lnTo>
                      <a:lnTo>
                        <a:pt x="5706" y="3971"/>
                      </a:lnTo>
                      <a:lnTo>
                        <a:pt x="5708" y="4027"/>
                      </a:lnTo>
                      <a:lnTo>
                        <a:pt x="5712" y="3935"/>
                      </a:lnTo>
                      <a:lnTo>
                        <a:pt x="5714" y="4008"/>
                      </a:lnTo>
                      <a:lnTo>
                        <a:pt x="5717" y="3935"/>
                      </a:lnTo>
                      <a:lnTo>
                        <a:pt x="5721" y="4008"/>
                      </a:lnTo>
                      <a:lnTo>
                        <a:pt x="5723" y="3971"/>
                      </a:lnTo>
                      <a:lnTo>
                        <a:pt x="5726" y="3953"/>
                      </a:lnTo>
                      <a:lnTo>
                        <a:pt x="5729" y="3953"/>
                      </a:lnTo>
                      <a:lnTo>
                        <a:pt x="5732" y="3971"/>
                      </a:lnTo>
                      <a:lnTo>
                        <a:pt x="5734" y="3897"/>
                      </a:lnTo>
                      <a:lnTo>
                        <a:pt x="5738" y="3953"/>
                      </a:lnTo>
                      <a:lnTo>
                        <a:pt x="5740" y="3990"/>
                      </a:lnTo>
                      <a:lnTo>
                        <a:pt x="5743" y="3971"/>
                      </a:lnTo>
                      <a:lnTo>
                        <a:pt x="5746" y="3935"/>
                      </a:lnTo>
                      <a:lnTo>
                        <a:pt x="5749" y="3990"/>
                      </a:lnTo>
                      <a:lnTo>
                        <a:pt x="5751" y="3990"/>
                      </a:lnTo>
                      <a:lnTo>
                        <a:pt x="5755" y="4008"/>
                      </a:lnTo>
                      <a:lnTo>
                        <a:pt x="5757" y="3935"/>
                      </a:lnTo>
                      <a:lnTo>
                        <a:pt x="5760" y="3990"/>
                      </a:lnTo>
                      <a:lnTo>
                        <a:pt x="5763" y="3971"/>
                      </a:lnTo>
                      <a:lnTo>
                        <a:pt x="5766" y="4008"/>
                      </a:lnTo>
                      <a:lnTo>
                        <a:pt x="5768" y="3971"/>
                      </a:lnTo>
                      <a:lnTo>
                        <a:pt x="5772" y="3990"/>
                      </a:lnTo>
                      <a:lnTo>
                        <a:pt x="5774" y="3971"/>
                      </a:lnTo>
                      <a:lnTo>
                        <a:pt x="5777" y="3953"/>
                      </a:lnTo>
                      <a:lnTo>
                        <a:pt x="5780" y="3935"/>
                      </a:lnTo>
                      <a:lnTo>
                        <a:pt x="5783" y="3953"/>
                      </a:lnTo>
                      <a:lnTo>
                        <a:pt x="5785" y="4008"/>
                      </a:lnTo>
                      <a:lnTo>
                        <a:pt x="5789" y="3990"/>
                      </a:lnTo>
                      <a:lnTo>
                        <a:pt x="5792" y="3971"/>
                      </a:lnTo>
                      <a:lnTo>
                        <a:pt x="5794" y="3990"/>
                      </a:lnTo>
                      <a:lnTo>
                        <a:pt x="5798" y="4008"/>
                      </a:lnTo>
                      <a:lnTo>
                        <a:pt x="5800" y="3990"/>
                      </a:lnTo>
                      <a:lnTo>
                        <a:pt x="5804" y="3971"/>
                      </a:lnTo>
                      <a:lnTo>
                        <a:pt x="5806" y="3990"/>
                      </a:lnTo>
                      <a:lnTo>
                        <a:pt x="5809" y="4008"/>
                      </a:lnTo>
                      <a:lnTo>
                        <a:pt x="5811" y="3953"/>
                      </a:lnTo>
                      <a:lnTo>
                        <a:pt x="5815" y="3953"/>
                      </a:lnTo>
                      <a:lnTo>
                        <a:pt x="5817" y="3935"/>
                      </a:lnTo>
                      <a:lnTo>
                        <a:pt x="5821" y="3917"/>
                      </a:lnTo>
                      <a:lnTo>
                        <a:pt x="5823" y="3953"/>
                      </a:lnTo>
                      <a:lnTo>
                        <a:pt x="5826" y="3953"/>
                      </a:lnTo>
                      <a:lnTo>
                        <a:pt x="5828" y="3953"/>
                      </a:lnTo>
                      <a:lnTo>
                        <a:pt x="5832" y="3935"/>
                      </a:lnTo>
                      <a:lnTo>
                        <a:pt x="5834" y="3897"/>
                      </a:lnTo>
                      <a:lnTo>
                        <a:pt x="5838" y="3897"/>
                      </a:lnTo>
                      <a:lnTo>
                        <a:pt x="5840" y="3897"/>
                      </a:lnTo>
                      <a:lnTo>
                        <a:pt x="5843" y="3935"/>
                      </a:lnTo>
                      <a:lnTo>
                        <a:pt x="5845" y="3917"/>
                      </a:lnTo>
                      <a:lnTo>
                        <a:pt x="5849" y="3879"/>
                      </a:lnTo>
                      <a:lnTo>
                        <a:pt x="5851" y="3953"/>
                      </a:lnTo>
                      <a:lnTo>
                        <a:pt x="5855" y="4027"/>
                      </a:lnTo>
                      <a:lnTo>
                        <a:pt x="5857" y="3953"/>
                      </a:lnTo>
                      <a:lnTo>
                        <a:pt x="5860" y="3971"/>
                      </a:lnTo>
                      <a:lnTo>
                        <a:pt x="5864" y="3953"/>
                      </a:lnTo>
                      <a:lnTo>
                        <a:pt x="5866" y="3971"/>
                      </a:lnTo>
                      <a:lnTo>
                        <a:pt x="5869" y="3953"/>
                      </a:lnTo>
                      <a:lnTo>
                        <a:pt x="5872" y="3971"/>
                      </a:lnTo>
                      <a:lnTo>
                        <a:pt x="5875" y="4008"/>
                      </a:lnTo>
                      <a:lnTo>
                        <a:pt x="5877" y="3990"/>
                      </a:lnTo>
                      <a:lnTo>
                        <a:pt x="5881" y="4027"/>
                      </a:lnTo>
                      <a:lnTo>
                        <a:pt x="5883" y="4008"/>
                      </a:lnTo>
                      <a:lnTo>
                        <a:pt x="5886" y="3990"/>
                      </a:lnTo>
                      <a:lnTo>
                        <a:pt x="5889" y="4008"/>
                      </a:lnTo>
                      <a:lnTo>
                        <a:pt x="5892" y="4120"/>
                      </a:lnTo>
                      <a:lnTo>
                        <a:pt x="5894" y="3990"/>
                      </a:lnTo>
                      <a:lnTo>
                        <a:pt x="5898" y="3990"/>
                      </a:lnTo>
                      <a:lnTo>
                        <a:pt x="5900" y="3953"/>
                      </a:lnTo>
                      <a:lnTo>
                        <a:pt x="5903" y="3971"/>
                      </a:lnTo>
                      <a:lnTo>
                        <a:pt x="5906" y="3917"/>
                      </a:lnTo>
                      <a:lnTo>
                        <a:pt x="5909" y="3953"/>
                      </a:lnTo>
                      <a:lnTo>
                        <a:pt x="5911" y="4008"/>
                      </a:lnTo>
                      <a:lnTo>
                        <a:pt x="5915" y="3990"/>
                      </a:lnTo>
                      <a:lnTo>
                        <a:pt x="5917" y="3953"/>
                      </a:lnTo>
                      <a:lnTo>
                        <a:pt x="5920" y="3935"/>
                      </a:lnTo>
                      <a:lnTo>
                        <a:pt x="5924" y="4008"/>
                      </a:lnTo>
                      <a:lnTo>
                        <a:pt x="5926" y="4008"/>
                      </a:lnTo>
                      <a:lnTo>
                        <a:pt x="5929" y="3953"/>
                      </a:lnTo>
                      <a:lnTo>
                        <a:pt x="5932" y="4008"/>
                      </a:lnTo>
                      <a:lnTo>
                        <a:pt x="5935" y="4008"/>
                      </a:lnTo>
                      <a:lnTo>
                        <a:pt x="5937" y="4027"/>
                      </a:lnTo>
                      <a:lnTo>
                        <a:pt x="5941" y="3935"/>
                      </a:lnTo>
                      <a:lnTo>
                        <a:pt x="5943" y="3953"/>
                      </a:lnTo>
                      <a:lnTo>
                        <a:pt x="5946" y="4064"/>
                      </a:lnTo>
                      <a:lnTo>
                        <a:pt x="5949" y="3990"/>
                      </a:lnTo>
                      <a:lnTo>
                        <a:pt x="5952" y="4008"/>
                      </a:lnTo>
                      <a:lnTo>
                        <a:pt x="5954" y="3990"/>
                      </a:lnTo>
                      <a:lnTo>
                        <a:pt x="5958" y="3990"/>
                      </a:lnTo>
                      <a:lnTo>
                        <a:pt x="5960" y="3935"/>
                      </a:lnTo>
                      <a:lnTo>
                        <a:pt x="5963" y="3971"/>
                      </a:lnTo>
                      <a:lnTo>
                        <a:pt x="5966" y="3842"/>
                      </a:lnTo>
                      <a:lnTo>
                        <a:pt x="5969" y="3842"/>
                      </a:lnTo>
                      <a:lnTo>
                        <a:pt x="5971" y="3861"/>
                      </a:lnTo>
                      <a:lnTo>
                        <a:pt x="5975" y="3861"/>
                      </a:lnTo>
                      <a:lnTo>
                        <a:pt x="5977" y="3842"/>
                      </a:lnTo>
                      <a:lnTo>
                        <a:pt x="5980" y="3935"/>
                      </a:lnTo>
                      <a:lnTo>
                        <a:pt x="5983" y="3953"/>
                      </a:lnTo>
                      <a:lnTo>
                        <a:pt x="5986" y="3935"/>
                      </a:lnTo>
                      <a:lnTo>
                        <a:pt x="5990" y="3971"/>
                      </a:lnTo>
                      <a:lnTo>
                        <a:pt x="5992" y="3971"/>
                      </a:lnTo>
                      <a:lnTo>
                        <a:pt x="5995" y="3953"/>
                      </a:lnTo>
                      <a:lnTo>
                        <a:pt x="5997" y="3935"/>
                      </a:lnTo>
                      <a:lnTo>
                        <a:pt x="6001" y="3953"/>
                      </a:lnTo>
                      <a:lnTo>
                        <a:pt x="6003" y="4008"/>
                      </a:lnTo>
                      <a:lnTo>
                        <a:pt x="6007" y="4046"/>
                      </a:lnTo>
                      <a:lnTo>
                        <a:pt x="6009" y="3990"/>
                      </a:lnTo>
                      <a:lnTo>
                        <a:pt x="6012" y="4027"/>
                      </a:lnTo>
                      <a:lnTo>
                        <a:pt x="6014" y="4027"/>
                      </a:lnTo>
                      <a:lnTo>
                        <a:pt x="6018" y="4027"/>
                      </a:lnTo>
                      <a:lnTo>
                        <a:pt x="6020" y="4046"/>
                      </a:lnTo>
                      <a:lnTo>
                        <a:pt x="6024" y="3990"/>
                      </a:lnTo>
                      <a:lnTo>
                        <a:pt x="6026" y="4046"/>
                      </a:lnTo>
                      <a:lnTo>
                        <a:pt x="6029" y="4027"/>
                      </a:lnTo>
                      <a:lnTo>
                        <a:pt x="6031" y="4008"/>
                      </a:lnTo>
                      <a:lnTo>
                        <a:pt x="6035" y="4027"/>
                      </a:lnTo>
                      <a:lnTo>
                        <a:pt x="6037" y="3917"/>
                      </a:lnTo>
                      <a:lnTo>
                        <a:pt x="6041" y="3990"/>
                      </a:lnTo>
                      <a:lnTo>
                        <a:pt x="6043" y="3953"/>
                      </a:lnTo>
                      <a:lnTo>
                        <a:pt x="6046" y="3990"/>
                      </a:lnTo>
                      <a:lnTo>
                        <a:pt x="6050" y="3917"/>
                      </a:lnTo>
                      <a:lnTo>
                        <a:pt x="6052" y="4008"/>
                      </a:lnTo>
                      <a:lnTo>
                        <a:pt x="6055" y="4008"/>
                      </a:lnTo>
                      <a:lnTo>
                        <a:pt x="6058" y="4008"/>
                      </a:lnTo>
                      <a:lnTo>
                        <a:pt x="6061" y="3990"/>
                      </a:lnTo>
                      <a:lnTo>
                        <a:pt x="6063" y="3990"/>
                      </a:lnTo>
                      <a:lnTo>
                        <a:pt x="6067" y="4027"/>
                      </a:lnTo>
                      <a:lnTo>
                        <a:pt x="6069" y="4027"/>
                      </a:lnTo>
                      <a:lnTo>
                        <a:pt x="6072" y="3990"/>
                      </a:lnTo>
                      <a:lnTo>
                        <a:pt x="6075" y="4046"/>
                      </a:lnTo>
                      <a:lnTo>
                        <a:pt x="6078" y="3953"/>
                      </a:lnTo>
                      <a:lnTo>
                        <a:pt x="6080" y="3953"/>
                      </a:lnTo>
                      <a:lnTo>
                        <a:pt x="6084" y="3917"/>
                      </a:lnTo>
                      <a:lnTo>
                        <a:pt x="6086" y="3917"/>
                      </a:lnTo>
                      <a:lnTo>
                        <a:pt x="6089" y="3897"/>
                      </a:lnTo>
                      <a:lnTo>
                        <a:pt x="6092" y="3879"/>
                      </a:lnTo>
                      <a:lnTo>
                        <a:pt x="6095" y="3953"/>
                      </a:lnTo>
                      <a:lnTo>
                        <a:pt x="6097" y="3990"/>
                      </a:lnTo>
                      <a:lnTo>
                        <a:pt x="6101" y="3935"/>
                      </a:lnTo>
                      <a:lnTo>
                        <a:pt x="6103" y="3917"/>
                      </a:lnTo>
                      <a:lnTo>
                        <a:pt x="6106" y="3935"/>
                      </a:lnTo>
                      <a:lnTo>
                        <a:pt x="6110" y="3953"/>
                      </a:lnTo>
                      <a:lnTo>
                        <a:pt x="6112" y="3917"/>
                      </a:lnTo>
                      <a:lnTo>
                        <a:pt x="6115" y="3953"/>
                      </a:lnTo>
                      <a:lnTo>
                        <a:pt x="6118" y="3971"/>
                      </a:lnTo>
                      <a:lnTo>
                        <a:pt x="6121" y="3990"/>
                      </a:lnTo>
                      <a:lnTo>
                        <a:pt x="6123" y="4027"/>
                      </a:lnTo>
                      <a:lnTo>
                        <a:pt x="6127" y="4008"/>
                      </a:lnTo>
                      <a:lnTo>
                        <a:pt x="6129" y="4046"/>
                      </a:lnTo>
                      <a:lnTo>
                        <a:pt x="6132" y="4008"/>
                      </a:lnTo>
                      <a:lnTo>
                        <a:pt x="6135" y="3990"/>
                      </a:lnTo>
                      <a:lnTo>
                        <a:pt x="6138" y="3990"/>
                      </a:lnTo>
                      <a:lnTo>
                        <a:pt x="6140" y="4008"/>
                      </a:lnTo>
                      <a:lnTo>
                        <a:pt x="6144" y="4046"/>
                      </a:lnTo>
                      <a:lnTo>
                        <a:pt x="6146" y="4008"/>
                      </a:lnTo>
                      <a:lnTo>
                        <a:pt x="6149" y="3897"/>
                      </a:lnTo>
                      <a:lnTo>
                        <a:pt x="6152" y="3897"/>
                      </a:lnTo>
                      <a:lnTo>
                        <a:pt x="6155" y="3935"/>
                      </a:lnTo>
                      <a:lnTo>
                        <a:pt x="6157" y="3990"/>
                      </a:lnTo>
                      <a:lnTo>
                        <a:pt x="6161" y="3990"/>
                      </a:lnTo>
                      <a:lnTo>
                        <a:pt x="6163" y="3917"/>
                      </a:lnTo>
                      <a:lnTo>
                        <a:pt x="6166" y="4046"/>
                      </a:lnTo>
                      <a:lnTo>
                        <a:pt x="6170" y="4046"/>
                      </a:lnTo>
                      <a:lnTo>
                        <a:pt x="6172" y="3990"/>
                      </a:lnTo>
                      <a:lnTo>
                        <a:pt x="6176" y="4027"/>
                      </a:lnTo>
                      <a:lnTo>
                        <a:pt x="6178" y="3971"/>
                      </a:lnTo>
                      <a:lnTo>
                        <a:pt x="6181" y="3990"/>
                      </a:lnTo>
                      <a:lnTo>
                        <a:pt x="6183" y="4008"/>
                      </a:lnTo>
                      <a:lnTo>
                        <a:pt x="6187" y="4046"/>
                      </a:lnTo>
                      <a:lnTo>
                        <a:pt x="6189" y="4046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1534" name="Freeform 75"/>
                <p:cNvSpPr>
                  <a:spLocks/>
                </p:cNvSpPr>
                <p:nvPr/>
              </p:nvSpPr>
              <p:spPr bwMode="auto">
                <a:xfrm>
                  <a:off x="5570" y="3473"/>
                  <a:ext cx="121" cy="48"/>
                </a:xfrm>
                <a:custGeom>
                  <a:avLst/>
                  <a:gdLst>
                    <a:gd name="T0" fmla="*/ 0 w 608"/>
                    <a:gd name="T1" fmla="*/ 7 h 240"/>
                    <a:gd name="T2" fmla="*/ 1 w 608"/>
                    <a:gd name="T3" fmla="*/ 7 h 240"/>
                    <a:gd name="T4" fmla="*/ 1 w 608"/>
                    <a:gd name="T5" fmla="*/ 5 h 240"/>
                    <a:gd name="T6" fmla="*/ 2 w 608"/>
                    <a:gd name="T7" fmla="*/ 1 h 240"/>
                    <a:gd name="T8" fmla="*/ 2 w 608"/>
                    <a:gd name="T9" fmla="*/ 3 h 240"/>
                    <a:gd name="T10" fmla="*/ 3 w 608"/>
                    <a:gd name="T11" fmla="*/ 5 h 240"/>
                    <a:gd name="T12" fmla="*/ 3 w 608"/>
                    <a:gd name="T13" fmla="*/ 5 h 240"/>
                    <a:gd name="T14" fmla="*/ 4 w 608"/>
                    <a:gd name="T15" fmla="*/ 4 h 240"/>
                    <a:gd name="T16" fmla="*/ 4 w 608"/>
                    <a:gd name="T17" fmla="*/ 4 h 240"/>
                    <a:gd name="T18" fmla="*/ 4 w 608"/>
                    <a:gd name="T19" fmla="*/ 2 h 240"/>
                    <a:gd name="T20" fmla="*/ 5 w 608"/>
                    <a:gd name="T21" fmla="*/ 6 h 240"/>
                    <a:gd name="T22" fmla="*/ 5 w 608"/>
                    <a:gd name="T23" fmla="*/ 7 h 240"/>
                    <a:gd name="T24" fmla="*/ 6 w 608"/>
                    <a:gd name="T25" fmla="*/ 4 h 240"/>
                    <a:gd name="T26" fmla="*/ 6 w 608"/>
                    <a:gd name="T27" fmla="*/ 4 h 240"/>
                    <a:gd name="T28" fmla="*/ 7 w 608"/>
                    <a:gd name="T29" fmla="*/ 4 h 240"/>
                    <a:gd name="T30" fmla="*/ 7 w 608"/>
                    <a:gd name="T31" fmla="*/ 5 h 240"/>
                    <a:gd name="T32" fmla="*/ 8 w 608"/>
                    <a:gd name="T33" fmla="*/ 7 h 240"/>
                    <a:gd name="T34" fmla="*/ 8 w 608"/>
                    <a:gd name="T35" fmla="*/ 7 h 240"/>
                    <a:gd name="T36" fmla="*/ 9 w 608"/>
                    <a:gd name="T37" fmla="*/ 7 h 240"/>
                    <a:gd name="T38" fmla="*/ 9 w 608"/>
                    <a:gd name="T39" fmla="*/ 7 h 240"/>
                    <a:gd name="T40" fmla="*/ 9 w 608"/>
                    <a:gd name="T41" fmla="*/ 6 h 240"/>
                    <a:gd name="T42" fmla="*/ 10 w 608"/>
                    <a:gd name="T43" fmla="*/ 4 h 240"/>
                    <a:gd name="T44" fmla="*/ 10 w 608"/>
                    <a:gd name="T45" fmla="*/ 2 h 240"/>
                    <a:gd name="T46" fmla="*/ 11 w 608"/>
                    <a:gd name="T47" fmla="*/ 7 h 240"/>
                    <a:gd name="T48" fmla="*/ 11 w 608"/>
                    <a:gd name="T49" fmla="*/ 4 h 240"/>
                    <a:gd name="T50" fmla="*/ 12 w 608"/>
                    <a:gd name="T51" fmla="*/ 4 h 240"/>
                    <a:gd name="T52" fmla="*/ 12 w 608"/>
                    <a:gd name="T53" fmla="*/ 4 h 240"/>
                    <a:gd name="T54" fmla="*/ 13 w 608"/>
                    <a:gd name="T55" fmla="*/ 6 h 240"/>
                    <a:gd name="T56" fmla="*/ 13 w 608"/>
                    <a:gd name="T57" fmla="*/ 7 h 240"/>
                    <a:gd name="T58" fmla="*/ 14 w 608"/>
                    <a:gd name="T59" fmla="*/ 10 h 240"/>
                    <a:gd name="T60" fmla="*/ 14 w 608"/>
                    <a:gd name="T61" fmla="*/ 5 h 240"/>
                    <a:gd name="T62" fmla="*/ 14 w 608"/>
                    <a:gd name="T63" fmla="*/ 9 h 240"/>
                    <a:gd name="T64" fmla="*/ 15 w 608"/>
                    <a:gd name="T65" fmla="*/ 6 h 240"/>
                    <a:gd name="T66" fmla="*/ 15 w 608"/>
                    <a:gd name="T67" fmla="*/ 6 h 240"/>
                    <a:gd name="T68" fmla="*/ 16 w 608"/>
                    <a:gd name="T69" fmla="*/ 5 h 240"/>
                    <a:gd name="T70" fmla="*/ 16 w 608"/>
                    <a:gd name="T71" fmla="*/ 7 h 240"/>
                    <a:gd name="T72" fmla="*/ 17 w 608"/>
                    <a:gd name="T73" fmla="*/ 7 h 240"/>
                    <a:gd name="T74" fmla="*/ 17 w 608"/>
                    <a:gd name="T75" fmla="*/ 6 h 240"/>
                    <a:gd name="T76" fmla="*/ 18 w 608"/>
                    <a:gd name="T77" fmla="*/ 7 h 240"/>
                    <a:gd name="T78" fmla="*/ 18 w 608"/>
                    <a:gd name="T79" fmla="*/ 7 h 240"/>
                    <a:gd name="T80" fmla="*/ 19 w 608"/>
                    <a:gd name="T81" fmla="*/ 5 h 240"/>
                    <a:gd name="T82" fmla="*/ 19 w 608"/>
                    <a:gd name="T83" fmla="*/ 7 h 240"/>
                    <a:gd name="T84" fmla="*/ 20 w 608"/>
                    <a:gd name="T85" fmla="*/ 7 h 240"/>
                    <a:gd name="T86" fmla="*/ 20 w 608"/>
                    <a:gd name="T87" fmla="*/ 7 h 240"/>
                    <a:gd name="T88" fmla="*/ 20 w 608"/>
                    <a:gd name="T89" fmla="*/ 10 h 240"/>
                    <a:gd name="T90" fmla="*/ 21 w 608"/>
                    <a:gd name="T91" fmla="*/ 6 h 240"/>
                    <a:gd name="T92" fmla="*/ 21 w 608"/>
                    <a:gd name="T93" fmla="*/ 2 h 240"/>
                    <a:gd name="T94" fmla="*/ 22 w 608"/>
                    <a:gd name="T95" fmla="*/ 5 h 240"/>
                    <a:gd name="T96" fmla="*/ 22 w 608"/>
                    <a:gd name="T97" fmla="*/ 7 h 240"/>
                    <a:gd name="T98" fmla="*/ 23 w 608"/>
                    <a:gd name="T99" fmla="*/ 8 h 240"/>
                    <a:gd name="T100" fmla="*/ 23 w 608"/>
                    <a:gd name="T101" fmla="*/ 7 h 240"/>
                    <a:gd name="T102" fmla="*/ 23 w 608"/>
                    <a:gd name="T103" fmla="*/ 6 h 240"/>
                    <a:gd name="T104" fmla="*/ 24 w 608"/>
                    <a:gd name="T105" fmla="*/ 7 h 24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608" h="240">
                      <a:moveTo>
                        <a:pt x="0" y="204"/>
                      </a:moveTo>
                      <a:lnTo>
                        <a:pt x="4" y="93"/>
                      </a:lnTo>
                      <a:lnTo>
                        <a:pt x="6" y="166"/>
                      </a:lnTo>
                      <a:lnTo>
                        <a:pt x="9" y="185"/>
                      </a:lnTo>
                      <a:lnTo>
                        <a:pt x="11" y="148"/>
                      </a:lnTo>
                      <a:lnTo>
                        <a:pt x="15" y="148"/>
                      </a:lnTo>
                      <a:lnTo>
                        <a:pt x="17" y="148"/>
                      </a:lnTo>
                      <a:lnTo>
                        <a:pt x="21" y="166"/>
                      </a:lnTo>
                      <a:lnTo>
                        <a:pt x="23" y="148"/>
                      </a:lnTo>
                      <a:lnTo>
                        <a:pt x="26" y="93"/>
                      </a:lnTo>
                      <a:lnTo>
                        <a:pt x="29" y="93"/>
                      </a:lnTo>
                      <a:lnTo>
                        <a:pt x="32" y="129"/>
                      </a:lnTo>
                      <a:lnTo>
                        <a:pt x="34" y="129"/>
                      </a:lnTo>
                      <a:lnTo>
                        <a:pt x="38" y="75"/>
                      </a:lnTo>
                      <a:lnTo>
                        <a:pt x="41" y="75"/>
                      </a:lnTo>
                      <a:lnTo>
                        <a:pt x="43" y="37"/>
                      </a:lnTo>
                      <a:lnTo>
                        <a:pt x="47" y="111"/>
                      </a:lnTo>
                      <a:lnTo>
                        <a:pt x="49" y="148"/>
                      </a:lnTo>
                      <a:lnTo>
                        <a:pt x="52" y="166"/>
                      </a:lnTo>
                      <a:lnTo>
                        <a:pt x="55" y="75"/>
                      </a:lnTo>
                      <a:lnTo>
                        <a:pt x="58" y="129"/>
                      </a:lnTo>
                      <a:lnTo>
                        <a:pt x="60" y="166"/>
                      </a:lnTo>
                      <a:lnTo>
                        <a:pt x="64" y="111"/>
                      </a:lnTo>
                      <a:lnTo>
                        <a:pt x="66" y="129"/>
                      </a:lnTo>
                      <a:lnTo>
                        <a:pt x="69" y="111"/>
                      </a:lnTo>
                      <a:lnTo>
                        <a:pt x="72" y="148"/>
                      </a:lnTo>
                      <a:lnTo>
                        <a:pt x="75" y="185"/>
                      </a:lnTo>
                      <a:lnTo>
                        <a:pt x="77" y="129"/>
                      </a:lnTo>
                      <a:lnTo>
                        <a:pt x="81" y="185"/>
                      </a:lnTo>
                      <a:lnTo>
                        <a:pt x="83" y="111"/>
                      </a:lnTo>
                      <a:lnTo>
                        <a:pt x="86" y="75"/>
                      </a:lnTo>
                      <a:lnTo>
                        <a:pt x="89" y="111"/>
                      </a:lnTo>
                      <a:lnTo>
                        <a:pt x="92" y="111"/>
                      </a:lnTo>
                      <a:lnTo>
                        <a:pt x="95" y="111"/>
                      </a:lnTo>
                      <a:lnTo>
                        <a:pt x="98" y="111"/>
                      </a:lnTo>
                      <a:lnTo>
                        <a:pt x="101" y="93"/>
                      </a:lnTo>
                      <a:lnTo>
                        <a:pt x="103" y="111"/>
                      </a:lnTo>
                      <a:lnTo>
                        <a:pt x="107" y="185"/>
                      </a:lnTo>
                      <a:lnTo>
                        <a:pt x="109" y="129"/>
                      </a:lnTo>
                      <a:lnTo>
                        <a:pt x="112" y="55"/>
                      </a:lnTo>
                      <a:lnTo>
                        <a:pt x="115" y="93"/>
                      </a:lnTo>
                      <a:lnTo>
                        <a:pt x="118" y="148"/>
                      </a:lnTo>
                      <a:lnTo>
                        <a:pt x="120" y="204"/>
                      </a:lnTo>
                      <a:lnTo>
                        <a:pt x="124" y="148"/>
                      </a:lnTo>
                      <a:lnTo>
                        <a:pt x="126" y="111"/>
                      </a:lnTo>
                      <a:lnTo>
                        <a:pt x="129" y="148"/>
                      </a:lnTo>
                      <a:lnTo>
                        <a:pt x="132" y="185"/>
                      </a:lnTo>
                      <a:lnTo>
                        <a:pt x="135" y="185"/>
                      </a:lnTo>
                      <a:lnTo>
                        <a:pt x="137" y="111"/>
                      </a:lnTo>
                      <a:lnTo>
                        <a:pt x="141" y="148"/>
                      </a:lnTo>
                      <a:lnTo>
                        <a:pt x="143" y="166"/>
                      </a:lnTo>
                      <a:lnTo>
                        <a:pt x="146" y="93"/>
                      </a:lnTo>
                      <a:lnTo>
                        <a:pt x="150" y="93"/>
                      </a:lnTo>
                      <a:lnTo>
                        <a:pt x="152" y="75"/>
                      </a:lnTo>
                      <a:lnTo>
                        <a:pt x="156" y="111"/>
                      </a:lnTo>
                      <a:lnTo>
                        <a:pt x="158" y="111"/>
                      </a:lnTo>
                      <a:lnTo>
                        <a:pt x="161" y="129"/>
                      </a:lnTo>
                      <a:lnTo>
                        <a:pt x="163" y="0"/>
                      </a:lnTo>
                      <a:lnTo>
                        <a:pt x="167" y="37"/>
                      </a:lnTo>
                      <a:lnTo>
                        <a:pt x="169" y="111"/>
                      </a:lnTo>
                      <a:lnTo>
                        <a:pt x="173" y="93"/>
                      </a:lnTo>
                      <a:lnTo>
                        <a:pt x="175" y="111"/>
                      </a:lnTo>
                      <a:lnTo>
                        <a:pt x="178" y="93"/>
                      </a:lnTo>
                      <a:lnTo>
                        <a:pt x="180" y="129"/>
                      </a:lnTo>
                      <a:lnTo>
                        <a:pt x="184" y="148"/>
                      </a:lnTo>
                      <a:lnTo>
                        <a:pt x="186" y="55"/>
                      </a:lnTo>
                      <a:lnTo>
                        <a:pt x="190" y="129"/>
                      </a:lnTo>
                      <a:lnTo>
                        <a:pt x="192" y="166"/>
                      </a:lnTo>
                      <a:lnTo>
                        <a:pt x="195" y="222"/>
                      </a:lnTo>
                      <a:lnTo>
                        <a:pt x="199" y="148"/>
                      </a:lnTo>
                      <a:lnTo>
                        <a:pt x="201" y="166"/>
                      </a:lnTo>
                      <a:lnTo>
                        <a:pt x="204" y="166"/>
                      </a:lnTo>
                      <a:lnTo>
                        <a:pt x="207" y="129"/>
                      </a:lnTo>
                      <a:lnTo>
                        <a:pt x="210" y="148"/>
                      </a:lnTo>
                      <a:lnTo>
                        <a:pt x="212" y="185"/>
                      </a:lnTo>
                      <a:lnTo>
                        <a:pt x="216" y="185"/>
                      </a:lnTo>
                      <a:lnTo>
                        <a:pt x="218" y="185"/>
                      </a:lnTo>
                      <a:lnTo>
                        <a:pt x="221" y="204"/>
                      </a:lnTo>
                      <a:lnTo>
                        <a:pt x="224" y="185"/>
                      </a:lnTo>
                      <a:lnTo>
                        <a:pt x="227" y="185"/>
                      </a:lnTo>
                      <a:lnTo>
                        <a:pt x="229" y="222"/>
                      </a:lnTo>
                      <a:lnTo>
                        <a:pt x="233" y="222"/>
                      </a:lnTo>
                      <a:lnTo>
                        <a:pt x="235" y="166"/>
                      </a:lnTo>
                      <a:lnTo>
                        <a:pt x="238" y="148"/>
                      </a:lnTo>
                      <a:lnTo>
                        <a:pt x="241" y="129"/>
                      </a:lnTo>
                      <a:lnTo>
                        <a:pt x="244" y="148"/>
                      </a:lnTo>
                      <a:lnTo>
                        <a:pt x="246" y="166"/>
                      </a:lnTo>
                      <a:lnTo>
                        <a:pt x="250" y="93"/>
                      </a:lnTo>
                      <a:lnTo>
                        <a:pt x="253" y="148"/>
                      </a:lnTo>
                      <a:lnTo>
                        <a:pt x="255" y="129"/>
                      </a:lnTo>
                      <a:lnTo>
                        <a:pt x="259" y="55"/>
                      </a:lnTo>
                      <a:lnTo>
                        <a:pt x="261" y="55"/>
                      </a:lnTo>
                      <a:lnTo>
                        <a:pt x="264" y="129"/>
                      </a:lnTo>
                      <a:lnTo>
                        <a:pt x="267" y="166"/>
                      </a:lnTo>
                      <a:lnTo>
                        <a:pt x="270" y="148"/>
                      </a:lnTo>
                      <a:lnTo>
                        <a:pt x="272" y="166"/>
                      </a:lnTo>
                      <a:lnTo>
                        <a:pt x="276" y="166"/>
                      </a:lnTo>
                      <a:lnTo>
                        <a:pt x="278" y="55"/>
                      </a:lnTo>
                      <a:lnTo>
                        <a:pt x="281" y="93"/>
                      </a:lnTo>
                      <a:lnTo>
                        <a:pt x="284" y="111"/>
                      </a:lnTo>
                      <a:lnTo>
                        <a:pt x="287" y="148"/>
                      </a:lnTo>
                      <a:lnTo>
                        <a:pt x="289" y="55"/>
                      </a:lnTo>
                      <a:lnTo>
                        <a:pt x="293" y="93"/>
                      </a:lnTo>
                      <a:lnTo>
                        <a:pt x="295" y="111"/>
                      </a:lnTo>
                      <a:lnTo>
                        <a:pt x="298" y="93"/>
                      </a:lnTo>
                      <a:lnTo>
                        <a:pt x="301" y="129"/>
                      </a:lnTo>
                      <a:lnTo>
                        <a:pt x="304" y="185"/>
                      </a:lnTo>
                      <a:lnTo>
                        <a:pt x="308" y="93"/>
                      </a:lnTo>
                      <a:lnTo>
                        <a:pt x="310" y="148"/>
                      </a:lnTo>
                      <a:lnTo>
                        <a:pt x="313" y="111"/>
                      </a:lnTo>
                      <a:lnTo>
                        <a:pt x="315" y="222"/>
                      </a:lnTo>
                      <a:lnTo>
                        <a:pt x="319" y="148"/>
                      </a:lnTo>
                      <a:lnTo>
                        <a:pt x="321" y="166"/>
                      </a:lnTo>
                      <a:lnTo>
                        <a:pt x="325" y="148"/>
                      </a:lnTo>
                      <a:lnTo>
                        <a:pt x="327" y="185"/>
                      </a:lnTo>
                      <a:lnTo>
                        <a:pt x="330" y="185"/>
                      </a:lnTo>
                      <a:lnTo>
                        <a:pt x="332" y="111"/>
                      </a:lnTo>
                      <a:lnTo>
                        <a:pt x="336" y="185"/>
                      </a:lnTo>
                      <a:lnTo>
                        <a:pt x="338" y="166"/>
                      </a:lnTo>
                      <a:lnTo>
                        <a:pt x="342" y="240"/>
                      </a:lnTo>
                      <a:lnTo>
                        <a:pt x="344" y="148"/>
                      </a:lnTo>
                      <a:lnTo>
                        <a:pt x="347" y="93"/>
                      </a:lnTo>
                      <a:lnTo>
                        <a:pt x="349" y="166"/>
                      </a:lnTo>
                      <a:lnTo>
                        <a:pt x="353" y="129"/>
                      </a:lnTo>
                      <a:lnTo>
                        <a:pt x="356" y="166"/>
                      </a:lnTo>
                      <a:lnTo>
                        <a:pt x="359" y="129"/>
                      </a:lnTo>
                      <a:lnTo>
                        <a:pt x="362" y="93"/>
                      </a:lnTo>
                      <a:lnTo>
                        <a:pt x="364" y="222"/>
                      </a:lnTo>
                      <a:lnTo>
                        <a:pt x="368" y="204"/>
                      </a:lnTo>
                      <a:lnTo>
                        <a:pt x="370" y="185"/>
                      </a:lnTo>
                      <a:lnTo>
                        <a:pt x="373" y="148"/>
                      </a:lnTo>
                      <a:lnTo>
                        <a:pt x="376" y="148"/>
                      </a:lnTo>
                      <a:lnTo>
                        <a:pt x="379" y="166"/>
                      </a:lnTo>
                      <a:lnTo>
                        <a:pt x="381" y="185"/>
                      </a:lnTo>
                      <a:lnTo>
                        <a:pt x="385" y="185"/>
                      </a:lnTo>
                      <a:lnTo>
                        <a:pt x="387" y="148"/>
                      </a:lnTo>
                      <a:lnTo>
                        <a:pt x="390" y="148"/>
                      </a:lnTo>
                      <a:lnTo>
                        <a:pt x="393" y="148"/>
                      </a:lnTo>
                      <a:lnTo>
                        <a:pt x="396" y="129"/>
                      </a:lnTo>
                      <a:lnTo>
                        <a:pt x="398" y="129"/>
                      </a:lnTo>
                      <a:lnTo>
                        <a:pt x="402" y="185"/>
                      </a:lnTo>
                      <a:lnTo>
                        <a:pt x="405" y="148"/>
                      </a:lnTo>
                      <a:lnTo>
                        <a:pt x="407" y="185"/>
                      </a:lnTo>
                      <a:lnTo>
                        <a:pt x="411" y="185"/>
                      </a:lnTo>
                      <a:lnTo>
                        <a:pt x="413" y="204"/>
                      </a:lnTo>
                      <a:lnTo>
                        <a:pt x="416" y="166"/>
                      </a:lnTo>
                      <a:lnTo>
                        <a:pt x="419" y="148"/>
                      </a:lnTo>
                      <a:lnTo>
                        <a:pt x="422" y="166"/>
                      </a:lnTo>
                      <a:lnTo>
                        <a:pt x="424" y="111"/>
                      </a:lnTo>
                      <a:lnTo>
                        <a:pt x="428" y="111"/>
                      </a:lnTo>
                      <a:lnTo>
                        <a:pt x="430" y="111"/>
                      </a:lnTo>
                      <a:lnTo>
                        <a:pt x="433" y="148"/>
                      </a:lnTo>
                      <a:lnTo>
                        <a:pt x="436" y="166"/>
                      </a:lnTo>
                      <a:lnTo>
                        <a:pt x="439" y="185"/>
                      </a:lnTo>
                      <a:lnTo>
                        <a:pt x="441" y="93"/>
                      </a:lnTo>
                      <a:lnTo>
                        <a:pt x="445" y="166"/>
                      </a:lnTo>
                      <a:lnTo>
                        <a:pt x="447" y="166"/>
                      </a:lnTo>
                      <a:lnTo>
                        <a:pt x="450" y="166"/>
                      </a:lnTo>
                      <a:lnTo>
                        <a:pt x="454" y="185"/>
                      </a:lnTo>
                      <a:lnTo>
                        <a:pt x="456" y="185"/>
                      </a:lnTo>
                      <a:lnTo>
                        <a:pt x="459" y="111"/>
                      </a:lnTo>
                      <a:lnTo>
                        <a:pt x="462" y="148"/>
                      </a:lnTo>
                      <a:lnTo>
                        <a:pt x="465" y="111"/>
                      </a:lnTo>
                      <a:lnTo>
                        <a:pt x="467" y="129"/>
                      </a:lnTo>
                      <a:lnTo>
                        <a:pt x="471" y="111"/>
                      </a:lnTo>
                      <a:lnTo>
                        <a:pt x="473" y="166"/>
                      </a:lnTo>
                      <a:lnTo>
                        <a:pt x="476" y="129"/>
                      </a:lnTo>
                      <a:lnTo>
                        <a:pt x="479" y="185"/>
                      </a:lnTo>
                      <a:lnTo>
                        <a:pt x="482" y="185"/>
                      </a:lnTo>
                      <a:lnTo>
                        <a:pt x="484" y="185"/>
                      </a:lnTo>
                      <a:lnTo>
                        <a:pt x="488" y="185"/>
                      </a:lnTo>
                      <a:lnTo>
                        <a:pt x="490" y="185"/>
                      </a:lnTo>
                      <a:lnTo>
                        <a:pt x="494" y="166"/>
                      </a:lnTo>
                      <a:lnTo>
                        <a:pt x="497" y="129"/>
                      </a:lnTo>
                      <a:lnTo>
                        <a:pt x="499" y="222"/>
                      </a:lnTo>
                      <a:lnTo>
                        <a:pt x="503" y="185"/>
                      </a:lnTo>
                      <a:lnTo>
                        <a:pt x="505" y="222"/>
                      </a:lnTo>
                      <a:lnTo>
                        <a:pt x="508" y="185"/>
                      </a:lnTo>
                      <a:lnTo>
                        <a:pt x="511" y="129"/>
                      </a:lnTo>
                      <a:lnTo>
                        <a:pt x="514" y="240"/>
                      </a:lnTo>
                      <a:lnTo>
                        <a:pt x="516" y="148"/>
                      </a:lnTo>
                      <a:lnTo>
                        <a:pt x="520" y="166"/>
                      </a:lnTo>
                      <a:lnTo>
                        <a:pt x="522" y="148"/>
                      </a:lnTo>
                      <a:lnTo>
                        <a:pt x="525" y="148"/>
                      </a:lnTo>
                      <a:lnTo>
                        <a:pt x="528" y="129"/>
                      </a:lnTo>
                      <a:lnTo>
                        <a:pt x="531" y="111"/>
                      </a:lnTo>
                      <a:lnTo>
                        <a:pt x="533" y="129"/>
                      </a:lnTo>
                      <a:lnTo>
                        <a:pt x="537" y="55"/>
                      </a:lnTo>
                      <a:lnTo>
                        <a:pt x="539" y="93"/>
                      </a:lnTo>
                      <a:lnTo>
                        <a:pt x="542" y="148"/>
                      </a:lnTo>
                      <a:lnTo>
                        <a:pt x="546" y="111"/>
                      </a:lnTo>
                      <a:lnTo>
                        <a:pt x="548" y="129"/>
                      </a:lnTo>
                      <a:lnTo>
                        <a:pt x="551" y="148"/>
                      </a:lnTo>
                      <a:lnTo>
                        <a:pt x="554" y="185"/>
                      </a:lnTo>
                      <a:lnTo>
                        <a:pt x="557" y="148"/>
                      </a:lnTo>
                      <a:lnTo>
                        <a:pt x="559" y="185"/>
                      </a:lnTo>
                      <a:lnTo>
                        <a:pt x="563" y="222"/>
                      </a:lnTo>
                      <a:lnTo>
                        <a:pt x="565" y="148"/>
                      </a:lnTo>
                      <a:lnTo>
                        <a:pt x="568" y="166"/>
                      </a:lnTo>
                      <a:lnTo>
                        <a:pt x="571" y="204"/>
                      </a:lnTo>
                      <a:lnTo>
                        <a:pt x="574" y="166"/>
                      </a:lnTo>
                      <a:lnTo>
                        <a:pt x="576" y="129"/>
                      </a:lnTo>
                      <a:lnTo>
                        <a:pt x="580" y="185"/>
                      </a:lnTo>
                      <a:lnTo>
                        <a:pt x="582" y="185"/>
                      </a:lnTo>
                      <a:lnTo>
                        <a:pt x="585" y="204"/>
                      </a:lnTo>
                      <a:lnTo>
                        <a:pt x="589" y="204"/>
                      </a:lnTo>
                      <a:lnTo>
                        <a:pt x="591" y="148"/>
                      </a:lnTo>
                      <a:lnTo>
                        <a:pt x="594" y="148"/>
                      </a:lnTo>
                      <a:lnTo>
                        <a:pt x="597" y="185"/>
                      </a:lnTo>
                      <a:lnTo>
                        <a:pt x="600" y="166"/>
                      </a:lnTo>
                      <a:lnTo>
                        <a:pt x="602" y="204"/>
                      </a:lnTo>
                      <a:lnTo>
                        <a:pt x="606" y="185"/>
                      </a:lnTo>
                      <a:lnTo>
                        <a:pt x="608" y="185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21532" name="Rectangle 76"/>
              <p:cNvSpPr>
                <a:spLocks noChangeArrowheads="1"/>
              </p:cNvSpPr>
              <p:nvPr/>
            </p:nvSpPr>
            <p:spPr bwMode="auto">
              <a:xfrm>
                <a:off x="2699" y="3702"/>
                <a:ext cx="90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000"/>
              </a:p>
            </p:txBody>
          </p:sp>
        </p:grpSp>
        <p:sp>
          <p:nvSpPr>
            <p:cNvPr id="21528" name="Text Box 97"/>
            <p:cNvSpPr txBox="1">
              <a:spLocks noChangeArrowheads="1"/>
            </p:cNvSpPr>
            <p:nvPr/>
          </p:nvSpPr>
          <p:spPr bwMode="auto">
            <a:xfrm>
              <a:off x="158" y="1760"/>
              <a:ext cx="48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200" smtClean="0">
                  <a:latin typeface="Arial" panose="020B0604020202020204" pitchFamily="34" charset="0"/>
                </a:rPr>
                <a:t>replica </a:t>
              </a:r>
              <a:r>
                <a:rPr lang="cs-CZ" altLang="cs-CZ" sz="1200">
                  <a:latin typeface="Arial" panose="020B0604020202020204" pitchFamily="34" charset="0"/>
                </a:rPr>
                <a:t>2</a:t>
              </a:r>
              <a:endParaRPr lang="en-US" altLang="cs-CZ" sz="1200">
                <a:latin typeface="Arial" panose="020B0604020202020204" pitchFamily="34" charset="0"/>
              </a:endParaRPr>
            </a:p>
          </p:txBody>
        </p:sp>
      </p:grpSp>
      <p:grpSp>
        <p:nvGrpSpPr>
          <p:cNvPr id="21517" name="Group 104"/>
          <p:cNvGrpSpPr>
            <a:grpSpLocks/>
          </p:cNvGrpSpPr>
          <p:nvPr/>
        </p:nvGrpSpPr>
        <p:grpSpPr bwMode="auto">
          <a:xfrm>
            <a:off x="250825" y="2708275"/>
            <a:ext cx="3446463" cy="1368425"/>
            <a:chOff x="158" y="1706"/>
            <a:chExt cx="2171" cy="862"/>
          </a:xfrm>
        </p:grpSpPr>
        <p:grpSp>
          <p:nvGrpSpPr>
            <p:cNvPr id="21519" name="Group 77"/>
            <p:cNvGrpSpPr>
              <a:grpSpLocks/>
            </p:cNvGrpSpPr>
            <p:nvPr/>
          </p:nvGrpSpPr>
          <p:grpSpPr bwMode="auto">
            <a:xfrm>
              <a:off x="1104" y="1706"/>
              <a:ext cx="1225" cy="862"/>
              <a:chOff x="2653" y="2931"/>
              <a:chExt cx="1497" cy="953"/>
            </a:xfrm>
          </p:grpSpPr>
          <p:sp>
            <p:nvSpPr>
              <p:cNvPr id="21521" name="Rectangle 78"/>
              <p:cNvSpPr>
                <a:spLocks noChangeArrowheads="1"/>
              </p:cNvSpPr>
              <p:nvPr/>
            </p:nvSpPr>
            <p:spPr bwMode="auto">
              <a:xfrm>
                <a:off x="2653" y="2931"/>
                <a:ext cx="1497" cy="9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000"/>
              </a:p>
            </p:txBody>
          </p:sp>
          <p:sp>
            <p:nvSpPr>
              <p:cNvPr id="21522" name="Freeform 79"/>
              <p:cNvSpPr>
                <a:spLocks/>
              </p:cNvSpPr>
              <p:nvPr/>
            </p:nvSpPr>
            <p:spPr bwMode="auto">
              <a:xfrm>
                <a:off x="2700" y="3480"/>
                <a:ext cx="1359" cy="347"/>
              </a:xfrm>
              <a:custGeom>
                <a:avLst/>
                <a:gdLst>
                  <a:gd name="T0" fmla="*/ 20 w 6796"/>
                  <a:gd name="T1" fmla="*/ 61 h 1735"/>
                  <a:gd name="T2" fmla="*/ 24 w 6796"/>
                  <a:gd name="T3" fmla="*/ 59 h 1735"/>
                  <a:gd name="T4" fmla="*/ 28 w 6796"/>
                  <a:gd name="T5" fmla="*/ 61 h 1735"/>
                  <a:gd name="T6" fmla="*/ 32 w 6796"/>
                  <a:gd name="T7" fmla="*/ 58 h 1735"/>
                  <a:gd name="T8" fmla="*/ 36 w 6796"/>
                  <a:gd name="T9" fmla="*/ 61 h 1735"/>
                  <a:gd name="T10" fmla="*/ 40 w 6796"/>
                  <a:gd name="T11" fmla="*/ 58 h 1735"/>
                  <a:gd name="T12" fmla="*/ 44 w 6796"/>
                  <a:gd name="T13" fmla="*/ 58 h 1735"/>
                  <a:gd name="T14" fmla="*/ 48 w 6796"/>
                  <a:gd name="T15" fmla="*/ 60 h 1735"/>
                  <a:gd name="T16" fmla="*/ 52 w 6796"/>
                  <a:gd name="T17" fmla="*/ 55 h 1735"/>
                  <a:gd name="T18" fmla="*/ 56 w 6796"/>
                  <a:gd name="T19" fmla="*/ 59 h 1735"/>
                  <a:gd name="T20" fmla="*/ 60 w 6796"/>
                  <a:gd name="T21" fmla="*/ 58 h 1735"/>
                  <a:gd name="T22" fmla="*/ 64 w 6796"/>
                  <a:gd name="T23" fmla="*/ 61 h 1735"/>
                  <a:gd name="T24" fmla="*/ 68 w 6796"/>
                  <a:gd name="T25" fmla="*/ 55 h 1735"/>
                  <a:gd name="T26" fmla="*/ 72 w 6796"/>
                  <a:gd name="T27" fmla="*/ 58 h 1735"/>
                  <a:gd name="T28" fmla="*/ 76 w 6796"/>
                  <a:gd name="T29" fmla="*/ 59 h 1735"/>
                  <a:gd name="T30" fmla="*/ 80 w 6796"/>
                  <a:gd name="T31" fmla="*/ 58 h 1735"/>
                  <a:gd name="T32" fmla="*/ 84 w 6796"/>
                  <a:gd name="T33" fmla="*/ 59 h 1735"/>
                  <a:gd name="T34" fmla="*/ 88 w 6796"/>
                  <a:gd name="T35" fmla="*/ 56 h 1735"/>
                  <a:gd name="T36" fmla="*/ 92 w 6796"/>
                  <a:gd name="T37" fmla="*/ 61 h 1735"/>
                  <a:gd name="T38" fmla="*/ 96 w 6796"/>
                  <a:gd name="T39" fmla="*/ 55 h 1735"/>
                  <a:gd name="T40" fmla="*/ 100 w 6796"/>
                  <a:gd name="T41" fmla="*/ 59 h 1735"/>
                  <a:gd name="T42" fmla="*/ 104 w 6796"/>
                  <a:gd name="T43" fmla="*/ 57 h 1735"/>
                  <a:gd name="T44" fmla="*/ 108 w 6796"/>
                  <a:gd name="T45" fmla="*/ 58 h 1735"/>
                  <a:gd name="T46" fmla="*/ 112 w 6796"/>
                  <a:gd name="T47" fmla="*/ 57 h 1735"/>
                  <a:gd name="T48" fmla="*/ 116 w 6796"/>
                  <a:gd name="T49" fmla="*/ 57 h 1735"/>
                  <a:gd name="T50" fmla="*/ 120 w 6796"/>
                  <a:gd name="T51" fmla="*/ 57 h 1735"/>
                  <a:gd name="T52" fmla="*/ 124 w 6796"/>
                  <a:gd name="T53" fmla="*/ 58 h 1735"/>
                  <a:gd name="T54" fmla="*/ 128 w 6796"/>
                  <a:gd name="T55" fmla="*/ 59 h 1735"/>
                  <a:gd name="T56" fmla="*/ 132 w 6796"/>
                  <a:gd name="T57" fmla="*/ 58 h 1735"/>
                  <a:gd name="T58" fmla="*/ 136 w 6796"/>
                  <a:gd name="T59" fmla="*/ 57 h 1735"/>
                  <a:gd name="T60" fmla="*/ 140 w 6796"/>
                  <a:gd name="T61" fmla="*/ 59 h 1735"/>
                  <a:gd name="T62" fmla="*/ 144 w 6796"/>
                  <a:gd name="T63" fmla="*/ 60 h 1735"/>
                  <a:gd name="T64" fmla="*/ 148 w 6796"/>
                  <a:gd name="T65" fmla="*/ 58 h 1735"/>
                  <a:gd name="T66" fmla="*/ 152 w 6796"/>
                  <a:gd name="T67" fmla="*/ 57 h 1735"/>
                  <a:gd name="T68" fmla="*/ 156 w 6796"/>
                  <a:gd name="T69" fmla="*/ 58 h 1735"/>
                  <a:gd name="T70" fmla="*/ 160 w 6796"/>
                  <a:gd name="T71" fmla="*/ 58 h 1735"/>
                  <a:gd name="T72" fmla="*/ 164 w 6796"/>
                  <a:gd name="T73" fmla="*/ 58 h 1735"/>
                  <a:gd name="T74" fmla="*/ 168 w 6796"/>
                  <a:gd name="T75" fmla="*/ 38 h 1735"/>
                  <a:gd name="T76" fmla="*/ 173 w 6796"/>
                  <a:gd name="T77" fmla="*/ 52 h 1735"/>
                  <a:gd name="T78" fmla="*/ 177 w 6796"/>
                  <a:gd name="T79" fmla="*/ 58 h 1735"/>
                  <a:gd name="T80" fmla="*/ 181 w 6796"/>
                  <a:gd name="T81" fmla="*/ 57 h 1735"/>
                  <a:gd name="T82" fmla="*/ 185 w 6796"/>
                  <a:gd name="T83" fmla="*/ 56 h 1735"/>
                  <a:gd name="T84" fmla="*/ 189 w 6796"/>
                  <a:gd name="T85" fmla="*/ 52 h 1735"/>
                  <a:gd name="T86" fmla="*/ 193 w 6796"/>
                  <a:gd name="T87" fmla="*/ 56 h 1735"/>
                  <a:gd name="T88" fmla="*/ 197 w 6796"/>
                  <a:gd name="T89" fmla="*/ 59 h 1735"/>
                  <a:gd name="T90" fmla="*/ 201 w 6796"/>
                  <a:gd name="T91" fmla="*/ 60 h 1735"/>
                  <a:gd name="T92" fmla="*/ 205 w 6796"/>
                  <a:gd name="T93" fmla="*/ 58 h 1735"/>
                  <a:gd name="T94" fmla="*/ 209 w 6796"/>
                  <a:gd name="T95" fmla="*/ 60 h 1735"/>
                  <a:gd name="T96" fmla="*/ 213 w 6796"/>
                  <a:gd name="T97" fmla="*/ 58 h 1735"/>
                  <a:gd name="T98" fmla="*/ 217 w 6796"/>
                  <a:gd name="T99" fmla="*/ 58 h 1735"/>
                  <a:gd name="T100" fmla="*/ 221 w 6796"/>
                  <a:gd name="T101" fmla="*/ 60 h 1735"/>
                  <a:gd name="T102" fmla="*/ 225 w 6796"/>
                  <a:gd name="T103" fmla="*/ 58 h 1735"/>
                  <a:gd name="T104" fmla="*/ 229 w 6796"/>
                  <a:gd name="T105" fmla="*/ 58 h 1735"/>
                  <a:gd name="T106" fmla="*/ 233 w 6796"/>
                  <a:gd name="T107" fmla="*/ 58 h 1735"/>
                  <a:gd name="T108" fmla="*/ 237 w 6796"/>
                  <a:gd name="T109" fmla="*/ 60 h 1735"/>
                  <a:gd name="T110" fmla="*/ 241 w 6796"/>
                  <a:gd name="T111" fmla="*/ 57 h 1735"/>
                  <a:gd name="T112" fmla="*/ 246 w 6796"/>
                  <a:gd name="T113" fmla="*/ 59 h 1735"/>
                  <a:gd name="T114" fmla="*/ 250 w 6796"/>
                  <a:gd name="T115" fmla="*/ 59 h 1735"/>
                  <a:gd name="T116" fmla="*/ 254 w 6796"/>
                  <a:gd name="T117" fmla="*/ 60 h 1735"/>
                  <a:gd name="T118" fmla="*/ 258 w 6796"/>
                  <a:gd name="T119" fmla="*/ 56 h 1735"/>
                  <a:gd name="T120" fmla="*/ 262 w 6796"/>
                  <a:gd name="T121" fmla="*/ 58 h 1735"/>
                  <a:gd name="T122" fmla="*/ 266 w 6796"/>
                  <a:gd name="T123" fmla="*/ 56 h 1735"/>
                  <a:gd name="T124" fmla="*/ 270 w 6796"/>
                  <a:gd name="T125" fmla="*/ 55 h 173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796" h="1735">
                    <a:moveTo>
                      <a:pt x="0" y="1735"/>
                    </a:moveTo>
                    <a:lnTo>
                      <a:pt x="0" y="1735"/>
                    </a:lnTo>
                    <a:lnTo>
                      <a:pt x="408" y="1496"/>
                    </a:lnTo>
                    <a:lnTo>
                      <a:pt x="412" y="1477"/>
                    </a:lnTo>
                    <a:lnTo>
                      <a:pt x="415" y="1496"/>
                    </a:lnTo>
                    <a:lnTo>
                      <a:pt x="417" y="1514"/>
                    </a:lnTo>
                    <a:lnTo>
                      <a:pt x="421" y="1532"/>
                    </a:lnTo>
                    <a:lnTo>
                      <a:pt x="424" y="1477"/>
                    </a:lnTo>
                    <a:lnTo>
                      <a:pt x="428" y="1477"/>
                    </a:lnTo>
                    <a:lnTo>
                      <a:pt x="431" y="1477"/>
                    </a:lnTo>
                    <a:lnTo>
                      <a:pt x="434" y="1477"/>
                    </a:lnTo>
                    <a:lnTo>
                      <a:pt x="438" y="1440"/>
                    </a:lnTo>
                    <a:lnTo>
                      <a:pt x="440" y="1496"/>
                    </a:lnTo>
                    <a:lnTo>
                      <a:pt x="443" y="1403"/>
                    </a:lnTo>
                    <a:lnTo>
                      <a:pt x="447" y="1440"/>
                    </a:lnTo>
                    <a:lnTo>
                      <a:pt x="450" y="1477"/>
                    </a:lnTo>
                    <a:lnTo>
                      <a:pt x="454" y="1477"/>
                    </a:lnTo>
                    <a:lnTo>
                      <a:pt x="457" y="1403"/>
                    </a:lnTo>
                    <a:lnTo>
                      <a:pt x="459" y="1440"/>
                    </a:lnTo>
                    <a:lnTo>
                      <a:pt x="463" y="1403"/>
                    </a:lnTo>
                    <a:lnTo>
                      <a:pt x="466" y="1477"/>
                    </a:lnTo>
                    <a:lnTo>
                      <a:pt x="470" y="1458"/>
                    </a:lnTo>
                    <a:lnTo>
                      <a:pt x="473" y="1440"/>
                    </a:lnTo>
                    <a:lnTo>
                      <a:pt x="476" y="1421"/>
                    </a:lnTo>
                    <a:lnTo>
                      <a:pt x="479" y="1458"/>
                    </a:lnTo>
                    <a:lnTo>
                      <a:pt x="482" y="1403"/>
                    </a:lnTo>
                    <a:lnTo>
                      <a:pt x="485" y="1421"/>
                    </a:lnTo>
                    <a:lnTo>
                      <a:pt x="489" y="1367"/>
                    </a:lnTo>
                    <a:lnTo>
                      <a:pt x="492" y="1477"/>
                    </a:lnTo>
                    <a:lnTo>
                      <a:pt x="496" y="1477"/>
                    </a:lnTo>
                    <a:lnTo>
                      <a:pt x="498" y="1514"/>
                    </a:lnTo>
                    <a:lnTo>
                      <a:pt x="501" y="1421"/>
                    </a:lnTo>
                    <a:lnTo>
                      <a:pt x="505" y="1421"/>
                    </a:lnTo>
                    <a:lnTo>
                      <a:pt x="508" y="1477"/>
                    </a:lnTo>
                    <a:lnTo>
                      <a:pt x="512" y="1514"/>
                    </a:lnTo>
                    <a:lnTo>
                      <a:pt x="515" y="1477"/>
                    </a:lnTo>
                    <a:lnTo>
                      <a:pt x="517" y="1496"/>
                    </a:lnTo>
                    <a:lnTo>
                      <a:pt x="521" y="1421"/>
                    </a:lnTo>
                    <a:lnTo>
                      <a:pt x="524" y="1477"/>
                    </a:lnTo>
                    <a:lnTo>
                      <a:pt x="527" y="1477"/>
                    </a:lnTo>
                    <a:lnTo>
                      <a:pt x="531" y="1477"/>
                    </a:lnTo>
                    <a:lnTo>
                      <a:pt x="534" y="1440"/>
                    </a:lnTo>
                    <a:lnTo>
                      <a:pt x="536" y="1421"/>
                    </a:lnTo>
                    <a:lnTo>
                      <a:pt x="540" y="1458"/>
                    </a:lnTo>
                    <a:lnTo>
                      <a:pt x="543" y="1514"/>
                    </a:lnTo>
                    <a:lnTo>
                      <a:pt x="547" y="1477"/>
                    </a:lnTo>
                    <a:lnTo>
                      <a:pt x="550" y="1496"/>
                    </a:lnTo>
                    <a:lnTo>
                      <a:pt x="553" y="1421"/>
                    </a:lnTo>
                    <a:lnTo>
                      <a:pt x="557" y="1477"/>
                    </a:lnTo>
                    <a:lnTo>
                      <a:pt x="559" y="1496"/>
                    </a:lnTo>
                    <a:lnTo>
                      <a:pt x="563" y="1421"/>
                    </a:lnTo>
                    <a:lnTo>
                      <a:pt x="566" y="1440"/>
                    </a:lnTo>
                    <a:lnTo>
                      <a:pt x="569" y="1421"/>
                    </a:lnTo>
                    <a:lnTo>
                      <a:pt x="573" y="1403"/>
                    </a:lnTo>
                    <a:lnTo>
                      <a:pt x="576" y="1477"/>
                    </a:lnTo>
                    <a:lnTo>
                      <a:pt x="578" y="1514"/>
                    </a:lnTo>
                    <a:lnTo>
                      <a:pt x="582" y="1440"/>
                    </a:lnTo>
                    <a:lnTo>
                      <a:pt x="585" y="1367"/>
                    </a:lnTo>
                    <a:lnTo>
                      <a:pt x="589" y="1458"/>
                    </a:lnTo>
                    <a:lnTo>
                      <a:pt x="592" y="1477"/>
                    </a:lnTo>
                    <a:lnTo>
                      <a:pt x="595" y="1496"/>
                    </a:lnTo>
                    <a:lnTo>
                      <a:pt x="598" y="1477"/>
                    </a:lnTo>
                    <a:lnTo>
                      <a:pt x="601" y="1458"/>
                    </a:lnTo>
                    <a:lnTo>
                      <a:pt x="605" y="1458"/>
                    </a:lnTo>
                    <a:lnTo>
                      <a:pt x="608" y="1496"/>
                    </a:lnTo>
                    <a:lnTo>
                      <a:pt x="611" y="1440"/>
                    </a:lnTo>
                    <a:lnTo>
                      <a:pt x="615" y="1440"/>
                    </a:lnTo>
                    <a:lnTo>
                      <a:pt x="617" y="1403"/>
                    </a:lnTo>
                    <a:lnTo>
                      <a:pt x="620" y="1440"/>
                    </a:lnTo>
                    <a:lnTo>
                      <a:pt x="624" y="1385"/>
                    </a:lnTo>
                    <a:lnTo>
                      <a:pt x="627" y="1421"/>
                    </a:lnTo>
                    <a:lnTo>
                      <a:pt x="631" y="1440"/>
                    </a:lnTo>
                    <a:lnTo>
                      <a:pt x="634" y="1440"/>
                    </a:lnTo>
                    <a:lnTo>
                      <a:pt x="636" y="1440"/>
                    </a:lnTo>
                    <a:lnTo>
                      <a:pt x="640" y="1477"/>
                    </a:lnTo>
                    <a:lnTo>
                      <a:pt x="643" y="1458"/>
                    </a:lnTo>
                    <a:lnTo>
                      <a:pt x="646" y="1458"/>
                    </a:lnTo>
                    <a:lnTo>
                      <a:pt x="650" y="1477"/>
                    </a:lnTo>
                    <a:lnTo>
                      <a:pt x="653" y="1496"/>
                    </a:lnTo>
                    <a:lnTo>
                      <a:pt x="657" y="1477"/>
                    </a:lnTo>
                    <a:lnTo>
                      <a:pt x="659" y="1440"/>
                    </a:lnTo>
                    <a:lnTo>
                      <a:pt x="662" y="1458"/>
                    </a:lnTo>
                    <a:lnTo>
                      <a:pt x="666" y="1477"/>
                    </a:lnTo>
                    <a:lnTo>
                      <a:pt x="669" y="1477"/>
                    </a:lnTo>
                    <a:lnTo>
                      <a:pt x="673" y="1477"/>
                    </a:lnTo>
                    <a:lnTo>
                      <a:pt x="676" y="1440"/>
                    </a:lnTo>
                    <a:lnTo>
                      <a:pt x="678" y="1421"/>
                    </a:lnTo>
                    <a:lnTo>
                      <a:pt x="682" y="1440"/>
                    </a:lnTo>
                    <a:lnTo>
                      <a:pt x="685" y="1514"/>
                    </a:lnTo>
                    <a:lnTo>
                      <a:pt x="688" y="1477"/>
                    </a:lnTo>
                    <a:lnTo>
                      <a:pt x="692" y="1496"/>
                    </a:lnTo>
                    <a:lnTo>
                      <a:pt x="695" y="1458"/>
                    </a:lnTo>
                    <a:lnTo>
                      <a:pt x="698" y="1514"/>
                    </a:lnTo>
                    <a:lnTo>
                      <a:pt x="701" y="1440"/>
                    </a:lnTo>
                    <a:lnTo>
                      <a:pt x="704" y="1458"/>
                    </a:lnTo>
                    <a:lnTo>
                      <a:pt x="708" y="1440"/>
                    </a:lnTo>
                    <a:lnTo>
                      <a:pt x="711" y="1477"/>
                    </a:lnTo>
                    <a:lnTo>
                      <a:pt x="715" y="1403"/>
                    </a:lnTo>
                    <a:lnTo>
                      <a:pt x="717" y="1403"/>
                    </a:lnTo>
                    <a:lnTo>
                      <a:pt x="720" y="1458"/>
                    </a:lnTo>
                    <a:lnTo>
                      <a:pt x="724" y="1421"/>
                    </a:lnTo>
                    <a:lnTo>
                      <a:pt x="727" y="1403"/>
                    </a:lnTo>
                    <a:lnTo>
                      <a:pt x="730" y="1421"/>
                    </a:lnTo>
                    <a:lnTo>
                      <a:pt x="734" y="1421"/>
                    </a:lnTo>
                    <a:lnTo>
                      <a:pt x="737" y="1440"/>
                    </a:lnTo>
                    <a:lnTo>
                      <a:pt x="739" y="1385"/>
                    </a:lnTo>
                    <a:lnTo>
                      <a:pt x="743" y="1477"/>
                    </a:lnTo>
                    <a:lnTo>
                      <a:pt x="746" y="1440"/>
                    </a:lnTo>
                    <a:lnTo>
                      <a:pt x="750" y="1477"/>
                    </a:lnTo>
                    <a:lnTo>
                      <a:pt x="753" y="1403"/>
                    </a:lnTo>
                    <a:lnTo>
                      <a:pt x="756" y="1477"/>
                    </a:lnTo>
                    <a:lnTo>
                      <a:pt x="759" y="1477"/>
                    </a:lnTo>
                    <a:lnTo>
                      <a:pt x="762" y="1514"/>
                    </a:lnTo>
                    <a:lnTo>
                      <a:pt x="766" y="1514"/>
                    </a:lnTo>
                    <a:lnTo>
                      <a:pt x="769" y="1421"/>
                    </a:lnTo>
                    <a:lnTo>
                      <a:pt x="772" y="1458"/>
                    </a:lnTo>
                    <a:lnTo>
                      <a:pt x="776" y="1477"/>
                    </a:lnTo>
                    <a:lnTo>
                      <a:pt x="778" y="1477"/>
                    </a:lnTo>
                    <a:lnTo>
                      <a:pt x="781" y="1477"/>
                    </a:lnTo>
                    <a:lnTo>
                      <a:pt x="785" y="1477"/>
                    </a:lnTo>
                    <a:lnTo>
                      <a:pt x="788" y="1477"/>
                    </a:lnTo>
                    <a:lnTo>
                      <a:pt x="792" y="1458"/>
                    </a:lnTo>
                    <a:lnTo>
                      <a:pt x="795" y="1477"/>
                    </a:lnTo>
                    <a:lnTo>
                      <a:pt x="797" y="1458"/>
                    </a:lnTo>
                    <a:lnTo>
                      <a:pt x="801" y="1477"/>
                    </a:lnTo>
                    <a:lnTo>
                      <a:pt x="804" y="1421"/>
                    </a:lnTo>
                    <a:lnTo>
                      <a:pt x="808" y="1496"/>
                    </a:lnTo>
                    <a:lnTo>
                      <a:pt x="811" y="1421"/>
                    </a:lnTo>
                    <a:lnTo>
                      <a:pt x="814" y="1440"/>
                    </a:lnTo>
                    <a:lnTo>
                      <a:pt x="818" y="1496"/>
                    </a:lnTo>
                    <a:lnTo>
                      <a:pt x="820" y="1477"/>
                    </a:lnTo>
                    <a:lnTo>
                      <a:pt x="823" y="1477"/>
                    </a:lnTo>
                    <a:lnTo>
                      <a:pt x="827" y="1440"/>
                    </a:lnTo>
                    <a:lnTo>
                      <a:pt x="830" y="1477"/>
                    </a:lnTo>
                    <a:lnTo>
                      <a:pt x="834" y="1496"/>
                    </a:lnTo>
                    <a:lnTo>
                      <a:pt x="837" y="1458"/>
                    </a:lnTo>
                    <a:lnTo>
                      <a:pt x="839" y="1496"/>
                    </a:lnTo>
                    <a:lnTo>
                      <a:pt x="843" y="1477"/>
                    </a:lnTo>
                    <a:lnTo>
                      <a:pt x="846" y="1458"/>
                    </a:lnTo>
                    <a:lnTo>
                      <a:pt x="849" y="1403"/>
                    </a:lnTo>
                    <a:lnTo>
                      <a:pt x="853" y="1440"/>
                    </a:lnTo>
                    <a:lnTo>
                      <a:pt x="856" y="1477"/>
                    </a:lnTo>
                    <a:lnTo>
                      <a:pt x="859" y="1458"/>
                    </a:lnTo>
                    <a:lnTo>
                      <a:pt x="862" y="1477"/>
                    </a:lnTo>
                    <a:lnTo>
                      <a:pt x="865" y="1440"/>
                    </a:lnTo>
                    <a:lnTo>
                      <a:pt x="869" y="1458"/>
                    </a:lnTo>
                    <a:lnTo>
                      <a:pt x="872" y="1477"/>
                    </a:lnTo>
                    <a:lnTo>
                      <a:pt x="876" y="1440"/>
                    </a:lnTo>
                    <a:lnTo>
                      <a:pt x="879" y="1403"/>
                    </a:lnTo>
                    <a:lnTo>
                      <a:pt x="881" y="1440"/>
                    </a:lnTo>
                    <a:lnTo>
                      <a:pt x="885" y="1440"/>
                    </a:lnTo>
                    <a:lnTo>
                      <a:pt x="888" y="1440"/>
                    </a:lnTo>
                    <a:lnTo>
                      <a:pt x="891" y="1440"/>
                    </a:lnTo>
                    <a:lnTo>
                      <a:pt x="895" y="1440"/>
                    </a:lnTo>
                    <a:lnTo>
                      <a:pt x="898" y="1514"/>
                    </a:lnTo>
                    <a:lnTo>
                      <a:pt x="901" y="1496"/>
                    </a:lnTo>
                    <a:lnTo>
                      <a:pt x="904" y="1496"/>
                    </a:lnTo>
                    <a:lnTo>
                      <a:pt x="907" y="1458"/>
                    </a:lnTo>
                    <a:lnTo>
                      <a:pt x="911" y="1496"/>
                    </a:lnTo>
                    <a:lnTo>
                      <a:pt x="914" y="1477"/>
                    </a:lnTo>
                    <a:lnTo>
                      <a:pt x="918" y="1532"/>
                    </a:lnTo>
                    <a:lnTo>
                      <a:pt x="920" y="1477"/>
                    </a:lnTo>
                    <a:lnTo>
                      <a:pt x="923" y="1458"/>
                    </a:lnTo>
                    <a:lnTo>
                      <a:pt x="927" y="1458"/>
                    </a:lnTo>
                    <a:lnTo>
                      <a:pt x="930" y="1458"/>
                    </a:lnTo>
                    <a:lnTo>
                      <a:pt x="933" y="1477"/>
                    </a:lnTo>
                    <a:lnTo>
                      <a:pt x="937" y="1496"/>
                    </a:lnTo>
                    <a:lnTo>
                      <a:pt x="939" y="1440"/>
                    </a:lnTo>
                    <a:lnTo>
                      <a:pt x="942" y="1458"/>
                    </a:lnTo>
                    <a:lnTo>
                      <a:pt x="946" y="1421"/>
                    </a:lnTo>
                    <a:lnTo>
                      <a:pt x="949" y="1496"/>
                    </a:lnTo>
                    <a:lnTo>
                      <a:pt x="953" y="1403"/>
                    </a:lnTo>
                    <a:lnTo>
                      <a:pt x="956" y="1458"/>
                    </a:lnTo>
                    <a:lnTo>
                      <a:pt x="960" y="1440"/>
                    </a:lnTo>
                    <a:lnTo>
                      <a:pt x="962" y="1477"/>
                    </a:lnTo>
                    <a:lnTo>
                      <a:pt x="965" y="1496"/>
                    </a:lnTo>
                    <a:lnTo>
                      <a:pt x="969" y="1458"/>
                    </a:lnTo>
                    <a:lnTo>
                      <a:pt x="972" y="1458"/>
                    </a:lnTo>
                    <a:lnTo>
                      <a:pt x="975" y="1477"/>
                    </a:lnTo>
                    <a:lnTo>
                      <a:pt x="979" y="1458"/>
                    </a:lnTo>
                    <a:lnTo>
                      <a:pt x="981" y="1496"/>
                    </a:lnTo>
                    <a:lnTo>
                      <a:pt x="984" y="1440"/>
                    </a:lnTo>
                    <a:lnTo>
                      <a:pt x="988" y="1458"/>
                    </a:lnTo>
                    <a:lnTo>
                      <a:pt x="991" y="1403"/>
                    </a:lnTo>
                    <a:lnTo>
                      <a:pt x="995" y="1496"/>
                    </a:lnTo>
                    <a:lnTo>
                      <a:pt x="998" y="1458"/>
                    </a:lnTo>
                    <a:lnTo>
                      <a:pt x="1001" y="1367"/>
                    </a:lnTo>
                    <a:lnTo>
                      <a:pt x="1004" y="1440"/>
                    </a:lnTo>
                    <a:lnTo>
                      <a:pt x="1007" y="1496"/>
                    </a:lnTo>
                    <a:lnTo>
                      <a:pt x="1011" y="1496"/>
                    </a:lnTo>
                    <a:lnTo>
                      <a:pt x="1014" y="1440"/>
                    </a:lnTo>
                    <a:lnTo>
                      <a:pt x="1017" y="1440"/>
                    </a:lnTo>
                    <a:lnTo>
                      <a:pt x="1021" y="1477"/>
                    </a:lnTo>
                    <a:lnTo>
                      <a:pt x="1023" y="1477"/>
                    </a:lnTo>
                    <a:lnTo>
                      <a:pt x="1026" y="1496"/>
                    </a:lnTo>
                    <a:lnTo>
                      <a:pt x="1030" y="1532"/>
                    </a:lnTo>
                    <a:lnTo>
                      <a:pt x="1033" y="1458"/>
                    </a:lnTo>
                    <a:lnTo>
                      <a:pt x="1037" y="1421"/>
                    </a:lnTo>
                    <a:lnTo>
                      <a:pt x="1040" y="1532"/>
                    </a:lnTo>
                    <a:lnTo>
                      <a:pt x="1042" y="1440"/>
                    </a:lnTo>
                    <a:lnTo>
                      <a:pt x="1046" y="1477"/>
                    </a:lnTo>
                    <a:lnTo>
                      <a:pt x="1049" y="1440"/>
                    </a:lnTo>
                    <a:lnTo>
                      <a:pt x="1053" y="1458"/>
                    </a:lnTo>
                    <a:lnTo>
                      <a:pt x="1056" y="1458"/>
                    </a:lnTo>
                    <a:lnTo>
                      <a:pt x="1059" y="1458"/>
                    </a:lnTo>
                    <a:lnTo>
                      <a:pt x="1063" y="1440"/>
                    </a:lnTo>
                    <a:lnTo>
                      <a:pt x="1065" y="1496"/>
                    </a:lnTo>
                    <a:lnTo>
                      <a:pt x="1068" y="1477"/>
                    </a:lnTo>
                    <a:lnTo>
                      <a:pt x="1072" y="1532"/>
                    </a:lnTo>
                    <a:lnTo>
                      <a:pt x="1075" y="1458"/>
                    </a:lnTo>
                    <a:lnTo>
                      <a:pt x="1079" y="1477"/>
                    </a:lnTo>
                    <a:lnTo>
                      <a:pt x="1082" y="1514"/>
                    </a:lnTo>
                    <a:lnTo>
                      <a:pt x="1084" y="1514"/>
                    </a:lnTo>
                    <a:lnTo>
                      <a:pt x="1088" y="1477"/>
                    </a:lnTo>
                    <a:lnTo>
                      <a:pt x="1091" y="1477"/>
                    </a:lnTo>
                    <a:lnTo>
                      <a:pt x="1094" y="1440"/>
                    </a:lnTo>
                    <a:lnTo>
                      <a:pt x="1098" y="1458"/>
                    </a:lnTo>
                    <a:lnTo>
                      <a:pt x="1101" y="1514"/>
                    </a:lnTo>
                    <a:lnTo>
                      <a:pt x="1104" y="1477"/>
                    </a:lnTo>
                    <a:lnTo>
                      <a:pt x="1107" y="1403"/>
                    </a:lnTo>
                    <a:lnTo>
                      <a:pt x="1110" y="1385"/>
                    </a:lnTo>
                    <a:lnTo>
                      <a:pt x="1114" y="1385"/>
                    </a:lnTo>
                    <a:lnTo>
                      <a:pt x="1117" y="1367"/>
                    </a:lnTo>
                    <a:lnTo>
                      <a:pt x="1121" y="1329"/>
                    </a:lnTo>
                    <a:lnTo>
                      <a:pt x="1124" y="1236"/>
                    </a:lnTo>
                    <a:lnTo>
                      <a:pt x="1126" y="1292"/>
                    </a:lnTo>
                    <a:lnTo>
                      <a:pt x="1130" y="1329"/>
                    </a:lnTo>
                    <a:lnTo>
                      <a:pt x="1133" y="1403"/>
                    </a:lnTo>
                    <a:lnTo>
                      <a:pt x="1136" y="1421"/>
                    </a:lnTo>
                    <a:lnTo>
                      <a:pt x="1140" y="1385"/>
                    </a:lnTo>
                    <a:lnTo>
                      <a:pt x="1143" y="1421"/>
                    </a:lnTo>
                    <a:lnTo>
                      <a:pt x="1146" y="1514"/>
                    </a:lnTo>
                    <a:lnTo>
                      <a:pt x="1149" y="1496"/>
                    </a:lnTo>
                    <a:lnTo>
                      <a:pt x="1152" y="1440"/>
                    </a:lnTo>
                    <a:lnTo>
                      <a:pt x="1156" y="1477"/>
                    </a:lnTo>
                    <a:lnTo>
                      <a:pt x="1159" y="1458"/>
                    </a:lnTo>
                    <a:lnTo>
                      <a:pt x="1163" y="1514"/>
                    </a:lnTo>
                    <a:lnTo>
                      <a:pt x="1166" y="1496"/>
                    </a:lnTo>
                    <a:lnTo>
                      <a:pt x="1168" y="1496"/>
                    </a:lnTo>
                    <a:lnTo>
                      <a:pt x="1172" y="1514"/>
                    </a:lnTo>
                    <a:lnTo>
                      <a:pt x="1175" y="1496"/>
                    </a:lnTo>
                    <a:lnTo>
                      <a:pt x="1178" y="1514"/>
                    </a:lnTo>
                    <a:lnTo>
                      <a:pt x="1182" y="1477"/>
                    </a:lnTo>
                    <a:lnTo>
                      <a:pt x="1185" y="1496"/>
                    </a:lnTo>
                    <a:lnTo>
                      <a:pt x="1187" y="1458"/>
                    </a:lnTo>
                    <a:lnTo>
                      <a:pt x="1191" y="1532"/>
                    </a:lnTo>
                    <a:lnTo>
                      <a:pt x="1194" y="1496"/>
                    </a:lnTo>
                    <a:lnTo>
                      <a:pt x="1198" y="1496"/>
                    </a:lnTo>
                    <a:lnTo>
                      <a:pt x="1201" y="1458"/>
                    </a:lnTo>
                    <a:lnTo>
                      <a:pt x="1204" y="1477"/>
                    </a:lnTo>
                    <a:lnTo>
                      <a:pt x="1207" y="1421"/>
                    </a:lnTo>
                    <a:lnTo>
                      <a:pt x="1210" y="1477"/>
                    </a:lnTo>
                    <a:lnTo>
                      <a:pt x="1214" y="1458"/>
                    </a:lnTo>
                    <a:lnTo>
                      <a:pt x="1217" y="1385"/>
                    </a:lnTo>
                    <a:lnTo>
                      <a:pt x="1220" y="1496"/>
                    </a:lnTo>
                    <a:lnTo>
                      <a:pt x="1224" y="1477"/>
                    </a:lnTo>
                    <a:lnTo>
                      <a:pt x="1227" y="1532"/>
                    </a:lnTo>
                    <a:lnTo>
                      <a:pt x="1229" y="1477"/>
                    </a:lnTo>
                    <a:lnTo>
                      <a:pt x="1233" y="1477"/>
                    </a:lnTo>
                    <a:lnTo>
                      <a:pt x="1236" y="1496"/>
                    </a:lnTo>
                    <a:lnTo>
                      <a:pt x="1240" y="1458"/>
                    </a:lnTo>
                    <a:lnTo>
                      <a:pt x="1243" y="1421"/>
                    </a:lnTo>
                    <a:lnTo>
                      <a:pt x="1246" y="1385"/>
                    </a:lnTo>
                    <a:lnTo>
                      <a:pt x="1249" y="1311"/>
                    </a:lnTo>
                    <a:lnTo>
                      <a:pt x="1252" y="1292"/>
                    </a:lnTo>
                    <a:lnTo>
                      <a:pt x="1256" y="1385"/>
                    </a:lnTo>
                    <a:lnTo>
                      <a:pt x="1259" y="1385"/>
                    </a:lnTo>
                    <a:lnTo>
                      <a:pt x="1262" y="1311"/>
                    </a:lnTo>
                    <a:lnTo>
                      <a:pt x="1266" y="1311"/>
                    </a:lnTo>
                    <a:lnTo>
                      <a:pt x="1269" y="1385"/>
                    </a:lnTo>
                    <a:lnTo>
                      <a:pt x="1271" y="1385"/>
                    </a:lnTo>
                    <a:lnTo>
                      <a:pt x="1275" y="1421"/>
                    </a:lnTo>
                    <a:lnTo>
                      <a:pt x="1278" y="1458"/>
                    </a:lnTo>
                    <a:lnTo>
                      <a:pt x="1282" y="1458"/>
                    </a:lnTo>
                    <a:lnTo>
                      <a:pt x="1285" y="1496"/>
                    </a:lnTo>
                    <a:lnTo>
                      <a:pt x="1288" y="1403"/>
                    </a:lnTo>
                    <a:lnTo>
                      <a:pt x="1291" y="1477"/>
                    </a:lnTo>
                    <a:lnTo>
                      <a:pt x="1294" y="1421"/>
                    </a:lnTo>
                    <a:lnTo>
                      <a:pt x="1297" y="1385"/>
                    </a:lnTo>
                    <a:lnTo>
                      <a:pt x="1301" y="1421"/>
                    </a:lnTo>
                    <a:lnTo>
                      <a:pt x="1304" y="1458"/>
                    </a:lnTo>
                    <a:lnTo>
                      <a:pt x="1308" y="1403"/>
                    </a:lnTo>
                    <a:lnTo>
                      <a:pt x="1311" y="1440"/>
                    </a:lnTo>
                    <a:lnTo>
                      <a:pt x="1313" y="1440"/>
                    </a:lnTo>
                    <a:lnTo>
                      <a:pt x="1317" y="1496"/>
                    </a:lnTo>
                    <a:lnTo>
                      <a:pt x="1320" y="1477"/>
                    </a:lnTo>
                    <a:lnTo>
                      <a:pt x="1324" y="1458"/>
                    </a:lnTo>
                    <a:lnTo>
                      <a:pt x="1327" y="1458"/>
                    </a:lnTo>
                    <a:lnTo>
                      <a:pt x="1330" y="1496"/>
                    </a:lnTo>
                    <a:lnTo>
                      <a:pt x="1333" y="1458"/>
                    </a:lnTo>
                    <a:lnTo>
                      <a:pt x="1336" y="1496"/>
                    </a:lnTo>
                    <a:lnTo>
                      <a:pt x="1339" y="1514"/>
                    </a:lnTo>
                    <a:lnTo>
                      <a:pt x="1343" y="1440"/>
                    </a:lnTo>
                    <a:lnTo>
                      <a:pt x="1346" y="1403"/>
                    </a:lnTo>
                    <a:lnTo>
                      <a:pt x="1350" y="1477"/>
                    </a:lnTo>
                    <a:lnTo>
                      <a:pt x="1353" y="1496"/>
                    </a:lnTo>
                    <a:lnTo>
                      <a:pt x="1355" y="1496"/>
                    </a:lnTo>
                    <a:lnTo>
                      <a:pt x="1359" y="1440"/>
                    </a:lnTo>
                    <a:lnTo>
                      <a:pt x="1362" y="1458"/>
                    </a:lnTo>
                    <a:lnTo>
                      <a:pt x="1366" y="1477"/>
                    </a:lnTo>
                    <a:lnTo>
                      <a:pt x="1369" y="1477"/>
                    </a:lnTo>
                    <a:lnTo>
                      <a:pt x="1372" y="1403"/>
                    </a:lnTo>
                    <a:lnTo>
                      <a:pt x="1375" y="1458"/>
                    </a:lnTo>
                    <a:lnTo>
                      <a:pt x="1378" y="1440"/>
                    </a:lnTo>
                    <a:lnTo>
                      <a:pt x="1381" y="1440"/>
                    </a:lnTo>
                    <a:lnTo>
                      <a:pt x="1385" y="1458"/>
                    </a:lnTo>
                    <a:lnTo>
                      <a:pt x="1388" y="1440"/>
                    </a:lnTo>
                    <a:lnTo>
                      <a:pt x="1392" y="1477"/>
                    </a:lnTo>
                    <a:lnTo>
                      <a:pt x="1395" y="1496"/>
                    </a:lnTo>
                    <a:lnTo>
                      <a:pt x="1397" y="1477"/>
                    </a:lnTo>
                    <a:lnTo>
                      <a:pt x="1401" y="1403"/>
                    </a:lnTo>
                    <a:lnTo>
                      <a:pt x="1404" y="1440"/>
                    </a:lnTo>
                    <a:lnTo>
                      <a:pt x="1408" y="1421"/>
                    </a:lnTo>
                    <a:lnTo>
                      <a:pt x="1411" y="1477"/>
                    </a:lnTo>
                    <a:lnTo>
                      <a:pt x="1414" y="1496"/>
                    </a:lnTo>
                    <a:lnTo>
                      <a:pt x="1417" y="1458"/>
                    </a:lnTo>
                    <a:lnTo>
                      <a:pt x="1420" y="1347"/>
                    </a:lnTo>
                    <a:lnTo>
                      <a:pt x="1423" y="1421"/>
                    </a:lnTo>
                    <a:lnTo>
                      <a:pt x="1427" y="1496"/>
                    </a:lnTo>
                    <a:lnTo>
                      <a:pt x="1430" y="1477"/>
                    </a:lnTo>
                    <a:lnTo>
                      <a:pt x="1434" y="1496"/>
                    </a:lnTo>
                    <a:lnTo>
                      <a:pt x="1437" y="1496"/>
                    </a:lnTo>
                    <a:lnTo>
                      <a:pt x="1439" y="1458"/>
                    </a:lnTo>
                    <a:lnTo>
                      <a:pt x="1443" y="1514"/>
                    </a:lnTo>
                    <a:lnTo>
                      <a:pt x="1446" y="1496"/>
                    </a:lnTo>
                    <a:lnTo>
                      <a:pt x="1449" y="1496"/>
                    </a:lnTo>
                    <a:lnTo>
                      <a:pt x="1453" y="1477"/>
                    </a:lnTo>
                    <a:lnTo>
                      <a:pt x="1456" y="1496"/>
                    </a:lnTo>
                    <a:lnTo>
                      <a:pt x="1459" y="1496"/>
                    </a:lnTo>
                    <a:lnTo>
                      <a:pt x="1462" y="1458"/>
                    </a:lnTo>
                    <a:lnTo>
                      <a:pt x="1465" y="1477"/>
                    </a:lnTo>
                    <a:lnTo>
                      <a:pt x="1469" y="1421"/>
                    </a:lnTo>
                    <a:lnTo>
                      <a:pt x="1472" y="1514"/>
                    </a:lnTo>
                    <a:lnTo>
                      <a:pt x="1476" y="1496"/>
                    </a:lnTo>
                    <a:lnTo>
                      <a:pt x="1479" y="1532"/>
                    </a:lnTo>
                    <a:lnTo>
                      <a:pt x="1481" y="1440"/>
                    </a:lnTo>
                    <a:lnTo>
                      <a:pt x="1485" y="1514"/>
                    </a:lnTo>
                    <a:lnTo>
                      <a:pt x="1488" y="1514"/>
                    </a:lnTo>
                    <a:lnTo>
                      <a:pt x="1491" y="1477"/>
                    </a:lnTo>
                    <a:lnTo>
                      <a:pt x="1495" y="1458"/>
                    </a:lnTo>
                    <a:lnTo>
                      <a:pt x="1498" y="1458"/>
                    </a:lnTo>
                    <a:lnTo>
                      <a:pt x="1501" y="1458"/>
                    </a:lnTo>
                    <a:lnTo>
                      <a:pt x="1504" y="1403"/>
                    </a:lnTo>
                    <a:lnTo>
                      <a:pt x="1507" y="1421"/>
                    </a:lnTo>
                    <a:lnTo>
                      <a:pt x="1511" y="1458"/>
                    </a:lnTo>
                    <a:lnTo>
                      <a:pt x="1514" y="1421"/>
                    </a:lnTo>
                    <a:lnTo>
                      <a:pt x="1518" y="1458"/>
                    </a:lnTo>
                    <a:lnTo>
                      <a:pt x="1521" y="1458"/>
                    </a:lnTo>
                    <a:lnTo>
                      <a:pt x="1523" y="1477"/>
                    </a:lnTo>
                    <a:lnTo>
                      <a:pt x="1527" y="1458"/>
                    </a:lnTo>
                    <a:lnTo>
                      <a:pt x="1530" y="1458"/>
                    </a:lnTo>
                    <a:lnTo>
                      <a:pt x="1533" y="1458"/>
                    </a:lnTo>
                    <a:lnTo>
                      <a:pt x="1537" y="1440"/>
                    </a:lnTo>
                    <a:lnTo>
                      <a:pt x="1540" y="1458"/>
                    </a:lnTo>
                    <a:lnTo>
                      <a:pt x="1544" y="1458"/>
                    </a:lnTo>
                    <a:lnTo>
                      <a:pt x="1546" y="1440"/>
                    </a:lnTo>
                    <a:lnTo>
                      <a:pt x="1549" y="1496"/>
                    </a:lnTo>
                    <a:lnTo>
                      <a:pt x="1553" y="1496"/>
                    </a:lnTo>
                    <a:lnTo>
                      <a:pt x="1556" y="1440"/>
                    </a:lnTo>
                    <a:lnTo>
                      <a:pt x="1559" y="1496"/>
                    </a:lnTo>
                    <a:lnTo>
                      <a:pt x="1563" y="1477"/>
                    </a:lnTo>
                    <a:lnTo>
                      <a:pt x="1565" y="1477"/>
                    </a:lnTo>
                    <a:lnTo>
                      <a:pt x="1569" y="1496"/>
                    </a:lnTo>
                    <a:lnTo>
                      <a:pt x="1572" y="1477"/>
                    </a:lnTo>
                    <a:lnTo>
                      <a:pt x="1575" y="1514"/>
                    </a:lnTo>
                    <a:lnTo>
                      <a:pt x="1579" y="1477"/>
                    </a:lnTo>
                    <a:lnTo>
                      <a:pt x="1582" y="1514"/>
                    </a:lnTo>
                    <a:lnTo>
                      <a:pt x="1586" y="1403"/>
                    </a:lnTo>
                    <a:lnTo>
                      <a:pt x="1588" y="1532"/>
                    </a:lnTo>
                    <a:lnTo>
                      <a:pt x="1591" y="1421"/>
                    </a:lnTo>
                    <a:lnTo>
                      <a:pt x="1595" y="1514"/>
                    </a:lnTo>
                    <a:lnTo>
                      <a:pt x="1598" y="1532"/>
                    </a:lnTo>
                    <a:lnTo>
                      <a:pt x="1601" y="1496"/>
                    </a:lnTo>
                    <a:lnTo>
                      <a:pt x="1605" y="1421"/>
                    </a:lnTo>
                    <a:lnTo>
                      <a:pt x="1607" y="1421"/>
                    </a:lnTo>
                    <a:lnTo>
                      <a:pt x="1611" y="1496"/>
                    </a:lnTo>
                    <a:lnTo>
                      <a:pt x="1614" y="1458"/>
                    </a:lnTo>
                    <a:lnTo>
                      <a:pt x="1617" y="1385"/>
                    </a:lnTo>
                    <a:lnTo>
                      <a:pt x="1621" y="1403"/>
                    </a:lnTo>
                    <a:lnTo>
                      <a:pt x="1624" y="1440"/>
                    </a:lnTo>
                    <a:lnTo>
                      <a:pt x="1628" y="1532"/>
                    </a:lnTo>
                    <a:lnTo>
                      <a:pt x="1630" y="1477"/>
                    </a:lnTo>
                    <a:lnTo>
                      <a:pt x="1633" y="1496"/>
                    </a:lnTo>
                    <a:lnTo>
                      <a:pt x="1637" y="1421"/>
                    </a:lnTo>
                    <a:lnTo>
                      <a:pt x="1640" y="1440"/>
                    </a:lnTo>
                    <a:lnTo>
                      <a:pt x="1643" y="1440"/>
                    </a:lnTo>
                    <a:lnTo>
                      <a:pt x="1647" y="1421"/>
                    </a:lnTo>
                    <a:lnTo>
                      <a:pt x="1650" y="1458"/>
                    </a:lnTo>
                    <a:lnTo>
                      <a:pt x="1652" y="1477"/>
                    </a:lnTo>
                    <a:lnTo>
                      <a:pt x="1656" y="1403"/>
                    </a:lnTo>
                    <a:lnTo>
                      <a:pt x="1659" y="1403"/>
                    </a:lnTo>
                    <a:lnTo>
                      <a:pt x="1663" y="1440"/>
                    </a:lnTo>
                    <a:lnTo>
                      <a:pt x="1666" y="1496"/>
                    </a:lnTo>
                    <a:lnTo>
                      <a:pt x="1669" y="1514"/>
                    </a:lnTo>
                    <a:lnTo>
                      <a:pt x="1672" y="1421"/>
                    </a:lnTo>
                    <a:lnTo>
                      <a:pt x="1675" y="1496"/>
                    </a:lnTo>
                    <a:lnTo>
                      <a:pt x="1679" y="1403"/>
                    </a:lnTo>
                    <a:lnTo>
                      <a:pt x="1682" y="1458"/>
                    </a:lnTo>
                    <a:lnTo>
                      <a:pt x="1685" y="1440"/>
                    </a:lnTo>
                    <a:lnTo>
                      <a:pt x="1689" y="1496"/>
                    </a:lnTo>
                    <a:lnTo>
                      <a:pt x="1692" y="1514"/>
                    </a:lnTo>
                    <a:lnTo>
                      <a:pt x="1694" y="1458"/>
                    </a:lnTo>
                    <a:lnTo>
                      <a:pt x="1698" y="1385"/>
                    </a:lnTo>
                    <a:lnTo>
                      <a:pt x="1701" y="1440"/>
                    </a:lnTo>
                    <a:lnTo>
                      <a:pt x="1705" y="1477"/>
                    </a:lnTo>
                    <a:lnTo>
                      <a:pt x="1708" y="1440"/>
                    </a:lnTo>
                    <a:lnTo>
                      <a:pt x="1711" y="1458"/>
                    </a:lnTo>
                    <a:lnTo>
                      <a:pt x="1715" y="1421"/>
                    </a:lnTo>
                    <a:lnTo>
                      <a:pt x="1717" y="1440"/>
                    </a:lnTo>
                    <a:lnTo>
                      <a:pt x="1721" y="1458"/>
                    </a:lnTo>
                    <a:lnTo>
                      <a:pt x="1724" y="1458"/>
                    </a:lnTo>
                    <a:lnTo>
                      <a:pt x="1727" y="1477"/>
                    </a:lnTo>
                    <a:lnTo>
                      <a:pt x="1731" y="1440"/>
                    </a:lnTo>
                    <a:lnTo>
                      <a:pt x="1734" y="1385"/>
                    </a:lnTo>
                    <a:lnTo>
                      <a:pt x="1736" y="1440"/>
                    </a:lnTo>
                    <a:lnTo>
                      <a:pt x="1740" y="1421"/>
                    </a:lnTo>
                    <a:lnTo>
                      <a:pt x="1743" y="1421"/>
                    </a:lnTo>
                    <a:lnTo>
                      <a:pt x="1747" y="1421"/>
                    </a:lnTo>
                    <a:lnTo>
                      <a:pt x="1750" y="1440"/>
                    </a:lnTo>
                    <a:lnTo>
                      <a:pt x="1753" y="1440"/>
                    </a:lnTo>
                    <a:lnTo>
                      <a:pt x="1757" y="1458"/>
                    </a:lnTo>
                    <a:lnTo>
                      <a:pt x="1759" y="1477"/>
                    </a:lnTo>
                    <a:lnTo>
                      <a:pt x="1762" y="1403"/>
                    </a:lnTo>
                    <a:lnTo>
                      <a:pt x="1766" y="1440"/>
                    </a:lnTo>
                    <a:lnTo>
                      <a:pt x="1769" y="1477"/>
                    </a:lnTo>
                    <a:lnTo>
                      <a:pt x="1773" y="1458"/>
                    </a:lnTo>
                    <a:lnTo>
                      <a:pt x="1776" y="1458"/>
                    </a:lnTo>
                    <a:lnTo>
                      <a:pt x="1780" y="1440"/>
                    </a:lnTo>
                    <a:lnTo>
                      <a:pt x="1782" y="1477"/>
                    </a:lnTo>
                    <a:lnTo>
                      <a:pt x="1785" y="1421"/>
                    </a:lnTo>
                    <a:lnTo>
                      <a:pt x="1789" y="1421"/>
                    </a:lnTo>
                    <a:lnTo>
                      <a:pt x="1792" y="1421"/>
                    </a:lnTo>
                    <a:lnTo>
                      <a:pt x="1795" y="1477"/>
                    </a:lnTo>
                    <a:lnTo>
                      <a:pt x="1799" y="1440"/>
                    </a:lnTo>
                    <a:lnTo>
                      <a:pt x="1801" y="1458"/>
                    </a:lnTo>
                    <a:lnTo>
                      <a:pt x="1804" y="1496"/>
                    </a:lnTo>
                    <a:lnTo>
                      <a:pt x="1808" y="1514"/>
                    </a:lnTo>
                    <a:lnTo>
                      <a:pt x="1811" y="1496"/>
                    </a:lnTo>
                    <a:lnTo>
                      <a:pt x="1815" y="1458"/>
                    </a:lnTo>
                    <a:lnTo>
                      <a:pt x="1818" y="1514"/>
                    </a:lnTo>
                    <a:lnTo>
                      <a:pt x="1821" y="1496"/>
                    </a:lnTo>
                    <a:lnTo>
                      <a:pt x="1824" y="1440"/>
                    </a:lnTo>
                    <a:lnTo>
                      <a:pt x="1827" y="1458"/>
                    </a:lnTo>
                    <a:lnTo>
                      <a:pt x="1831" y="1458"/>
                    </a:lnTo>
                    <a:lnTo>
                      <a:pt x="1834" y="1440"/>
                    </a:lnTo>
                    <a:lnTo>
                      <a:pt x="1837" y="1421"/>
                    </a:lnTo>
                    <a:lnTo>
                      <a:pt x="1841" y="1440"/>
                    </a:lnTo>
                    <a:lnTo>
                      <a:pt x="1844" y="1440"/>
                    </a:lnTo>
                    <a:lnTo>
                      <a:pt x="1846" y="1514"/>
                    </a:lnTo>
                    <a:lnTo>
                      <a:pt x="1850" y="1477"/>
                    </a:lnTo>
                    <a:lnTo>
                      <a:pt x="1853" y="1514"/>
                    </a:lnTo>
                    <a:lnTo>
                      <a:pt x="1857" y="1458"/>
                    </a:lnTo>
                    <a:lnTo>
                      <a:pt x="1860" y="1496"/>
                    </a:lnTo>
                    <a:lnTo>
                      <a:pt x="1863" y="1477"/>
                    </a:lnTo>
                    <a:lnTo>
                      <a:pt x="1866" y="1496"/>
                    </a:lnTo>
                    <a:lnTo>
                      <a:pt x="1869" y="1458"/>
                    </a:lnTo>
                    <a:lnTo>
                      <a:pt x="1873" y="1458"/>
                    </a:lnTo>
                    <a:lnTo>
                      <a:pt x="1876" y="1458"/>
                    </a:lnTo>
                    <a:lnTo>
                      <a:pt x="1879" y="1496"/>
                    </a:lnTo>
                    <a:lnTo>
                      <a:pt x="1883" y="1477"/>
                    </a:lnTo>
                    <a:lnTo>
                      <a:pt x="1886" y="1477"/>
                    </a:lnTo>
                    <a:lnTo>
                      <a:pt x="1888" y="1421"/>
                    </a:lnTo>
                    <a:lnTo>
                      <a:pt x="1892" y="1496"/>
                    </a:lnTo>
                    <a:lnTo>
                      <a:pt x="1895" y="1514"/>
                    </a:lnTo>
                    <a:lnTo>
                      <a:pt x="1899" y="1477"/>
                    </a:lnTo>
                    <a:lnTo>
                      <a:pt x="1902" y="1440"/>
                    </a:lnTo>
                    <a:lnTo>
                      <a:pt x="1905" y="1440"/>
                    </a:lnTo>
                    <a:lnTo>
                      <a:pt x="1909" y="1496"/>
                    </a:lnTo>
                    <a:lnTo>
                      <a:pt x="1911" y="1477"/>
                    </a:lnTo>
                    <a:lnTo>
                      <a:pt x="1914" y="1421"/>
                    </a:lnTo>
                    <a:lnTo>
                      <a:pt x="1918" y="1458"/>
                    </a:lnTo>
                    <a:lnTo>
                      <a:pt x="1921" y="1496"/>
                    </a:lnTo>
                    <a:lnTo>
                      <a:pt x="1925" y="1440"/>
                    </a:lnTo>
                    <a:lnTo>
                      <a:pt x="1928" y="1477"/>
                    </a:lnTo>
                    <a:lnTo>
                      <a:pt x="1931" y="1440"/>
                    </a:lnTo>
                    <a:lnTo>
                      <a:pt x="1934" y="1385"/>
                    </a:lnTo>
                    <a:lnTo>
                      <a:pt x="1937" y="1477"/>
                    </a:lnTo>
                    <a:lnTo>
                      <a:pt x="1941" y="1514"/>
                    </a:lnTo>
                    <a:lnTo>
                      <a:pt x="1944" y="1458"/>
                    </a:lnTo>
                    <a:lnTo>
                      <a:pt x="1947" y="1458"/>
                    </a:lnTo>
                    <a:lnTo>
                      <a:pt x="1951" y="1477"/>
                    </a:lnTo>
                    <a:lnTo>
                      <a:pt x="1953" y="1458"/>
                    </a:lnTo>
                    <a:lnTo>
                      <a:pt x="1956" y="1514"/>
                    </a:lnTo>
                    <a:lnTo>
                      <a:pt x="1960" y="1514"/>
                    </a:lnTo>
                    <a:lnTo>
                      <a:pt x="1963" y="1440"/>
                    </a:lnTo>
                    <a:lnTo>
                      <a:pt x="1967" y="1458"/>
                    </a:lnTo>
                    <a:lnTo>
                      <a:pt x="1970" y="1440"/>
                    </a:lnTo>
                    <a:lnTo>
                      <a:pt x="1973" y="1477"/>
                    </a:lnTo>
                    <a:lnTo>
                      <a:pt x="1976" y="1458"/>
                    </a:lnTo>
                    <a:lnTo>
                      <a:pt x="1979" y="1421"/>
                    </a:lnTo>
                    <a:lnTo>
                      <a:pt x="1983" y="1458"/>
                    </a:lnTo>
                    <a:lnTo>
                      <a:pt x="1986" y="1458"/>
                    </a:lnTo>
                    <a:lnTo>
                      <a:pt x="1989" y="1477"/>
                    </a:lnTo>
                    <a:lnTo>
                      <a:pt x="1993" y="1421"/>
                    </a:lnTo>
                    <a:lnTo>
                      <a:pt x="1996" y="1403"/>
                    </a:lnTo>
                    <a:lnTo>
                      <a:pt x="1998" y="1458"/>
                    </a:lnTo>
                    <a:lnTo>
                      <a:pt x="2002" y="1421"/>
                    </a:lnTo>
                    <a:lnTo>
                      <a:pt x="2005" y="1421"/>
                    </a:lnTo>
                    <a:lnTo>
                      <a:pt x="2009" y="1440"/>
                    </a:lnTo>
                    <a:lnTo>
                      <a:pt x="2012" y="1440"/>
                    </a:lnTo>
                    <a:lnTo>
                      <a:pt x="2015" y="1477"/>
                    </a:lnTo>
                    <a:lnTo>
                      <a:pt x="2019" y="1514"/>
                    </a:lnTo>
                    <a:lnTo>
                      <a:pt x="2021" y="1458"/>
                    </a:lnTo>
                    <a:lnTo>
                      <a:pt x="2024" y="1421"/>
                    </a:lnTo>
                    <a:lnTo>
                      <a:pt x="2028" y="1385"/>
                    </a:lnTo>
                    <a:lnTo>
                      <a:pt x="2031" y="1403"/>
                    </a:lnTo>
                    <a:lnTo>
                      <a:pt x="2035" y="1403"/>
                    </a:lnTo>
                    <a:lnTo>
                      <a:pt x="2038" y="1421"/>
                    </a:lnTo>
                    <a:lnTo>
                      <a:pt x="2040" y="1440"/>
                    </a:lnTo>
                    <a:lnTo>
                      <a:pt x="2044" y="1421"/>
                    </a:lnTo>
                    <a:lnTo>
                      <a:pt x="2047" y="1477"/>
                    </a:lnTo>
                    <a:lnTo>
                      <a:pt x="2051" y="1496"/>
                    </a:lnTo>
                    <a:lnTo>
                      <a:pt x="2054" y="1458"/>
                    </a:lnTo>
                    <a:lnTo>
                      <a:pt x="2057" y="1477"/>
                    </a:lnTo>
                    <a:lnTo>
                      <a:pt x="2061" y="1514"/>
                    </a:lnTo>
                    <a:lnTo>
                      <a:pt x="2063" y="1532"/>
                    </a:lnTo>
                    <a:lnTo>
                      <a:pt x="2066" y="1514"/>
                    </a:lnTo>
                    <a:lnTo>
                      <a:pt x="2070" y="1477"/>
                    </a:lnTo>
                    <a:lnTo>
                      <a:pt x="2073" y="1477"/>
                    </a:lnTo>
                    <a:lnTo>
                      <a:pt x="2077" y="1458"/>
                    </a:lnTo>
                    <a:lnTo>
                      <a:pt x="2080" y="1514"/>
                    </a:lnTo>
                    <a:lnTo>
                      <a:pt x="2083" y="1440"/>
                    </a:lnTo>
                    <a:lnTo>
                      <a:pt x="2086" y="1477"/>
                    </a:lnTo>
                    <a:lnTo>
                      <a:pt x="2089" y="1403"/>
                    </a:lnTo>
                    <a:lnTo>
                      <a:pt x="2093" y="1496"/>
                    </a:lnTo>
                    <a:lnTo>
                      <a:pt x="2096" y="1403"/>
                    </a:lnTo>
                    <a:lnTo>
                      <a:pt x="2099" y="1477"/>
                    </a:lnTo>
                    <a:lnTo>
                      <a:pt x="2103" y="1458"/>
                    </a:lnTo>
                    <a:lnTo>
                      <a:pt x="2106" y="1477"/>
                    </a:lnTo>
                    <a:lnTo>
                      <a:pt x="2108" y="1440"/>
                    </a:lnTo>
                    <a:lnTo>
                      <a:pt x="2112" y="1496"/>
                    </a:lnTo>
                    <a:lnTo>
                      <a:pt x="2115" y="1458"/>
                    </a:lnTo>
                    <a:lnTo>
                      <a:pt x="2119" y="1440"/>
                    </a:lnTo>
                    <a:lnTo>
                      <a:pt x="2122" y="1532"/>
                    </a:lnTo>
                    <a:lnTo>
                      <a:pt x="2125" y="1477"/>
                    </a:lnTo>
                    <a:lnTo>
                      <a:pt x="2129" y="1477"/>
                    </a:lnTo>
                    <a:lnTo>
                      <a:pt x="2131" y="1458"/>
                    </a:lnTo>
                    <a:lnTo>
                      <a:pt x="2135" y="1385"/>
                    </a:lnTo>
                    <a:lnTo>
                      <a:pt x="2138" y="1421"/>
                    </a:lnTo>
                    <a:lnTo>
                      <a:pt x="2141" y="1421"/>
                    </a:lnTo>
                    <a:lnTo>
                      <a:pt x="2145" y="1496"/>
                    </a:lnTo>
                    <a:lnTo>
                      <a:pt x="2148" y="1496"/>
                    </a:lnTo>
                    <a:lnTo>
                      <a:pt x="2150" y="1403"/>
                    </a:lnTo>
                    <a:lnTo>
                      <a:pt x="2154" y="1421"/>
                    </a:lnTo>
                    <a:lnTo>
                      <a:pt x="2157" y="1458"/>
                    </a:lnTo>
                    <a:lnTo>
                      <a:pt x="2161" y="1440"/>
                    </a:lnTo>
                    <a:lnTo>
                      <a:pt x="2164" y="1421"/>
                    </a:lnTo>
                    <a:lnTo>
                      <a:pt x="2167" y="1440"/>
                    </a:lnTo>
                    <a:lnTo>
                      <a:pt x="2171" y="1421"/>
                    </a:lnTo>
                    <a:lnTo>
                      <a:pt x="2173" y="1477"/>
                    </a:lnTo>
                    <a:lnTo>
                      <a:pt x="2176" y="1421"/>
                    </a:lnTo>
                    <a:lnTo>
                      <a:pt x="2180" y="1496"/>
                    </a:lnTo>
                    <a:lnTo>
                      <a:pt x="2183" y="1458"/>
                    </a:lnTo>
                    <a:lnTo>
                      <a:pt x="2187" y="1477"/>
                    </a:lnTo>
                    <a:lnTo>
                      <a:pt x="2190" y="1514"/>
                    </a:lnTo>
                    <a:lnTo>
                      <a:pt x="2193" y="1421"/>
                    </a:lnTo>
                    <a:lnTo>
                      <a:pt x="2196" y="1421"/>
                    </a:lnTo>
                    <a:lnTo>
                      <a:pt x="2199" y="1403"/>
                    </a:lnTo>
                    <a:lnTo>
                      <a:pt x="2203" y="1496"/>
                    </a:lnTo>
                    <a:lnTo>
                      <a:pt x="2206" y="1496"/>
                    </a:lnTo>
                    <a:lnTo>
                      <a:pt x="2209" y="1496"/>
                    </a:lnTo>
                    <a:lnTo>
                      <a:pt x="2213" y="1477"/>
                    </a:lnTo>
                    <a:lnTo>
                      <a:pt x="2216" y="1496"/>
                    </a:lnTo>
                    <a:lnTo>
                      <a:pt x="2218" y="1532"/>
                    </a:lnTo>
                    <a:lnTo>
                      <a:pt x="2222" y="1514"/>
                    </a:lnTo>
                    <a:lnTo>
                      <a:pt x="2225" y="1514"/>
                    </a:lnTo>
                    <a:lnTo>
                      <a:pt x="2229" y="1514"/>
                    </a:lnTo>
                    <a:lnTo>
                      <a:pt x="2232" y="1477"/>
                    </a:lnTo>
                    <a:lnTo>
                      <a:pt x="2235" y="1477"/>
                    </a:lnTo>
                    <a:lnTo>
                      <a:pt x="2239" y="1496"/>
                    </a:lnTo>
                    <a:lnTo>
                      <a:pt x="2241" y="1477"/>
                    </a:lnTo>
                    <a:lnTo>
                      <a:pt x="2245" y="1458"/>
                    </a:lnTo>
                    <a:lnTo>
                      <a:pt x="2248" y="1477"/>
                    </a:lnTo>
                    <a:lnTo>
                      <a:pt x="2251" y="1440"/>
                    </a:lnTo>
                    <a:lnTo>
                      <a:pt x="2255" y="1458"/>
                    </a:lnTo>
                    <a:lnTo>
                      <a:pt x="2258" y="1440"/>
                    </a:lnTo>
                    <a:lnTo>
                      <a:pt x="2262" y="1496"/>
                    </a:lnTo>
                    <a:lnTo>
                      <a:pt x="2264" y="1403"/>
                    </a:lnTo>
                    <a:lnTo>
                      <a:pt x="2267" y="1458"/>
                    </a:lnTo>
                    <a:lnTo>
                      <a:pt x="2271" y="1367"/>
                    </a:lnTo>
                    <a:lnTo>
                      <a:pt x="2274" y="1385"/>
                    </a:lnTo>
                    <a:lnTo>
                      <a:pt x="2277" y="1385"/>
                    </a:lnTo>
                    <a:lnTo>
                      <a:pt x="2281" y="1367"/>
                    </a:lnTo>
                    <a:lnTo>
                      <a:pt x="2284" y="1403"/>
                    </a:lnTo>
                    <a:lnTo>
                      <a:pt x="2286" y="1421"/>
                    </a:lnTo>
                    <a:lnTo>
                      <a:pt x="2290" y="1440"/>
                    </a:lnTo>
                    <a:lnTo>
                      <a:pt x="2293" y="1385"/>
                    </a:lnTo>
                    <a:lnTo>
                      <a:pt x="2297" y="1458"/>
                    </a:lnTo>
                    <a:lnTo>
                      <a:pt x="2300" y="1514"/>
                    </a:lnTo>
                    <a:lnTo>
                      <a:pt x="2303" y="1477"/>
                    </a:lnTo>
                    <a:lnTo>
                      <a:pt x="2307" y="1403"/>
                    </a:lnTo>
                    <a:lnTo>
                      <a:pt x="2309" y="1458"/>
                    </a:lnTo>
                    <a:lnTo>
                      <a:pt x="2313" y="1421"/>
                    </a:lnTo>
                    <a:lnTo>
                      <a:pt x="2316" y="1440"/>
                    </a:lnTo>
                    <a:lnTo>
                      <a:pt x="2319" y="1367"/>
                    </a:lnTo>
                    <a:lnTo>
                      <a:pt x="2323" y="1403"/>
                    </a:lnTo>
                    <a:lnTo>
                      <a:pt x="2326" y="1496"/>
                    </a:lnTo>
                    <a:lnTo>
                      <a:pt x="2330" y="1440"/>
                    </a:lnTo>
                    <a:lnTo>
                      <a:pt x="2332" y="1496"/>
                    </a:lnTo>
                    <a:lnTo>
                      <a:pt x="2335" y="1440"/>
                    </a:lnTo>
                    <a:lnTo>
                      <a:pt x="2339" y="1458"/>
                    </a:lnTo>
                    <a:lnTo>
                      <a:pt x="2342" y="1440"/>
                    </a:lnTo>
                    <a:lnTo>
                      <a:pt x="2345" y="1458"/>
                    </a:lnTo>
                    <a:lnTo>
                      <a:pt x="2349" y="1496"/>
                    </a:lnTo>
                    <a:lnTo>
                      <a:pt x="2351" y="1477"/>
                    </a:lnTo>
                    <a:lnTo>
                      <a:pt x="2355" y="1440"/>
                    </a:lnTo>
                    <a:lnTo>
                      <a:pt x="2358" y="1532"/>
                    </a:lnTo>
                    <a:lnTo>
                      <a:pt x="2361" y="1514"/>
                    </a:lnTo>
                    <a:lnTo>
                      <a:pt x="2365" y="1514"/>
                    </a:lnTo>
                    <a:lnTo>
                      <a:pt x="2368" y="1347"/>
                    </a:lnTo>
                    <a:lnTo>
                      <a:pt x="2372" y="1421"/>
                    </a:lnTo>
                    <a:lnTo>
                      <a:pt x="2374" y="1440"/>
                    </a:lnTo>
                    <a:lnTo>
                      <a:pt x="2377" y="1458"/>
                    </a:lnTo>
                    <a:lnTo>
                      <a:pt x="2381" y="1440"/>
                    </a:lnTo>
                    <a:lnTo>
                      <a:pt x="2384" y="1477"/>
                    </a:lnTo>
                    <a:lnTo>
                      <a:pt x="2387" y="1477"/>
                    </a:lnTo>
                    <a:lnTo>
                      <a:pt x="2391" y="1458"/>
                    </a:lnTo>
                    <a:lnTo>
                      <a:pt x="2394" y="1458"/>
                    </a:lnTo>
                    <a:lnTo>
                      <a:pt x="2396" y="1440"/>
                    </a:lnTo>
                    <a:lnTo>
                      <a:pt x="2400" y="1367"/>
                    </a:lnTo>
                    <a:lnTo>
                      <a:pt x="2403" y="1458"/>
                    </a:lnTo>
                    <a:lnTo>
                      <a:pt x="2407" y="1421"/>
                    </a:lnTo>
                    <a:lnTo>
                      <a:pt x="2410" y="1477"/>
                    </a:lnTo>
                    <a:lnTo>
                      <a:pt x="2414" y="1385"/>
                    </a:lnTo>
                    <a:lnTo>
                      <a:pt x="2417" y="1403"/>
                    </a:lnTo>
                    <a:lnTo>
                      <a:pt x="2419" y="1440"/>
                    </a:lnTo>
                    <a:lnTo>
                      <a:pt x="2423" y="1440"/>
                    </a:lnTo>
                    <a:lnTo>
                      <a:pt x="2426" y="1421"/>
                    </a:lnTo>
                    <a:lnTo>
                      <a:pt x="2429" y="1458"/>
                    </a:lnTo>
                    <a:lnTo>
                      <a:pt x="2433" y="1421"/>
                    </a:lnTo>
                    <a:lnTo>
                      <a:pt x="2436" y="1458"/>
                    </a:lnTo>
                    <a:lnTo>
                      <a:pt x="2440" y="1477"/>
                    </a:lnTo>
                    <a:lnTo>
                      <a:pt x="2442" y="1458"/>
                    </a:lnTo>
                    <a:lnTo>
                      <a:pt x="2445" y="1458"/>
                    </a:lnTo>
                    <a:lnTo>
                      <a:pt x="2449" y="1421"/>
                    </a:lnTo>
                    <a:lnTo>
                      <a:pt x="2452" y="1496"/>
                    </a:lnTo>
                    <a:lnTo>
                      <a:pt x="2455" y="1514"/>
                    </a:lnTo>
                    <a:lnTo>
                      <a:pt x="2459" y="1496"/>
                    </a:lnTo>
                    <a:lnTo>
                      <a:pt x="2462" y="1403"/>
                    </a:lnTo>
                    <a:lnTo>
                      <a:pt x="2465" y="1440"/>
                    </a:lnTo>
                    <a:lnTo>
                      <a:pt x="2468" y="1477"/>
                    </a:lnTo>
                    <a:lnTo>
                      <a:pt x="2471" y="1514"/>
                    </a:lnTo>
                    <a:lnTo>
                      <a:pt x="2475" y="1496"/>
                    </a:lnTo>
                    <a:lnTo>
                      <a:pt x="2478" y="1421"/>
                    </a:lnTo>
                    <a:lnTo>
                      <a:pt x="2482" y="1458"/>
                    </a:lnTo>
                    <a:lnTo>
                      <a:pt x="2485" y="1514"/>
                    </a:lnTo>
                    <a:lnTo>
                      <a:pt x="2487" y="1496"/>
                    </a:lnTo>
                    <a:lnTo>
                      <a:pt x="2491" y="1403"/>
                    </a:lnTo>
                    <a:lnTo>
                      <a:pt x="2494" y="1421"/>
                    </a:lnTo>
                    <a:lnTo>
                      <a:pt x="2497" y="1458"/>
                    </a:lnTo>
                    <a:lnTo>
                      <a:pt x="2501" y="1477"/>
                    </a:lnTo>
                    <a:lnTo>
                      <a:pt x="2504" y="1458"/>
                    </a:lnTo>
                    <a:lnTo>
                      <a:pt x="2508" y="1421"/>
                    </a:lnTo>
                    <a:lnTo>
                      <a:pt x="2510" y="1458"/>
                    </a:lnTo>
                    <a:lnTo>
                      <a:pt x="2513" y="1440"/>
                    </a:lnTo>
                    <a:lnTo>
                      <a:pt x="2517" y="1403"/>
                    </a:lnTo>
                    <a:lnTo>
                      <a:pt x="2520" y="1440"/>
                    </a:lnTo>
                    <a:lnTo>
                      <a:pt x="2524" y="1367"/>
                    </a:lnTo>
                    <a:lnTo>
                      <a:pt x="2527" y="1385"/>
                    </a:lnTo>
                    <a:lnTo>
                      <a:pt x="2530" y="1421"/>
                    </a:lnTo>
                    <a:lnTo>
                      <a:pt x="2533" y="1403"/>
                    </a:lnTo>
                    <a:lnTo>
                      <a:pt x="2536" y="1421"/>
                    </a:lnTo>
                    <a:lnTo>
                      <a:pt x="2539" y="1421"/>
                    </a:lnTo>
                    <a:lnTo>
                      <a:pt x="2543" y="1385"/>
                    </a:lnTo>
                    <a:lnTo>
                      <a:pt x="2546" y="1477"/>
                    </a:lnTo>
                    <a:lnTo>
                      <a:pt x="2550" y="1385"/>
                    </a:lnTo>
                    <a:lnTo>
                      <a:pt x="2553" y="1403"/>
                    </a:lnTo>
                    <a:lnTo>
                      <a:pt x="2555" y="1421"/>
                    </a:lnTo>
                    <a:lnTo>
                      <a:pt x="2559" y="1477"/>
                    </a:lnTo>
                    <a:lnTo>
                      <a:pt x="2562" y="1440"/>
                    </a:lnTo>
                    <a:lnTo>
                      <a:pt x="2565" y="1496"/>
                    </a:lnTo>
                    <a:lnTo>
                      <a:pt x="2569" y="1477"/>
                    </a:lnTo>
                    <a:lnTo>
                      <a:pt x="2572" y="1496"/>
                    </a:lnTo>
                    <a:lnTo>
                      <a:pt x="2576" y="1403"/>
                    </a:lnTo>
                    <a:lnTo>
                      <a:pt x="2578" y="1440"/>
                    </a:lnTo>
                    <a:lnTo>
                      <a:pt x="2581" y="1440"/>
                    </a:lnTo>
                    <a:lnTo>
                      <a:pt x="2585" y="1477"/>
                    </a:lnTo>
                    <a:lnTo>
                      <a:pt x="2588" y="1403"/>
                    </a:lnTo>
                    <a:lnTo>
                      <a:pt x="2592" y="1458"/>
                    </a:lnTo>
                    <a:lnTo>
                      <a:pt x="2595" y="1458"/>
                    </a:lnTo>
                    <a:lnTo>
                      <a:pt x="2598" y="1496"/>
                    </a:lnTo>
                    <a:lnTo>
                      <a:pt x="2601" y="1421"/>
                    </a:lnTo>
                    <a:lnTo>
                      <a:pt x="2604" y="1477"/>
                    </a:lnTo>
                    <a:lnTo>
                      <a:pt x="2607" y="1477"/>
                    </a:lnTo>
                    <a:lnTo>
                      <a:pt x="2611" y="1477"/>
                    </a:lnTo>
                    <a:lnTo>
                      <a:pt x="2614" y="1532"/>
                    </a:lnTo>
                    <a:lnTo>
                      <a:pt x="2618" y="1458"/>
                    </a:lnTo>
                    <a:lnTo>
                      <a:pt x="2621" y="1514"/>
                    </a:lnTo>
                    <a:lnTo>
                      <a:pt x="2623" y="1496"/>
                    </a:lnTo>
                    <a:lnTo>
                      <a:pt x="2627" y="1477"/>
                    </a:lnTo>
                    <a:lnTo>
                      <a:pt x="2630" y="1477"/>
                    </a:lnTo>
                    <a:lnTo>
                      <a:pt x="2634" y="1458"/>
                    </a:lnTo>
                    <a:lnTo>
                      <a:pt x="2637" y="1458"/>
                    </a:lnTo>
                    <a:lnTo>
                      <a:pt x="2640" y="1458"/>
                    </a:lnTo>
                    <a:lnTo>
                      <a:pt x="2644" y="1514"/>
                    </a:lnTo>
                    <a:lnTo>
                      <a:pt x="2647" y="1477"/>
                    </a:lnTo>
                    <a:lnTo>
                      <a:pt x="2649" y="1385"/>
                    </a:lnTo>
                    <a:lnTo>
                      <a:pt x="2653" y="1385"/>
                    </a:lnTo>
                    <a:lnTo>
                      <a:pt x="2656" y="1496"/>
                    </a:lnTo>
                    <a:lnTo>
                      <a:pt x="2660" y="1458"/>
                    </a:lnTo>
                    <a:lnTo>
                      <a:pt x="2663" y="1496"/>
                    </a:lnTo>
                    <a:lnTo>
                      <a:pt x="2666" y="1477"/>
                    </a:lnTo>
                    <a:lnTo>
                      <a:pt x="2670" y="1477"/>
                    </a:lnTo>
                    <a:lnTo>
                      <a:pt x="2672" y="1440"/>
                    </a:lnTo>
                    <a:lnTo>
                      <a:pt x="2675" y="1514"/>
                    </a:lnTo>
                    <a:lnTo>
                      <a:pt x="2679" y="1440"/>
                    </a:lnTo>
                    <a:lnTo>
                      <a:pt x="2682" y="1458"/>
                    </a:lnTo>
                    <a:lnTo>
                      <a:pt x="2686" y="1477"/>
                    </a:lnTo>
                    <a:lnTo>
                      <a:pt x="2689" y="1458"/>
                    </a:lnTo>
                    <a:lnTo>
                      <a:pt x="2693" y="1477"/>
                    </a:lnTo>
                    <a:lnTo>
                      <a:pt x="2695" y="1440"/>
                    </a:lnTo>
                    <a:lnTo>
                      <a:pt x="2698" y="1458"/>
                    </a:lnTo>
                    <a:lnTo>
                      <a:pt x="2702" y="1458"/>
                    </a:lnTo>
                    <a:lnTo>
                      <a:pt x="2705" y="1458"/>
                    </a:lnTo>
                    <a:lnTo>
                      <a:pt x="2708" y="1496"/>
                    </a:lnTo>
                    <a:lnTo>
                      <a:pt x="2712" y="1403"/>
                    </a:lnTo>
                    <a:lnTo>
                      <a:pt x="2715" y="1458"/>
                    </a:lnTo>
                    <a:lnTo>
                      <a:pt x="2717" y="1458"/>
                    </a:lnTo>
                    <a:lnTo>
                      <a:pt x="2721" y="1496"/>
                    </a:lnTo>
                    <a:lnTo>
                      <a:pt x="2724" y="1496"/>
                    </a:lnTo>
                    <a:lnTo>
                      <a:pt x="2728" y="1458"/>
                    </a:lnTo>
                    <a:lnTo>
                      <a:pt x="2731" y="1440"/>
                    </a:lnTo>
                    <a:lnTo>
                      <a:pt x="2734" y="1458"/>
                    </a:lnTo>
                    <a:lnTo>
                      <a:pt x="2738" y="1440"/>
                    </a:lnTo>
                    <a:lnTo>
                      <a:pt x="2740" y="1421"/>
                    </a:lnTo>
                    <a:lnTo>
                      <a:pt x="2744" y="1421"/>
                    </a:lnTo>
                    <a:lnTo>
                      <a:pt x="2747" y="1421"/>
                    </a:lnTo>
                    <a:lnTo>
                      <a:pt x="2750" y="1458"/>
                    </a:lnTo>
                    <a:lnTo>
                      <a:pt x="2754" y="1496"/>
                    </a:lnTo>
                    <a:lnTo>
                      <a:pt x="2757" y="1477"/>
                    </a:lnTo>
                    <a:lnTo>
                      <a:pt x="2761" y="1440"/>
                    </a:lnTo>
                    <a:lnTo>
                      <a:pt x="2763" y="1440"/>
                    </a:lnTo>
                    <a:lnTo>
                      <a:pt x="2766" y="1421"/>
                    </a:lnTo>
                    <a:lnTo>
                      <a:pt x="2770" y="1458"/>
                    </a:lnTo>
                    <a:lnTo>
                      <a:pt x="2773" y="1421"/>
                    </a:lnTo>
                    <a:lnTo>
                      <a:pt x="2776" y="1385"/>
                    </a:lnTo>
                    <a:lnTo>
                      <a:pt x="2780" y="1421"/>
                    </a:lnTo>
                    <a:lnTo>
                      <a:pt x="2783" y="1458"/>
                    </a:lnTo>
                    <a:lnTo>
                      <a:pt x="2786" y="1440"/>
                    </a:lnTo>
                    <a:lnTo>
                      <a:pt x="2789" y="1385"/>
                    </a:lnTo>
                    <a:lnTo>
                      <a:pt x="2792" y="1421"/>
                    </a:lnTo>
                    <a:lnTo>
                      <a:pt x="2796" y="1458"/>
                    </a:lnTo>
                    <a:lnTo>
                      <a:pt x="2799" y="1477"/>
                    </a:lnTo>
                    <a:lnTo>
                      <a:pt x="2803" y="1421"/>
                    </a:lnTo>
                    <a:lnTo>
                      <a:pt x="2806" y="1458"/>
                    </a:lnTo>
                    <a:lnTo>
                      <a:pt x="2808" y="1440"/>
                    </a:lnTo>
                    <a:lnTo>
                      <a:pt x="2812" y="1458"/>
                    </a:lnTo>
                    <a:lnTo>
                      <a:pt x="2815" y="1458"/>
                    </a:lnTo>
                    <a:lnTo>
                      <a:pt x="2818" y="1458"/>
                    </a:lnTo>
                    <a:lnTo>
                      <a:pt x="2822" y="1403"/>
                    </a:lnTo>
                    <a:lnTo>
                      <a:pt x="2825" y="1440"/>
                    </a:lnTo>
                    <a:lnTo>
                      <a:pt x="2829" y="1440"/>
                    </a:lnTo>
                    <a:lnTo>
                      <a:pt x="2832" y="1458"/>
                    </a:lnTo>
                    <a:lnTo>
                      <a:pt x="2834" y="1458"/>
                    </a:lnTo>
                    <a:lnTo>
                      <a:pt x="2838" y="1496"/>
                    </a:lnTo>
                    <a:lnTo>
                      <a:pt x="2841" y="1477"/>
                    </a:lnTo>
                    <a:lnTo>
                      <a:pt x="2844" y="1458"/>
                    </a:lnTo>
                    <a:lnTo>
                      <a:pt x="2848" y="1514"/>
                    </a:lnTo>
                    <a:lnTo>
                      <a:pt x="2851" y="1440"/>
                    </a:lnTo>
                    <a:lnTo>
                      <a:pt x="2855" y="1421"/>
                    </a:lnTo>
                    <a:lnTo>
                      <a:pt x="2857" y="1477"/>
                    </a:lnTo>
                    <a:lnTo>
                      <a:pt x="2860" y="1421"/>
                    </a:lnTo>
                    <a:lnTo>
                      <a:pt x="2864" y="1458"/>
                    </a:lnTo>
                    <a:lnTo>
                      <a:pt x="2867" y="1440"/>
                    </a:lnTo>
                    <a:lnTo>
                      <a:pt x="2871" y="1440"/>
                    </a:lnTo>
                    <a:lnTo>
                      <a:pt x="2874" y="1440"/>
                    </a:lnTo>
                    <a:lnTo>
                      <a:pt x="2877" y="1458"/>
                    </a:lnTo>
                    <a:lnTo>
                      <a:pt x="2880" y="1421"/>
                    </a:lnTo>
                    <a:lnTo>
                      <a:pt x="2883" y="1440"/>
                    </a:lnTo>
                    <a:lnTo>
                      <a:pt x="2886" y="1421"/>
                    </a:lnTo>
                    <a:lnTo>
                      <a:pt x="2890" y="1496"/>
                    </a:lnTo>
                    <a:lnTo>
                      <a:pt x="2893" y="1532"/>
                    </a:lnTo>
                    <a:lnTo>
                      <a:pt x="2897" y="1496"/>
                    </a:lnTo>
                    <a:lnTo>
                      <a:pt x="2900" y="1440"/>
                    </a:lnTo>
                    <a:lnTo>
                      <a:pt x="2902" y="1421"/>
                    </a:lnTo>
                    <a:lnTo>
                      <a:pt x="2906" y="1440"/>
                    </a:lnTo>
                    <a:lnTo>
                      <a:pt x="2909" y="1477"/>
                    </a:lnTo>
                    <a:lnTo>
                      <a:pt x="2913" y="1385"/>
                    </a:lnTo>
                    <a:lnTo>
                      <a:pt x="2916" y="1421"/>
                    </a:lnTo>
                    <a:lnTo>
                      <a:pt x="2919" y="1440"/>
                    </a:lnTo>
                    <a:lnTo>
                      <a:pt x="2923" y="1440"/>
                    </a:lnTo>
                    <a:lnTo>
                      <a:pt x="2925" y="1385"/>
                    </a:lnTo>
                    <a:lnTo>
                      <a:pt x="2928" y="1440"/>
                    </a:lnTo>
                    <a:lnTo>
                      <a:pt x="2932" y="1421"/>
                    </a:lnTo>
                    <a:lnTo>
                      <a:pt x="2935" y="1458"/>
                    </a:lnTo>
                    <a:lnTo>
                      <a:pt x="2939" y="1440"/>
                    </a:lnTo>
                    <a:lnTo>
                      <a:pt x="2942" y="1440"/>
                    </a:lnTo>
                    <a:lnTo>
                      <a:pt x="2945" y="1458"/>
                    </a:lnTo>
                    <a:lnTo>
                      <a:pt x="2949" y="1440"/>
                    </a:lnTo>
                    <a:lnTo>
                      <a:pt x="2951" y="1458"/>
                    </a:lnTo>
                    <a:lnTo>
                      <a:pt x="2955" y="1477"/>
                    </a:lnTo>
                    <a:lnTo>
                      <a:pt x="2958" y="1496"/>
                    </a:lnTo>
                    <a:lnTo>
                      <a:pt x="2961" y="1440"/>
                    </a:lnTo>
                    <a:lnTo>
                      <a:pt x="2965" y="1421"/>
                    </a:lnTo>
                    <a:lnTo>
                      <a:pt x="2968" y="1477"/>
                    </a:lnTo>
                    <a:lnTo>
                      <a:pt x="2972" y="1458"/>
                    </a:lnTo>
                    <a:lnTo>
                      <a:pt x="2974" y="1440"/>
                    </a:lnTo>
                    <a:lnTo>
                      <a:pt x="2977" y="1496"/>
                    </a:lnTo>
                    <a:lnTo>
                      <a:pt x="2981" y="1514"/>
                    </a:lnTo>
                    <a:lnTo>
                      <a:pt x="2984" y="1440"/>
                    </a:lnTo>
                    <a:lnTo>
                      <a:pt x="2987" y="1458"/>
                    </a:lnTo>
                    <a:lnTo>
                      <a:pt x="2991" y="1496"/>
                    </a:lnTo>
                    <a:lnTo>
                      <a:pt x="2994" y="1458"/>
                    </a:lnTo>
                    <a:lnTo>
                      <a:pt x="2996" y="1477"/>
                    </a:lnTo>
                    <a:lnTo>
                      <a:pt x="3000" y="1458"/>
                    </a:lnTo>
                    <a:lnTo>
                      <a:pt x="3003" y="1421"/>
                    </a:lnTo>
                    <a:lnTo>
                      <a:pt x="3007" y="1421"/>
                    </a:lnTo>
                    <a:lnTo>
                      <a:pt x="3010" y="1403"/>
                    </a:lnTo>
                    <a:lnTo>
                      <a:pt x="3013" y="1440"/>
                    </a:lnTo>
                    <a:lnTo>
                      <a:pt x="3017" y="1440"/>
                    </a:lnTo>
                    <a:lnTo>
                      <a:pt x="3019" y="1440"/>
                    </a:lnTo>
                    <a:lnTo>
                      <a:pt x="3023" y="1421"/>
                    </a:lnTo>
                    <a:lnTo>
                      <a:pt x="3026" y="1385"/>
                    </a:lnTo>
                    <a:lnTo>
                      <a:pt x="3029" y="1403"/>
                    </a:lnTo>
                    <a:lnTo>
                      <a:pt x="3033" y="1477"/>
                    </a:lnTo>
                    <a:lnTo>
                      <a:pt x="3036" y="1440"/>
                    </a:lnTo>
                    <a:lnTo>
                      <a:pt x="3040" y="1458"/>
                    </a:lnTo>
                    <a:lnTo>
                      <a:pt x="3043" y="1385"/>
                    </a:lnTo>
                    <a:lnTo>
                      <a:pt x="3045" y="1440"/>
                    </a:lnTo>
                    <a:lnTo>
                      <a:pt x="3049" y="1477"/>
                    </a:lnTo>
                    <a:lnTo>
                      <a:pt x="3052" y="1458"/>
                    </a:lnTo>
                    <a:lnTo>
                      <a:pt x="3055" y="1403"/>
                    </a:lnTo>
                    <a:lnTo>
                      <a:pt x="3059" y="1367"/>
                    </a:lnTo>
                    <a:lnTo>
                      <a:pt x="3062" y="1403"/>
                    </a:lnTo>
                    <a:lnTo>
                      <a:pt x="3066" y="1477"/>
                    </a:lnTo>
                    <a:lnTo>
                      <a:pt x="3068" y="1403"/>
                    </a:lnTo>
                    <a:lnTo>
                      <a:pt x="3071" y="1367"/>
                    </a:lnTo>
                    <a:lnTo>
                      <a:pt x="3075" y="1477"/>
                    </a:lnTo>
                    <a:lnTo>
                      <a:pt x="3078" y="1514"/>
                    </a:lnTo>
                    <a:lnTo>
                      <a:pt x="3082" y="1440"/>
                    </a:lnTo>
                    <a:lnTo>
                      <a:pt x="3085" y="1421"/>
                    </a:lnTo>
                    <a:lnTo>
                      <a:pt x="3088" y="1440"/>
                    </a:lnTo>
                    <a:lnTo>
                      <a:pt x="3091" y="1458"/>
                    </a:lnTo>
                    <a:lnTo>
                      <a:pt x="3094" y="1421"/>
                    </a:lnTo>
                    <a:lnTo>
                      <a:pt x="3097" y="1458"/>
                    </a:lnTo>
                    <a:lnTo>
                      <a:pt x="3101" y="1421"/>
                    </a:lnTo>
                    <a:lnTo>
                      <a:pt x="3104" y="1458"/>
                    </a:lnTo>
                    <a:lnTo>
                      <a:pt x="3108" y="1477"/>
                    </a:lnTo>
                    <a:lnTo>
                      <a:pt x="3111" y="1458"/>
                    </a:lnTo>
                    <a:lnTo>
                      <a:pt x="3113" y="1440"/>
                    </a:lnTo>
                    <a:lnTo>
                      <a:pt x="3117" y="1477"/>
                    </a:lnTo>
                    <a:lnTo>
                      <a:pt x="3120" y="1403"/>
                    </a:lnTo>
                    <a:lnTo>
                      <a:pt x="3123" y="1440"/>
                    </a:lnTo>
                    <a:lnTo>
                      <a:pt x="3127" y="1421"/>
                    </a:lnTo>
                    <a:lnTo>
                      <a:pt x="3130" y="1458"/>
                    </a:lnTo>
                    <a:lnTo>
                      <a:pt x="3134" y="1421"/>
                    </a:lnTo>
                    <a:lnTo>
                      <a:pt x="3137" y="1477"/>
                    </a:lnTo>
                    <a:lnTo>
                      <a:pt x="3139" y="1477"/>
                    </a:lnTo>
                    <a:lnTo>
                      <a:pt x="3143" y="1496"/>
                    </a:lnTo>
                    <a:lnTo>
                      <a:pt x="3146" y="1477"/>
                    </a:lnTo>
                    <a:lnTo>
                      <a:pt x="3150" y="1440"/>
                    </a:lnTo>
                    <a:lnTo>
                      <a:pt x="3153" y="1458"/>
                    </a:lnTo>
                    <a:lnTo>
                      <a:pt x="3156" y="1440"/>
                    </a:lnTo>
                    <a:lnTo>
                      <a:pt x="3160" y="1458"/>
                    </a:lnTo>
                    <a:lnTo>
                      <a:pt x="3162" y="1440"/>
                    </a:lnTo>
                    <a:lnTo>
                      <a:pt x="3165" y="1514"/>
                    </a:lnTo>
                    <a:lnTo>
                      <a:pt x="3169" y="1514"/>
                    </a:lnTo>
                    <a:lnTo>
                      <a:pt x="3172" y="1496"/>
                    </a:lnTo>
                    <a:lnTo>
                      <a:pt x="3176" y="1440"/>
                    </a:lnTo>
                    <a:lnTo>
                      <a:pt x="3179" y="1403"/>
                    </a:lnTo>
                    <a:lnTo>
                      <a:pt x="3182" y="1403"/>
                    </a:lnTo>
                    <a:lnTo>
                      <a:pt x="3186" y="1421"/>
                    </a:lnTo>
                    <a:lnTo>
                      <a:pt x="3188" y="1514"/>
                    </a:lnTo>
                    <a:lnTo>
                      <a:pt x="3192" y="1477"/>
                    </a:lnTo>
                    <a:lnTo>
                      <a:pt x="3195" y="1496"/>
                    </a:lnTo>
                    <a:lnTo>
                      <a:pt x="3198" y="1440"/>
                    </a:lnTo>
                    <a:lnTo>
                      <a:pt x="3202" y="1496"/>
                    </a:lnTo>
                    <a:lnTo>
                      <a:pt x="3205" y="1477"/>
                    </a:lnTo>
                    <a:lnTo>
                      <a:pt x="3209" y="1421"/>
                    </a:lnTo>
                    <a:lnTo>
                      <a:pt x="3211" y="1421"/>
                    </a:lnTo>
                    <a:lnTo>
                      <a:pt x="3214" y="1403"/>
                    </a:lnTo>
                    <a:lnTo>
                      <a:pt x="3218" y="1458"/>
                    </a:lnTo>
                    <a:lnTo>
                      <a:pt x="3221" y="1514"/>
                    </a:lnTo>
                    <a:lnTo>
                      <a:pt x="3224" y="1421"/>
                    </a:lnTo>
                    <a:lnTo>
                      <a:pt x="3228" y="1458"/>
                    </a:lnTo>
                    <a:lnTo>
                      <a:pt x="3231" y="1477"/>
                    </a:lnTo>
                    <a:lnTo>
                      <a:pt x="3234" y="1514"/>
                    </a:lnTo>
                    <a:lnTo>
                      <a:pt x="3237" y="1440"/>
                    </a:lnTo>
                    <a:lnTo>
                      <a:pt x="3240" y="1477"/>
                    </a:lnTo>
                    <a:lnTo>
                      <a:pt x="3244" y="1514"/>
                    </a:lnTo>
                    <a:lnTo>
                      <a:pt x="3247" y="1551"/>
                    </a:lnTo>
                    <a:lnTo>
                      <a:pt x="3251" y="1421"/>
                    </a:lnTo>
                    <a:lnTo>
                      <a:pt x="3254" y="1440"/>
                    </a:lnTo>
                    <a:lnTo>
                      <a:pt x="3257" y="1458"/>
                    </a:lnTo>
                    <a:lnTo>
                      <a:pt x="3260" y="1440"/>
                    </a:lnTo>
                    <a:lnTo>
                      <a:pt x="3263" y="1458"/>
                    </a:lnTo>
                    <a:lnTo>
                      <a:pt x="3266" y="1477"/>
                    </a:lnTo>
                    <a:lnTo>
                      <a:pt x="3270" y="1477"/>
                    </a:lnTo>
                    <a:lnTo>
                      <a:pt x="3273" y="1458"/>
                    </a:lnTo>
                    <a:lnTo>
                      <a:pt x="3277" y="1440"/>
                    </a:lnTo>
                    <a:lnTo>
                      <a:pt x="3280" y="1440"/>
                    </a:lnTo>
                    <a:lnTo>
                      <a:pt x="3282" y="1385"/>
                    </a:lnTo>
                    <a:lnTo>
                      <a:pt x="3286" y="1458"/>
                    </a:lnTo>
                    <a:lnTo>
                      <a:pt x="3289" y="1385"/>
                    </a:lnTo>
                    <a:lnTo>
                      <a:pt x="3292" y="1421"/>
                    </a:lnTo>
                    <a:lnTo>
                      <a:pt x="3296" y="1421"/>
                    </a:lnTo>
                    <a:lnTo>
                      <a:pt x="3299" y="1496"/>
                    </a:lnTo>
                    <a:lnTo>
                      <a:pt x="3303" y="1440"/>
                    </a:lnTo>
                    <a:lnTo>
                      <a:pt x="3305" y="1458"/>
                    </a:lnTo>
                    <a:lnTo>
                      <a:pt x="3308" y="1440"/>
                    </a:lnTo>
                    <a:lnTo>
                      <a:pt x="3312" y="1477"/>
                    </a:lnTo>
                    <a:lnTo>
                      <a:pt x="3315" y="1458"/>
                    </a:lnTo>
                    <a:lnTo>
                      <a:pt x="3319" y="1458"/>
                    </a:lnTo>
                    <a:lnTo>
                      <a:pt x="3322" y="1385"/>
                    </a:lnTo>
                    <a:lnTo>
                      <a:pt x="3325" y="1421"/>
                    </a:lnTo>
                    <a:lnTo>
                      <a:pt x="3329" y="1458"/>
                    </a:lnTo>
                    <a:lnTo>
                      <a:pt x="3331" y="1458"/>
                    </a:lnTo>
                    <a:lnTo>
                      <a:pt x="3334" y="1421"/>
                    </a:lnTo>
                    <a:lnTo>
                      <a:pt x="3338" y="1385"/>
                    </a:lnTo>
                    <a:lnTo>
                      <a:pt x="3341" y="1458"/>
                    </a:lnTo>
                    <a:lnTo>
                      <a:pt x="3345" y="1458"/>
                    </a:lnTo>
                    <a:lnTo>
                      <a:pt x="3348" y="1440"/>
                    </a:lnTo>
                    <a:lnTo>
                      <a:pt x="3351" y="1458"/>
                    </a:lnTo>
                    <a:lnTo>
                      <a:pt x="3354" y="1477"/>
                    </a:lnTo>
                    <a:lnTo>
                      <a:pt x="3357" y="1496"/>
                    </a:lnTo>
                    <a:lnTo>
                      <a:pt x="3361" y="1477"/>
                    </a:lnTo>
                    <a:lnTo>
                      <a:pt x="3364" y="1421"/>
                    </a:lnTo>
                    <a:lnTo>
                      <a:pt x="3367" y="1421"/>
                    </a:lnTo>
                    <a:lnTo>
                      <a:pt x="3371" y="1514"/>
                    </a:lnTo>
                    <a:lnTo>
                      <a:pt x="3374" y="1440"/>
                    </a:lnTo>
                    <a:lnTo>
                      <a:pt x="3378" y="1514"/>
                    </a:lnTo>
                    <a:lnTo>
                      <a:pt x="3380" y="1403"/>
                    </a:lnTo>
                    <a:lnTo>
                      <a:pt x="3383" y="1477"/>
                    </a:lnTo>
                    <a:lnTo>
                      <a:pt x="3387" y="1477"/>
                    </a:lnTo>
                    <a:lnTo>
                      <a:pt x="3390" y="1477"/>
                    </a:lnTo>
                    <a:lnTo>
                      <a:pt x="3393" y="1496"/>
                    </a:lnTo>
                    <a:lnTo>
                      <a:pt x="3397" y="1440"/>
                    </a:lnTo>
                    <a:lnTo>
                      <a:pt x="3400" y="1496"/>
                    </a:lnTo>
                    <a:lnTo>
                      <a:pt x="3403" y="1458"/>
                    </a:lnTo>
                    <a:lnTo>
                      <a:pt x="3406" y="1421"/>
                    </a:lnTo>
                    <a:lnTo>
                      <a:pt x="3409" y="1440"/>
                    </a:lnTo>
                    <a:lnTo>
                      <a:pt x="3413" y="1440"/>
                    </a:lnTo>
                    <a:lnTo>
                      <a:pt x="3416" y="1385"/>
                    </a:lnTo>
                    <a:lnTo>
                      <a:pt x="3420" y="1421"/>
                    </a:lnTo>
                    <a:lnTo>
                      <a:pt x="3423" y="1440"/>
                    </a:lnTo>
                    <a:lnTo>
                      <a:pt x="3426" y="1440"/>
                    </a:lnTo>
                    <a:lnTo>
                      <a:pt x="3429" y="1367"/>
                    </a:lnTo>
                    <a:lnTo>
                      <a:pt x="3432" y="1403"/>
                    </a:lnTo>
                    <a:lnTo>
                      <a:pt x="3435" y="1477"/>
                    </a:lnTo>
                    <a:lnTo>
                      <a:pt x="3439" y="1496"/>
                    </a:lnTo>
                    <a:lnTo>
                      <a:pt x="3442" y="1458"/>
                    </a:lnTo>
                    <a:lnTo>
                      <a:pt x="3446" y="1458"/>
                    </a:lnTo>
                    <a:lnTo>
                      <a:pt x="3449" y="1440"/>
                    </a:lnTo>
                    <a:lnTo>
                      <a:pt x="3451" y="1496"/>
                    </a:lnTo>
                    <a:lnTo>
                      <a:pt x="3455" y="1496"/>
                    </a:lnTo>
                    <a:lnTo>
                      <a:pt x="3458" y="1440"/>
                    </a:lnTo>
                    <a:lnTo>
                      <a:pt x="3461" y="1458"/>
                    </a:lnTo>
                    <a:lnTo>
                      <a:pt x="3465" y="1532"/>
                    </a:lnTo>
                    <a:lnTo>
                      <a:pt x="3468" y="1496"/>
                    </a:lnTo>
                    <a:lnTo>
                      <a:pt x="3472" y="1477"/>
                    </a:lnTo>
                    <a:lnTo>
                      <a:pt x="3475" y="1421"/>
                    </a:lnTo>
                    <a:lnTo>
                      <a:pt x="3477" y="1458"/>
                    </a:lnTo>
                    <a:lnTo>
                      <a:pt x="3481" y="1477"/>
                    </a:lnTo>
                    <a:lnTo>
                      <a:pt x="3484" y="1496"/>
                    </a:lnTo>
                    <a:lnTo>
                      <a:pt x="3488" y="1496"/>
                    </a:lnTo>
                    <a:lnTo>
                      <a:pt x="3491" y="1440"/>
                    </a:lnTo>
                    <a:lnTo>
                      <a:pt x="3494" y="1496"/>
                    </a:lnTo>
                    <a:lnTo>
                      <a:pt x="3498" y="1440"/>
                    </a:lnTo>
                    <a:lnTo>
                      <a:pt x="3500" y="1477"/>
                    </a:lnTo>
                    <a:lnTo>
                      <a:pt x="3503" y="1440"/>
                    </a:lnTo>
                    <a:lnTo>
                      <a:pt x="3507" y="1477"/>
                    </a:lnTo>
                    <a:lnTo>
                      <a:pt x="3510" y="1458"/>
                    </a:lnTo>
                    <a:lnTo>
                      <a:pt x="3514" y="1496"/>
                    </a:lnTo>
                    <a:lnTo>
                      <a:pt x="3517" y="1440"/>
                    </a:lnTo>
                    <a:lnTo>
                      <a:pt x="3520" y="1477"/>
                    </a:lnTo>
                    <a:lnTo>
                      <a:pt x="3524" y="1496"/>
                    </a:lnTo>
                    <a:lnTo>
                      <a:pt x="3526" y="1458"/>
                    </a:lnTo>
                    <a:lnTo>
                      <a:pt x="3530" y="1477"/>
                    </a:lnTo>
                    <a:lnTo>
                      <a:pt x="3533" y="1458"/>
                    </a:lnTo>
                    <a:lnTo>
                      <a:pt x="3536" y="1421"/>
                    </a:lnTo>
                    <a:lnTo>
                      <a:pt x="3540" y="1440"/>
                    </a:lnTo>
                    <a:lnTo>
                      <a:pt x="3543" y="1440"/>
                    </a:lnTo>
                    <a:lnTo>
                      <a:pt x="3547" y="1403"/>
                    </a:lnTo>
                    <a:lnTo>
                      <a:pt x="3549" y="1403"/>
                    </a:lnTo>
                    <a:lnTo>
                      <a:pt x="3552" y="1385"/>
                    </a:lnTo>
                    <a:lnTo>
                      <a:pt x="3556" y="1421"/>
                    </a:lnTo>
                    <a:lnTo>
                      <a:pt x="3559" y="1329"/>
                    </a:lnTo>
                    <a:lnTo>
                      <a:pt x="3562" y="1385"/>
                    </a:lnTo>
                    <a:lnTo>
                      <a:pt x="3566" y="1403"/>
                    </a:lnTo>
                    <a:lnTo>
                      <a:pt x="3569" y="1385"/>
                    </a:lnTo>
                    <a:lnTo>
                      <a:pt x="3573" y="1403"/>
                    </a:lnTo>
                    <a:lnTo>
                      <a:pt x="3575" y="1477"/>
                    </a:lnTo>
                    <a:lnTo>
                      <a:pt x="3578" y="1440"/>
                    </a:lnTo>
                    <a:lnTo>
                      <a:pt x="3582" y="1440"/>
                    </a:lnTo>
                    <a:lnTo>
                      <a:pt x="3585" y="1440"/>
                    </a:lnTo>
                    <a:lnTo>
                      <a:pt x="3589" y="1440"/>
                    </a:lnTo>
                    <a:lnTo>
                      <a:pt x="3592" y="1514"/>
                    </a:lnTo>
                    <a:lnTo>
                      <a:pt x="3595" y="1403"/>
                    </a:lnTo>
                    <a:lnTo>
                      <a:pt x="3598" y="1458"/>
                    </a:lnTo>
                    <a:lnTo>
                      <a:pt x="3601" y="1421"/>
                    </a:lnTo>
                    <a:lnTo>
                      <a:pt x="3604" y="1496"/>
                    </a:lnTo>
                    <a:lnTo>
                      <a:pt x="3608" y="1496"/>
                    </a:lnTo>
                    <a:lnTo>
                      <a:pt x="3611" y="1496"/>
                    </a:lnTo>
                    <a:lnTo>
                      <a:pt x="3615" y="1477"/>
                    </a:lnTo>
                    <a:lnTo>
                      <a:pt x="3618" y="1421"/>
                    </a:lnTo>
                    <a:lnTo>
                      <a:pt x="3621" y="1477"/>
                    </a:lnTo>
                    <a:lnTo>
                      <a:pt x="3624" y="1477"/>
                    </a:lnTo>
                    <a:lnTo>
                      <a:pt x="3627" y="1514"/>
                    </a:lnTo>
                    <a:lnTo>
                      <a:pt x="3630" y="1477"/>
                    </a:lnTo>
                    <a:lnTo>
                      <a:pt x="3634" y="1477"/>
                    </a:lnTo>
                    <a:lnTo>
                      <a:pt x="3637" y="1440"/>
                    </a:lnTo>
                    <a:lnTo>
                      <a:pt x="3641" y="1496"/>
                    </a:lnTo>
                    <a:lnTo>
                      <a:pt x="3644" y="1477"/>
                    </a:lnTo>
                    <a:lnTo>
                      <a:pt x="3646" y="1496"/>
                    </a:lnTo>
                    <a:lnTo>
                      <a:pt x="3650" y="1458"/>
                    </a:lnTo>
                    <a:lnTo>
                      <a:pt x="3653" y="1440"/>
                    </a:lnTo>
                    <a:lnTo>
                      <a:pt x="3657" y="1496"/>
                    </a:lnTo>
                    <a:lnTo>
                      <a:pt x="3660" y="1440"/>
                    </a:lnTo>
                    <a:lnTo>
                      <a:pt x="3663" y="1514"/>
                    </a:lnTo>
                    <a:lnTo>
                      <a:pt x="3667" y="1403"/>
                    </a:lnTo>
                    <a:lnTo>
                      <a:pt x="3670" y="1403"/>
                    </a:lnTo>
                    <a:lnTo>
                      <a:pt x="3672" y="1477"/>
                    </a:lnTo>
                    <a:lnTo>
                      <a:pt x="3676" y="1421"/>
                    </a:lnTo>
                    <a:lnTo>
                      <a:pt x="3679" y="1440"/>
                    </a:lnTo>
                    <a:lnTo>
                      <a:pt x="3683" y="1403"/>
                    </a:lnTo>
                    <a:lnTo>
                      <a:pt x="3686" y="1421"/>
                    </a:lnTo>
                    <a:lnTo>
                      <a:pt x="3689" y="1421"/>
                    </a:lnTo>
                    <a:lnTo>
                      <a:pt x="3693" y="1403"/>
                    </a:lnTo>
                    <a:lnTo>
                      <a:pt x="3696" y="1440"/>
                    </a:lnTo>
                    <a:lnTo>
                      <a:pt x="3699" y="1367"/>
                    </a:lnTo>
                    <a:lnTo>
                      <a:pt x="3702" y="1458"/>
                    </a:lnTo>
                    <a:lnTo>
                      <a:pt x="3705" y="1477"/>
                    </a:lnTo>
                    <a:lnTo>
                      <a:pt x="3709" y="1458"/>
                    </a:lnTo>
                    <a:lnTo>
                      <a:pt x="3712" y="1440"/>
                    </a:lnTo>
                    <a:lnTo>
                      <a:pt x="3716" y="1458"/>
                    </a:lnTo>
                    <a:lnTo>
                      <a:pt x="3719" y="1458"/>
                    </a:lnTo>
                    <a:lnTo>
                      <a:pt x="3721" y="1440"/>
                    </a:lnTo>
                    <a:lnTo>
                      <a:pt x="3725" y="1421"/>
                    </a:lnTo>
                    <a:lnTo>
                      <a:pt x="3728" y="1440"/>
                    </a:lnTo>
                    <a:lnTo>
                      <a:pt x="3731" y="1477"/>
                    </a:lnTo>
                    <a:lnTo>
                      <a:pt x="3735" y="1496"/>
                    </a:lnTo>
                    <a:lnTo>
                      <a:pt x="3738" y="1496"/>
                    </a:lnTo>
                    <a:lnTo>
                      <a:pt x="3742" y="1477"/>
                    </a:lnTo>
                    <a:lnTo>
                      <a:pt x="3745" y="1477"/>
                    </a:lnTo>
                    <a:lnTo>
                      <a:pt x="3747" y="1421"/>
                    </a:lnTo>
                    <a:lnTo>
                      <a:pt x="3751" y="1458"/>
                    </a:lnTo>
                    <a:lnTo>
                      <a:pt x="3754" y="1477"/>
                    </a:lnTo>
                    <a:lnTo>
                      <a:pt x="3757" y="1477"/>
                    </a:lnTo>
                    <a:lnTo>
                      <a:pt x="3761" y="1458"/>
                    </a:lnTo>
                    <a:lnTo>
                      <a:pt x="3764" y="1458"/>
                    </a:lnTo>
                    <a:lnTo>
                      <a:pt x="3768" y="1514"/>
                    </a:lnTo>
                    <a:lnTo>
                      <a:pt x="3771" y="1458"/>
                    </a:lnTo>
                    <a:lnTo>
                      <a:pt x="3773" y="1440"/>
                    </a:lnTo>
                    <a:lnTo>
                      <a:pt x="3777" y="1477"/>
                    </a:lnTo>
                    <a:lnTo>
                      <a:pt x="3780" y="1477"/>
                    </a:lnTo>
                    <a:lnTo>
                      <a:pt x="3784" y="1440"/>
                    </a:lnTo>
                    <a:lnTo>
                      <a:pt x="3787" y="1421"/>
                    </a:lnTo>
                    <a:lnTo>
                      <a:pt x="3790" y="1403"/>
                    </a:lnTo>
                    <a:lnTo>
                      <a:pt x="3794" y="1421"/>
                    </a:lnTo>
                    <a:lnTo>
                      <a:pt x="3796" y="1440"/>
                    </a:lnTo>
                    <a:lnTo>
                      <a:pt x="3799" y="1403"/>
                    </a:lnTo>
                    <a:lnTo>
                      <a:pt x="3803" y="1367"/>
                    </a:lnTo>
                    <a:lnTo>
                      <a:pt x="3806" y="1403"/>
                    </a:lnTo>
                    <a:lnTo>
                      <a:pt x="3810" y="1421"/>
                    </a:lnTo>
                    <a:lnTo>
                      <a:pt x="3813" y="1477"/>
                    </a:lnTo>
                    <a:lnTo>
                      <a:pt x="3816" y="1421"/>
                    </a:lnTo>
                    <a:lnTo>
                      <a:pt x="3820" y="1440"/>
                    </a:lnTo>
                    <a:lnTo>
                      <a:pt x="3822" y="1403"/>
                    </a:lnTo>
                    <a:lnTo>
                      <a:pt x="3826" y="1458"/>
                    </a:lnTo>
                    <a:lnTo>
                      <a:pt x="3829" y="1403"/>
                    </a:lnTo>
                    <a:lnTo>
                      <a:pt x="3832" y="1440"/>
                    </a:lnTo>
                    <a:lnTo>
                      <a:pt x="3836" y="1496"/>
                    </a:lnTo>
                    <a:lnTo>
                      <a:pt x="3839" y="1440"/>
                    </a:lnTo>
                    <a:lnTo>
                      <a:pt x="3843" y="1496"/>
                    </a:lnTo>
                    <a:lnTo>
                      <a:pt x="3846" y="1514"/>
                    </a:lnTo>
                    <a:lnTo>
                      <a:pt x="3848" y="1403"/>
                    </a:lnTo>
                    <a:lnTo>
                      <a:pt x="3852" y="1385"/>
                    </a:lnTo>
                    <a:lnTo>
                      <a:pt x="3855" y="1403"/>
                    </a:lnTo>
                    <a:lnTo>
                      <a:pt x="3858" y="1477"/>
                    </a:lnTo>
                    <a:lnTo>
                      <a:pt x="3862" y="1440"/>
                    </a:lnTo>
                    <a:lnTo>
                      <a:pt x="3865" y="1403"/>
                    </a:lnTo>
                    <a:lnTo>
                      <a:pt x="3869" y="1440"/>
                    </a:lnTo>
                    <a:lnTo>
                      <a:pt x="3872" y="1477"/>
                    </a:lnTo>
                    <a:lnTo>
                      <a:pt x="3874" y="1440"/>
                    </a:lnTo>
                    <a:lnTo>
                      <a:pt x="3878" y="1440"/>
                    </a:lnTo>
                    <a:lnTo>
                      <a:pt x="3881" y="1385"/>
                    </a:lnTo>
                    <a:lnTo>
                      <a:pt x="3885" y="1440"/>
                    </a:lnTo>
                    <a:lnTo>
                      <a:pt x="3888" y="1421"/>
                    </a:lnTo>
                    <a:lnTo>
                      <a:pt x="3891" y="1440"/>
                    </a:lnTo>
                    <a:lnTo>
                      <a:pt x="3895" y="1458"/>
                    </a:lnTo>
                    <a:lnTo>
                      <a:pt x="3897" y="1440"/>
                    </a:lnTo>
                    <a:lnTo>
                      <a:pt x="3900" y="1403"/>
                    </a:lnTo>
                    <a:lnTo>
                      <a:pt x="3904" y="1440"/>
                    </a:lnTo>
                    <a:lnTo>
                      <a:pt x="3907" y="1440"/>
                    </a:lnTo>
                    <a:lnTo>
                      <a:pt x="3911" y="1458"/>
                    </a:lnTo>
                    <a:lnTo>
                      <a:pt x="3914" y="1421"/>
                    </a:lnTo>
                    <a:lnTo>
                      <a:pt x="3917" y="1403"/>
                    </a:lnTo>
                    <a:lnTo>
                      <a:pt x="3921" y="1440"/>
                    </a:lnTo>
                    <a:lnTo>
                      <a:pt x="3923" y="1421"/>
                    </a:lnTo>
                    <a:lnTo>
                      <a:pt x="3926" y="1477"/>
                    </a:lnTo>
                    <a:lnTo>
                      <a:pt x="3930" y="1477"/>
                    </a:lnTo>
                    <a:lnTo>
                      <a:pt x="3933" y="1367"/>
                    </a:lnTo>
                    <a:lnTo>
                      <a:pt x="3937" y="1458"/>
                    </a:lnTo>
                    <a:lnTo>
                      <a:pt x="3940" y="1477"/>
                    </a:lnTo>
                    <a:lnTo>
                      <a:pt x="3943" y="1403"/>
                    </a:lnTo>
                    <a:lnTo>
                      <a:pt x="3947" y="1440"/>
                    </a:lnTo>
                    <a:lnTo>
                      <a:pt x="3949" y="1458"/>
                    </a:lnTo>
                    <a:lnTo>
                      <a:pt x="3953" y="1385"/>
                    </a:lnTo>
                    <a:lnTo>
                      <a:pt x="3956" y="1329"/>
                    </a:lnTo>
                    <a:lnTo>
                      <a:pt x="3959" y="1385"/>
                    </a:lnTo>
                    <a:lnTo>
                      <a:pt x="3963" y="1385"/>
                    </a:lnTo>
                    <a:lnTo>
                      <a:pt x="3966" y="1440"/>
                    </a:lnTo>
                    <a:lnTo>
                      <a:pt x="3970" y="1458"/>
                    </a:lnTo>
                    <a:lnTo>
                      <a:pt x="3973" y="1477"/>
                    </a:lnTo>
                    <a:lnTo>
                      <a:pt x="3975" y="1458"/>
                    </a:lnTo>
                    <a:lnTo>
                      <a:pt x="3979" y="1440"/>
                    </a:lnTo>
                    <a:lnTo>
                      <a:pt x="3982" y="1477"/>
                    </a:lnTo>
                    <a:lnTo>
                      <a:pt x="3985" y="1477"/>
                    </a:lnTo>
                    <a:lnTo>
                      <a:pt x="3989" y="1421"/>
                    </a:lnTo>
                    <a:lnTo>
                      <a:pt x="3992" y="1440"/>
                    </a:lnTo>
                    <a:lnTo>
                      <a:pt x="3996" y="1385"/>
                    </a:lnTo>
                    <a:lnTo>
                      <a:pt x="3998" y="1458"/>
                    </a:lnTo>
                    <a:lnTo>
                      <a:pt x="4001" y="1440"/>
                    </a:lnTo>
                    <a:lnTo>
                      <a:pt x="4005" y="1496"/>
                    </a:lnTo>
                    <a:lnTo>
                      <a:pt x="4008" y="1477"/>
                    </a:lnTo>
                    <a:lnTo>
                      <a:pt x="4012" y="1458"/>
                    </a:lnTo>
                    <a:lnTo>
                      <a:pt x="4015" y="1477"/>
                    </a:lnTo>
                    <a:lnTo>
                      <a:pt x="4018" y="1403"/>
                    </a:lnTo>
                    <a:lnTo>
                      <a:pt x="4022" y="1458"/>
                    </a:lnTo>
                    <a:lnTo>
                      <a:pt x="4024" y="1458"/>
                    </a:lnTo>
                    <a:lnTo>
                      <a:pt x="4027" y="1514"/>
                    </a:lnTo>
                    <a:lnTo>
                      <a:pt x="4031" y="1477"/>
                    </a:lnTo>
                    <a:lnTo>
                      <a:pt x="4034" y="1421"/>
                    </a:lnTo>
                    <a:lnTo>
                      <a:pt x="4038" y="1421"/>
                    </a:lnTo>
                    <a:lnTo>
                      <a:pt x="4041" y="1421"/>
                    </a:lnTo>
                    <a:lnTo>
                      <a:pt x="4044" y="1403"/>
                    </a:lnTo>
                    <a:lnTo>
                      <a:pt x="4048" y="1458"/>
                    </a:lnTo>
                    <a:lnTo>
                      <a:pt x="4050" y="1440"/>
                    </a:lnTo>
                    <a:lnTo>
                      <a:pt x="4054" y="1421"/>
                    </a:lnTo>
                    <a:lnTo>
                      <a:pt x="4057" y="1458"/>
                    </a:lnTo>
                    <a:lnTo>
                      <a:pt x="4060" y="1477"/>
                    </a:lnTo>
                    <a:lnTo>
                      <a:pt x="4064" y="1496"/>
                    </a:lnTo>
                    <a:lnTo>
                      <a:pt x="4067" y="1477"/>
                    </a:lnTo>
                    <a:lnTo>
                      <a:pt x="4071" y="1440"/>
                    </a:lnTo>
                    <a:lnTo>
                      <a:pt x="4074" y="1421"/>
                    </a:lnTo>
                    <a:lnTo>
                      <a:pt x="4076" y="1440"/>
                    </a:lnTo>
                    <a:lnTo>
                      <a:pt x="4080" y="1458"/>
                    </a:lnTo>
                    <a:lnTo>
                      <a:pt x="4083" y="1385"/>
                    </a:lnTo>
                    <a:lnTo>
                      <a:pt x="4086" y="1403"/>
                    </a:lnTo>
                    <a:lnTo>
                      <a:pt x="4090" y="1458"/>
                    </a:lnTo>
                    <a:lnTo>
                      <a:pt x="4093" y="1458"/>
                    </a:lnTo>
                    <a:lnTo>
                      <a:pt x="4097" y="1496"/>
                    </a:lnTo>
                    <a:lnTo>
                      <a:pt x="4100" y="1440"/>
                    </a:lnTo>
                    <a:lnTo>
                      <a:pt x="4102" y="1421"/>
                    </a:lnTo>
                    <a:lnTo>
                      <a:pt x="4106" y="1403"/>
                    </a:lnTo>
                    <a:lnTo>
                      <a:pt x="4109" y="1421"/>
                    </a:lnTo>
                    <a:lnTo>
                      <a:pt x="4112" y="1458"/>
                    </a:lnTo>
                    <a:lnTo>
                      <a:pt x="4116" y="1421"/>
                    </a:lnTo>
                    <a:lnTo>
                      <a:pt x="4119" y="1421"/>
                    </a:lnTo>
                    <a:lnTo>
                      <a:pt x="4123" y="1458"/>
                    </a:lnTo>
                    <a:lnTo>
                      <a:pt x="4125" y="1458"/>
                    </a:lnTo>
                    <a:lnTo>
                      <a:pt x="4128" y="1403"/>
                    </a:lnTo>
                    <a:lnTo>
                      <a:pt x="4132" y="1421"/>
                    </a:lnTo>
                    <a:lnTo>
                      <a:pt x="4135" y="1403"/>
                    </a:lnTo>
                    <a:lnTo>
                      <a:pt x="4139" y="1496"/>
                    </a:lnTo>
                    <a:lnTo>
                      <a:pt x="4142" y="1421"/>
                    </a:lnTo>
                    <a:lnTo>
                      <a:pt x="4145" y="1421"/>
                    </a:lnTo>
                    <a:lnTo>
                      <a:pt x="4149" y="1440"/>
                    </a:lnTo>
                    <a:lnTo>
                      <a:pt x="4151" y="1477"/>
                    </a:lnTo>
                    <a:lnTo>
                      <a:pt x="4154" y="1440"/>
                    </a:lnTo>
                    <a:lnTo>
                      <a:pt x="4158" y="1421"/>
                    </a:lnTo>
                    <a:lnTo>
                      <a:pt x="4161" y="1440"/>
                    </a:lnTo>
                    <a:lnTo>
                      <a:pt x="4165" y="1477"/>
                    </a:lnTo>
                    <a:lnTo>
                      <a:pt x="4168" y="1403"/>
                    </a:lnTo>
                    <a:lnTo>
                      <a:pt x="4171" y="1421"/>
                    </a:lnTo>
                    <a:lnTo>
                      <a:pt x="4175" y="1440"/>
                    </a:lnTo>
                    <a:lnTo>
                      <a:pt x="4177" y="1385"/>
                    </a:lnTo>
                    <a:lnTo>
                      <a:pt x="4181" y="1347"/>
                    </a:lnTo>
                    <a:lnTo>
                      <a:pt x="4184" y="1218"/>
                    </a:lnTo>
                    <a:lnTo>
                      <a:pt x="4187" y="1089"/>
                    </a:lnTo>
                    <a:lnTo>
                      <a:pt x="4191" y="831"/>
                    </a:lnTo>
                    <a:lnTo>
                      <a:pt x="4194" y="443"/>
                    </a:lnTo>
                    <a:lnTo>
                      <a:pt x="4198" y="203"/>
                    </a:lnTo>
                    <a:lnTo>
                      <a:pt x="4201" y="0"/>
                    </a:lnTo>
                    <a:lnTo>
                      <a:pt x="4203" y="258"/>
                    </a:lnTo>
                    <a:lnTo>
                      <a:pt x="4207" y="720"/>
                    </a:lnTo>
                    <a:lnTo>
                      <a:pt x="4210" y="886"/>
                    </a:lnTo>
                    <a:lnTo>
                      <a:pt x="4213" y="942"/>
                    </a:lnTo>
                    <a:lnTo>
                      <a:pt x="4217" y="1089"/>
                    </a:lnTo>
                    <a:lnTo>
                      <a:pt x="4220" y="1218"/>
                    </a:lnTo>
                    <a:lnTo>
                      <a:pt x="4224" y="1292"/>
                    </a:lnTo>
                    <a:lnTo>
                      <a:pt x="4227" y="1274"/>
                    </a:lnTo>
                    <a:lnTo>
                      <a:pt x="4229" y="1347"/>
                    </a:lnTo>
                    <a:lnTo>
                      <a:pt x="4233" y="1292"/>
                    </a:lnTo>
                    <a:lnTo>
                      <a:pt x="4236" y="1385"/>
                    </a:lnTo>
                    <a:lnTo>
                      <a:pt x="4240" y="1311"/>
                    </a:lnTo>
                    <a:lnTo>
                      <a:pt x="4243" y="1292"/>
                    </a:lnTo>
                    <a:lnTo>
                      <a:pt x="4246" y="1440"/>
                    </a:lnTo>
                    <a:lnTo>
                      <a:pt x="4250" y="1403"/>
                    </a:lnTo>
                    <a:lnTo>
                      <a:pt x="4253" y="1403"/>
                    </a:lnTo>
                    <a:lnTo>
                      <a:pt x="4255" y="1385"/>
                    </a:lnTo>
                    <a:lnTo>
                      <a:pt x="4259" y="1440"/>
                    </a:lnTo>
                    <a:lnTo>
                      <a:pt x="4262" y="1385"/>
                    </a:lnTo>
                    <a:lnTo>
                      <a:pt x="4266" y="1385"/>
                    </a:lnTo>
                    <a:lnTo>
                      <a:pt x="4269" y="1477"/>
                    </a:lnTo>
                    <a:lnTo>
                      <a:pt x="4272" y="1440"/>
                    </a:lnTo>
                    <a:lnTo>
                      <a:pt x="4276" y="1458"/>
                    </a:lnTo>
                    <a:lnTo>
                      <a:pt x="4279" y="1403"/>
                    </a:lnTo>
                    <a:lnTo>
                      <a:pt x="4281" y="1477"/>
                    </a:lnTo>
                    <a:lnTo>
                      <a:pt x="4285" y="1458"/>
                    </a:lnTo>
                    <a:lnTo>
                      <a:pt x="4288" y="1477"/>
                    </a:lnTo>
                    <a:lnTo>
                      <a:pt x="4292" y="1403"/>
                    </a:lnTo>
                    <a:lnTo>
                      <a:pt x="4295" y="1458"/>
                    </a:lnTo>
                    <a:lnTo>
                      <a:pt x="4298" y="1403"/>
                    </a:lnTo>
                    <a:lnTo>
                      <a:pt x="4302" y="1458"/>
                    </a:lnTo>
                    <a:lnTo>
                      <a:pt x="4305" y="1385"/>
                    </a:lnTo>
                    <a:lnTo>
                      <a:pt x="4308" y="1347"/>
                    </a:lnTo>
                    <a:lnTo>
                      <a:pt x="4311" y="1403"/>
                    </a:lnTo>
                    <a:lnTo>
                      <a:pt x="4314" y="1311"/>
                    </a:lnTo>
                    <a:lnTo>
                      <a:pt x="4318" y="997"/>
                    </a:lnTo>
                    <a:lnTo>
                      <a:pt x="4321" y="868"/>
                    </a:lnTo>
                    <a:lnTo>
                      <a:pt x="4325" y="793"/>
                    </a:lnTo>
                    <a:lnTo>
                      <a:pt x="4328" y="628"/>
                    </a:lnTo>
                    <a:lnTo>
                      <a:pt x="4331" y="683"/>
                    </a:lnTo>
                    <a:lnTo>
                      <a:pt x="4334" y="793"/>
                    </a:lnTo>
                    <a:lnTo>
                      <a:pt x="4337" y="868"/>
                    </a:lnTo>
                    <a:lnTo>
                      <a:pt x="4340" y="1033"/>
                    </a:lnTo>
                    <a:lnTo>
                      <a:pt x="4344" y="1163"/>
                    </a:lnTo>
                    <a:lnTo>
                      <a:pt x="4347" y="1236"/>
                    </a:lnTo>
                    <a:lnTo>
                      <a:pt x="4351" y="1236"/>
                    </a:lnTo>
                    <a:lnTo>
                      <a:pt x="4354" y="1367"/>
                    </a:lnTo>
                    <a:lnTo>
                      <a:pt x="4357" y="1347"/>
                    </a:lnTo>
                    <a:lnTo>
                      <a:pt x="4360" y="1347"/>
                    </a:lnTo>
                    <a:lnTo>
                      <a:pt x="4363" y="1329"/>
                    </a:lnTo>
                    <a:lnTo>
                      <a:pt x="4367" y="1347"/>
                    </a:lnTo>
                    <a:lnTo>
                      <a:pt x="4370" y="1292"/>
                    </a:lnTo>
                    <a:lnTo>
                      <a:pt x="4373" y="1385"/>
                    </a:lnTo>
                    <a:lnTo>
                      <a:pt x="4377" y="1440"/>
                    </a:lnTo>
                    <a:lnTo>
                      <a:pt x="4380" y="1440"/>
                    </a:lnTo>
                    <a:lnTo>
                      <a:pt x="4384" y="1403"/>
                    </a:lnTo>
                    <a:lnTo>
                      <a:pt x="4386" y="1403"/>
                    </a:lnTo>
                    <a:lnTo>
                      <a:pt x="4389" y="1458"/>
                    </a:lnTo>
                    <a:lnTo>
                      <a:pt x="4393" y="1477"/>
                    </a:lnTo>
                    <a:lnTo>
                      <a:pt x="4396" y="1458"/>
                    </a:lnTo>
                    <a:lnTo>
                      <a:pt x="4399" y="1421"/>
                    </a:lnTo>
                    <a:lnTo>
                      <a:pt x="4403" y="1440"/>
                    </a:lnTo>
                    <a:lnTo>
                      <a:pt x="4406" y="1458"/>
                    </a:lnTo>
                    <a:lnTo>
                      <a:pt x="4410" y="1440"/>
                    </a:lnTo>
                    <a:lnTo>
                      <a:pt x="4412" y="1403"/>
                    </a:lnTo>
                    <a:lnTo>
                      <a:pt x="4415" y="1440"/>
                    </a:lnTo>
                    <a:lnTo>
                      <a:pt x="4419" y="1421"/>
                    </a:lnTo>
                    <a:lnTo>
                      <a:pt x="4422" y="1421"/>
                    </a:lnTo>
                    <a:lnTo>
                      <a:pt x="4426" y="1440"/>
                    </a:lnTo>
                    <a:lnTo>
                      <a:pt x="4429" y="1347"/>
                    </a:lnTo>
                    <a:lnTo>
                      <a:pt x="4432" y="1421"/>
                    </a:lnTo>
                    <a:lnTo>
                      <a:pt x="4436" y="1458"/>
                    </a:lnTo>
                    <a:lnTo>
                      <a:pt x="4438" y="1477"/>
                    </a:lnTo>
                    <a:lnTo>
                      <a:pt x="4441" y="1458"/>
                    </a:lnTo>
                    <a:lnTo>
                      <a:pt x="4445" y="1347"/>
                    </a:lnTo>
                    <a:lnTo>
                      <a:pt x="4448" y="1311"/>
                    </a:lnTo>
                    <a:lnTo>
                      <a:pt x="4452" y="1182"/>
                    </a:lnTo>
                    <a:lnTo>
                      <a:pt x="4455" y="1015"/>
                    </a:lnTo>
                    <a:lnTo>
                      <a:pt x="4458" y="997"/>
                    </a:lnTo>
                    <a:lnTo>
                      <a:pt x="4462" y="1163"/>
                    </a:lnTo>
                    <a:lnTo>
                      <a:pt x="4464" y="1236"/>
                    </a:lnTo>
                    <a:lnTo>
                      <a:pt x="4467" y="1347"/>
                    </a:lnTo>
                    <a:lnTo>
                      <a:pt x="4471" y="1385"/>
                    </a:lnTo>
                    <a:lnTo>
                      <a:pt x="4474" y="1367"/>
                    </a:lnTo>
                    <a:lnTo>
                      <a:pt x="4478" y="1403"/>
                    </a:lnTo>
                    <a:lnTo>
                      <a:pt x="4481" y="1458"/>
                    </a:lnTo>
                    <a:lnTo>
                      <a:pt x="4484" y="1440"/>
                    </a:lnTo>
                    <a:lnTo>
                      <a:pt x="4488" y="1458"/>
                    </a:lnTo>
                    <a:lnTo>
                      <a:pt x="4490" y="1440"/>
                    </a:lnTo>
                    <a:lnTo>
                      <a:pt x="4494" y="1421"/>
                    </a:lnTo>
                    <a:lnTo>
                      <a:pt x="4497" y="1440"/>
                    </a:lnTo>
                    <a:lnTo>
                      <a:pt x="4500" y="1329"/>
                    </a:lnTo>
                    <a:lnTo>
                      <a:pt x="4504" y="1440"/>
                    </a:lnTo>
                    <a:lnTo>
                      <a:pt x="4507" y="1440"/>
                    </a:lnTo>
                    <a:lnTo>
                      <a:pt x="4511" y="1458"/>
                    </a:lnTo>
                    <a:lnTo>
                      <a:pt x="4514" y="1421"/>
                    </a:lnTo>
                    <a:lnTo>
                      <a:pt x="4517" y="1421"/>
                    </a:lnTo>
                    <a:lnTo>
                      <a:pt x="4520" y="1458"/>
                    </a:lnTo>
                    <a:lnTo>
                      <a:pt x="4523" y="1440"/>
                    </a:lnTo>
                    <a:lnTo>
                      <a:pt x="4526" y="1403"/>
                    </a:lnTo>
                    <a:lnTo>
                      <a:pt x="4530" y="1496"/>
                    </a:lnTo>
                    <a:lnTo>
                      <a:pt x="4533" y="1477"/>
                    </a:lnTo>
                    <a:lnTo>
                      <a:pt x="4537" y="1440"/>
                    </a:lnTo>
                    <a:lnTo>
                      <a:pt x="4540" y="1440"/>
                    </a:lnTo>
                    <a:lnTo>
                      <a:pt x="4543" y="1403"/>
                    </a:lnTo>
                    <a:lnTo>
                      <a:pt x="4546" y="1440"/>
                    </a:lnTo>
                    <a:lnTo>
                      <a:pt x="4549" y="1403"/>
                    </a:lnTo>
                    <a:lnTo>
                      <a:pt x="4553" y="1440"/>
                    </a:lnTo>
                    <a:lnTo>
                      <a:pt x="4556" y="1440"/>
                    </a:lnTo>
                    <a:lnTo>
                      <a:pt x="4559" y="1367"/>
                    </a:lnTo>
                    <a:lnTo>
                      <a:pt x="4563" y="1385"/>
                    </a:lnTo>
                    <a:lnTo>
                      <a:pt x="4566" y="1403"/>
                    </a:lnTo>
                    <a:lnTo>
                      <a:pt x="4570" y="1458"/>
                    </a:lnTo>
                    <a:lnTo>
                      <a:pt x="4572" y="1385"/>
                    </a:lnTo>
                    <a:lnTo>
                      <a:pt x="4575" y="1367"/>
                    </a:lnTo>
                    <a:lnTo>
                      <a:pt x="4579" y="1311"/>
                    </a:lnTo>
                    <a:lnTo>
                      <a:pt x="4582" y="1292"/>
                    </a:lnTo>
                    <a:lnTo>
                      <a:pt x="4585" y="1329"/>
                    </a:lnTo>
                    <a:lnTo>
                      <a:pt x="4589" y="1292"/>
                    </a:lnTo>
                    <a:lnTo>
                      <a:pt x="4592" y="1347"/>
                    </a:lnTo>
                    <a:lnTo>
                      <a:pt x="4596" y="1403"/>
                    </a:lnTo>
                    <a:lnTo>
                      <a:pt x="4598" y="1440"/>
                    </a:lnTo>
                    <a:lnTo>
                      <a:pt x="4601" y="1385"/>
                    </a:lnTo>
                    <a:lnTo>
                      <a:pt x="4605" y="1403"/>
                    </a:lnTo>
                    <a:lnTo>
                      <a:pt x="4608" y="1477"/>
                    </a:lnTo>
                    <a:lnTo>
                      <a:pt x="4612" y="1403"/>
                    </a:lnTo>
                    <a:lnTo>
                      <a:pt x="4615" y="1385"/>
                    </a:lnTo>
                    <a:lnTo>
                      <a:pt x="4618" y="1403"/>
                    </a:lnTo>
                    <a:lnTo>
                      <a:pt x="4622" y="1421"/>
                    </a:lnTo>
                    <a:lnTo>
                      <a:pt x="4624" y="1421"/>
                    </a:lnTo>
                    <a:lnTo>
                      <a:pt x="4627" y="1477"/>
                    </a:lnTo>
                    <a:lnTo>
                      <a:pt x="4631" y="1440"/>
                    </a:lnTo>
                    <a:lnTo>
                      <a:pt x="4634" y="1403"/>
                    </a:lnTo>
                    <a:lnTo>
                      <a:pt x="4638" y="1440"/>
                    </a:lnTo>
                    <a:lnTo>
                      <a:pt x="4641" y="1477"/>
                    </a:lnTo>
                    <a:lnTo>
                      <a:pt x="4644" y="1440"/>
                    </a:lnTo>
                    <a:lnTo>
                      <a:pt x="4648" y="1421"/>
                    </a:lnTo>
                    <a:lnTo>
                      <a:pt x="4650" y="1329"/>
                    </a:lnTo>
                    <a:lnTo>
                      <a:pt x="4653" y="1440"/>
                    </a:lnTo>
                    <a:lnTo>
                      <a:pt x="4657" y="1421"/>
                    </a:lnTo>
                    <a:lnTo>
                      <a:pt x="4660" y="1421"/>
                    </a:lnTo>
                    <a:lnTo>
                      <a:pt x="4664" y="1458"/>
                    </a:lnTo>
                    <a:lnTo>
                      <a:pt x="4667" y="1514"/>
                    </a:lnTo>
                    <a:lnTo>
                      <a:pt x="4670" y="1421"/>
                    </a:lnTo>
                    <a:lnTo>
                      <a:pt x="4674" y="1458"/>
                    </a:lnTo>
                    <a:lnTo>
                      <a:pt x="4677" y="1496"/>
                    </a:lnTo>
                    <a:lnTo>
                      <a:pt x="4680" y="1514"/>
                    </a:lnTo>
                    <a:lnTo>
                      <a:pt x="4683" y="1458"/>
                    </a:lnTo>
                    <a:lnTo>
                      <a:pt x="4686" y="1403"/>
                    </a:lnTo>
                    <a:lnTo>
                      <a:pt x="4690" y="1403"/>
                    </a:lnTo>
                    <a:lnTo>
                      <a:pt x="4693" y="1496"/>
                    </a:lnTo>
                    <a:lnTo>
                      <a:pt x="4697" y="1440"/>
                    </a:lnTo>
                    <a:lnTo>
                      <a:pt x="4700" y="1347"/>
                    </a:lnTo>
                    <a:lnTo>
                      <a:pt x="4703" y="1385"/>
                    </a:lnTo>
                    <a:lnTo>
                      <a:pt x="4706" y="1385"/>
                    </a:lnTo>
                    <a:lnTo>
                      <a:pt x="4709" y="1329"/>
                    </a:lnTo>
                    <a:lnTo>
                      <a:pt x="4712" y="1274"/>
                    </a:lnTo>
                    <a:lnTo>
                      <a:pt x="4716" y="1256"/>
                    </a:lnTo>
                    <a:lnTo>
                      <a:pt x="4719" y="1292"/>
                    </a:lnTo>
                    <a:lnTo>
                      <a:pt x="4723" y="1311"/>
                    </a:lnTo>
                    <a:lnTo>
                      <a:pt x="4726" y="1367"/>
                    </a:lnTo>
                    <a:lnTo>
                      <a:pt x="4729" y="1403"/>
                    </a:lnTo>
                    <a:lnTo>
                      <a:pt x="4732" y="1421"/>
                    </a:lnTo>
                    <a:lnTo>
                      <a:pt x="4735" y="1385"/>
                    </a:lnTo>
                    <a:lnTo>
                      <a:pt x="4739" y="1496"/>
                    </a:lnTo>
                    <a:lnTo>
                      <a:pt x="4742" y="1458"/>
                    </a:lnTo>
                    <a:lnTo>
                      <a:pt x="4745" y="1496"/>
                    </a:lnTo>
                    <a:lnTo>
                      <a:pt x="4749" y="1440"/>
                    </a:lnTo>
                    <a:lnTo>
                      <a:pt x="4752" y="1477"/>
                    </a:lnTo>
                    <a:lnTo>
                      <a:pt x="4756" y="1458"/>
                    </a:lnTo>
                    <a:lnTo>
                      <a:pt x="4758" y="1477"/>
                    </a:lnTo>
                    <a:lnTo>
                      <a:pt x="4761" y="1477"/>
                    </a:lnTo>
                    <a:lnTo>
                      <a:pt x="4765" y="1440"/>
                    </a:lnTo>
                    <a:lnTo>
                      <a:pt x="4768" y="1514"/>
                    </a:lnTo>
                    <a:lnTo>
                      <a:pt x="4771" y="1458"/>
                    </a:lnTo>
                    <a:lnTo>
                      <a:pt x="4775" y="1421"/>
                    </a:lnTo>
                    <a:lnTo>
                      <a:pt x="4778" y="1440"/>
                    </a:lnTo>
                    <a:lnTo>
                      <a:pt x="4782" y="1458"/>
                    </a:lnTo>
                    <a:lnTo>
                      <a:pt x="4785" y="1532"/>
                    </a:lnTo>
                    <a:lnTo>
                      <a:pt x="4787" y="1458"/>
                    </a:lnTo>
                    <a:lnTo>
                      <a:pt x="4791" y="1421"/>
                    </a:lnTo>
                    <a:lnTo>
                      <a:pt x="4794" y="1385"/>
                    </a:lnTo>
                    <a:lnTo>
                      <a:pt x="4798" y="1477"/>
                    </a:lnTo>
                    <a:lnTo>
                      <a:pt x="4801" y="1496"/>
                    </a:lnTo>
                    <a:lnTo>
                      <a:pt x="4804" y="1458"/>
                    </a:lnTo>
                    <a:lnTo>
                      <a:pt x="4808" y="1440"/>
                    </a:lnTo>
                    <a:lnTo>
                      <a:pt x="4811" y="1421"/>
                    </a:lnTo>
                    <a:lnTo>
                      <a:pt x="4813" y="1440"/>
                    </a:lnTo>
                    <a:lnTo>
                      <a:pt x="4817" y="1458"/>
                    </a:lnTo>
                    <a:lnTo>
                      <a:pt x="4820" y="1403"/>
                    </a:lnTo>
                    <a:lnTo>
                      <a:pt x="4824" y="1367"/>
                    </a:lnTo>
                    <a:lnTo>
                      <a:pt x="4827" y="1329"/>
                    </a:lnTo>
                    <a:lnTo>
                      <a:pt x="4830" y="1347"/>
                    </a:lnTo>
                    <a:lnTo>
                      <a:pt x="4834" y="1329"/>
                    </a:lnTo>
                    <a:lnTo>
                      <a:pt x="4837" y="1403"/>
                    </a:lnTo>
                    <a:lnTo>
                      <a:pt x="4839" y="1311"/>
                    </a:lnTo>
                    <a:lnTo>
                      <a:pt x="4843" y="1367"/>
                    </a:lnTo>
                    <a:lnTo>
                      <a:pt x="4846" y="1385"/>
                    </a:lnTo>
                    <a:lnTo>
                      <a:pt x="4850" y="1421"/>
                    </a:lnTo>
                    <a:lnTo>
                      <a:pt x="4853" y="1367"/>
                    </a:lnTo>
                    <a:lnTo>
                      <a:pt x="4857" y="1403"/>
                    </a:lnTo>
                    <a:lnTo>
                      <a:pt x="4860" y="1421"/>
                    </a:lnTo>
                    <a:lnTo>
                      <a:pt x="4863" y="1458"/>
                    </a:lnTo>
                    <a:lnTo>
                      <a:pt x="4867" y="1347"/>
                    </a:lnTo>
                    <a:lnTo>
                      <a:pt x="4869" y="1421"/>
                    </a:lnTo>
                    <a:lnTo>
                      <a:pt x="4872" y="1421"/>
                    </a:lnTo>
                    <a:lnTo>
                      <a:pt x="4876" y="1514"/>
                    </a:lnTo>
                    <a:lnTo>
                      <a:pt x="4879" y="1477"/>
                    </a:lnTo>
                    <a:lnTo>
                      <a:pt x="4883" y="1421"/>
                    </a:lnTo>
                    <a:lnTo>
                      <a:pt x="4886" y="1477"/>
                    </a:lnTo>
                    <a:lnTo>
                      <a:pt x="4889" y="1421"/>
                    </a:lnTo>
                    <a:lnTo>
                      <a:pt x="4893" y="1458"/>
                    </a:lnTo>
                    <a:lnTo>
                      <a:pt x="4895" y="1458"/>
                    </a:lnTo>
                    <a:lnTo>
                      <a:pt x="4898" y="1440"/>
                    </a:lnTo>
                    <a:lnTo>
                      <a:pt x="4902" y="1421"/>
                    </a:lnTo>
                    <a:lnTo>
                      <a:pt x="4905" y="1403"/>
                    </a:lnTo>
                    <a:lnTo>
                      <a:pt x="4909" y="1458"/>
                    </a:lnTo>
                    <a:lnTo>
                      <a:pt x="4912" y="1403"/>
                    </a:lnTo>
                    <a:lnTo>
                      <a:pt x="4915" y="1458"/>
                    </a:lnTo>
                    <a:lnTo>
                      <a:pt x="4919" y="1403"/>
                    </a:lnTo>
                    <a:lnTo>
                      <a:pt x="4921" y="1477"/>
                    </a:lnTo>
                    <a:lnTo>
                      <a:pt x="4925" y="1421"/>
                    </a:lnTo>
                    <a:lnTo>
                      <a:pt x="4928" y="1496"/>
                    </a:lnTo>
                    <a:lnTo>
                      <a:pt x="4931" y="1458"/>
                    </a:lnTo>
                    <a:lnTo>
                      <a:pt x="4935" y="1403"/>
                    </a:lnTo>
                    <a:lnTo>
                      <a:pt x="4938" y="1532"/>
                    </a:lnTo>
                    <a:lnTo>
                      <a:pt x="4942" y="1458"/>
                    </a:lnTo>
                    <a:lnTo>
                      <a:pt x="4945" y="1385"/>
                    </a:lnTo>
                    <a:lnTo>
                      <a:pt x="4948" y="1421"/>
                    </a:lnTo>
                    <a:lnTo>
                      <a:pt x="4951" y="1367"/>
                    </a:lnTo>
                    <a:lnTo>
                      <a:pt x="4954" y="1421"/>
                    </a:lnTo>
                    <a:lnTo>
                      <a:pt x="4957" y="1367"/>
                    </a:lnTo>
                    <a:lnTo>
                      <a:pt x="4961" y="1367"/>
                    </a:lnTo>
                    <a:lnTo>
                      <a:pt x="4964" y="1329"/>
                    </a:lnTo>
                    <a:lnTo>
                      <a:pt x="4968" y="1385"/>
                    </a:lnTo>
                    <a:lnTo>
                      <a:pt x="4971" y="1403"/>
                    </a:lnTo>
                    <a:lnTo>
                      <a:pt x="4974" y="1421"/>
                    </a:lnTo>
                    <a:lnTo>
                      <a:pt x="4977" y="1440"/>
                    </a:lnTo>
                    <a:lnTo>
                      <a:pt x="4980" y="1458"/>
                    </a:lnTo>
                    <a:lnTo>
                      <a:pt x="4984" y="1458"/>
                    </a:lnTo>
                    <a:lnTo>
                      <a:pt x="4987" y="1458"/>
                    </a:lnTo>
                    <a:lnTo>
                      <a:pt x="4990" y="1421"/>
                    </a:lnTo>
                    <a:lnTo>
                      <a:pt x="4994" y="1440"/>
                    </a:lnTo>
                    <a:lnTo>
                      <a:pt x="4997" y="1367"/>
                    </a:lnTo>
                    <a:lnTo>
                      <a:pt x="5001" y="1421"/>
                    </a:lnTo>
                    <a:lnTo>
                      <a:pt x="5004" y="1440"/>
                    </a:lnTo>
                    <a:lnTo>
                      <a:pt x="5006" y="1477"/>
                    </a:lnTo>
                    <a:lnTo>
                      <a:pt x="5010" y="1458"/>
                    </a:lnTo>
                    <a:lnTo>
                      <a:pt x="5013" y="1477"/>
                    </a:lnTo>
                    <a:lnTo>
                      <a:pt x="5016" y="1477"/>
                    </a:lnTo>
                    <a:lnTo>
                      <a:pt x="5020" y="1458"/>
                    </a:lnTo>
                    <a:lnTo>
                      <a:pt x="5023" y="1496"/>
                    </a:lnTo>
                    <a:lnTo>
                      <a:pt x="5027" y="1440"/>
                    </a:lnTo>
                    <a:lnTo>
                      <a:pt x="5030" y="1458"/>
                    </a:lnTo>
                    <a:lnTo>
                      <a:pt x="5032" y="1458"/>
                    </a:lnTo>
                    <a:lnTo>
                      <a:pt x="5036" y="1440"/>
                    </a:lnTo>
                    <a:lnTo>
                      <a:pt x="5039" y="1514"/>
                    </a:lnTo>
                    <a:lnTo>
                      <a:pt x="5043" y="1458"/>
                    </a:lnTo>
                    <a:lnTo>
                      <a:pt x="5046" y="1496"/>
                    </a:lnTo>
                    <a:lnTo>
                      <a:pt x="5049" y="1421"/>
                    </a:lnTo>
                    <a:lnTo>
                      <a:pt x="5053" y="1440"/>
                    </a:lnTo>
                    <a:lnTo>
                      <a:pt x="5056" y="1440"/>
                    </a:lnTo>
                    <a:lnTo>
                      <a:pt x="5060" y="1477"/>
                    </a:lnTo>
                    <a:lnTo>
                      <a:pt x="5062" y="1477"/>
                    </a:lnTo>
                    <a:lnTo>
                      <a:pt x="5065" y="1496"/>
                    </a:lnTo>
                    <a:lnTo>
                      <a:pt x="5069" y="1496"/>
                    </a:lnTo>
                    <a:lnTo>
                      <a:pt x="5072" y="1421"/>
                    </a:lnTo>
                    <a:lnTo>
                      <a:pt x="5075" y="1458"/>
                    </a:lnTo>
                    <a:lnTo>
                      <a:pt x="5079" y="1403"/>
                    </a:lnTo>
                    <a:lnTo>
                      <a:pt x="5082" y="1496"/>
                    </a:lnTo>
                    <a:lnTo>
                      <a:pt x="5086" y="1440"/>
                    </a:lnTo>
                    <a:lnTo>
                      <a:pt x="5088" y="1440"/>
                    </a:lnTo>
                    <a:lnTo>
                      <a:pt x="5091" y="1385"/>
                    </a:lnTo>
                    <a:lnTo>
                      <a:pt x="5095" y="1458"/>
                    </a:lnTo>
                    <a:lnTo>
                      <a:pt x="5098" y="1440"/>
                    </a:lnTo>
                    <a:lnTo>
                      <a:pt x="5101" y="1496"/>
                    </a:lnTo>
                    <a:lnTo>
                      <a:pt x="5105" y="1403"/>
                    </a:lnTo>
                    <a:lnTo>
                      <a:pt x="5108" y="1403"/>
                    </a:lnTo>
                    <a:lnTo>
                      <a:pt x="5112" y="1440"/>
                    </a:lnTo>
                    <a:lnTo>
                      <a:pt x="5115" y="1403"/>
                    </a:lnTo>
                    <a:lnTo>
                      <a:pt x="5117" y="1477"/>
                    </a:lnTo>
                    <a:lnTo>
                      <a:pt x="5121" y="1403"/>
                    </a:lnTo>
                    <a:lnTo>
                      <a:pt x="5124" y="1458"/>
                    </a:lnTo>
                    <a:lnTo>
                      <a:pt x="5128" y="1421"/>
                    </a:lnTo>
                    <a:lnTo>
                      <a:pt x="5131" y="1458"/>
                    </a:lnTo>
                    <a:lnTo>
                      <a:pt x="5134" y="1477"/>
                    </a:lnTo>
                    <a:lnTo>
                      <a:pt x="5138" y="1496"/>
                    </a:lnTo>
                    <a:lnTo>
                      <a:pt x="5141" y="1477"/>
                    </a:lnTo>
                    <a:lnTo>
                      <a:pt x="5143" y="1421"/>
                    </a:lnTo>
                    <a:lnTo>
                      <a:pt x="5147" y="1477"/>
                    </a:lnTo>
                    <a:lnTo>
                      <a:pt x="5150" y="1421"/>
                    </a:lnTo>
                    <a:lnTo>
                      <a:pt x="5154" y="1440"/>
                    </a:lnTo>
                    <a:lnTo>
                      <a:pt x="5157" y="1496"/>
                    </a:lnTo>
                    <a:lnTo>
                      <a:pt x="5160" y="1477"/>
                    </a:lnTo>
                    <a:lnTo>
                      <a:pt x="5164" y="1477"/>
                    </a:lnTo>
                    <a:lnTo>
                      <a:pt x="5167" y="1403"/>
                    </a:lnTo>
                    <a:lnTo>
                      <a:pt x="5171" y="1440"/>
                    </a:lnTo>
                    <a:lnTo>
                      <a:pt x="5173" y="1496"/>
                    </a:lnTo>
                    <a:lnTo>
                      <a:pt x="5176" y="1421"/>
                    </a:lnTo>
                    <a:lnTo>
                      <a:pt x="5180" y="1421"/>
                    </a:lnTo>
                    <a:lnTo>
                      <a:pt x="5183" y="1496"/>
                    </a:lnTo>
                    <a:lnTo>
                      <a:pt x="5187" y="1403"/>
                    </a:lnTo>
                    <a:lnTo>
                      <a:pt x="5190" y="1403"/>
                    </a:lnTo>
                    <a:lnTo>
                      <a:pt x="5193" y="1421"/>
                    </a:lnTo>
                    <a:lnTo>
                      <a:pt x="5197" y="1421"/>
                    </a:lnTo>
                    <a:lnTo>
                      <a:pt x="5199" y="1403"/>
                    </a:lnTo>
                    <a:lnTo>
                      <a:pt x="5202" y="1385"/>
                    </a:lnTo>
                    <a:lnTo>
                      <a:pt x="5206" y="1403"/>
                    </a:lnTo>
                    <a:lnTo>
                      <a:pt x="5209" y="1421"/>
                    </a:lnTo>
                    <a:lnTo>
                      <a:pt x="5213" y="1421"/>
                    </a:lnTo>
                    <a:lnTo>
                      <a:pt x="5216" y="1421"/>
                    </a:lnTo>
                    <a:lnTo>
                      <a:pt x="5219" y="1403"/>
                    </a:lnTo>
                    <a:lnTo>
                      <a:pt x="5223" y="1421"/>
                    </a:lnTo>
                    <a:lnTo>
                      <a:pt x="5226" y="1496"/>
                    </a:lnTo>
                    <a:lnTo>
                      <a:pt x="5229" y="1421"/>
                    </a:lnTo>
                    <a:lnTo>
                      <a:pt x="5232" y="1385"/>
                    </a:lnTo>
                    <a:lnTo>
                      <a:pt x="5235" y="1458"/>
                    </a:lnTo>
                    <a:lnTo>
                      <a:pt x="5239" y="1477"/>
                    </a:lnTo>
                    <a:lnTo>
                      <a:pt x="5242" y="1458"/>
                    </a:lnTo>
                    <a:lnTo>
                      <a:pt x="5246" y="1421"/>
                    </a:lnTo>
                    <a:lnTo>
                      <a:pt x="5249" y="1421"/>
                    </a:lnTo>
                    <a:lnTo>
                      <a:pt x="5252" y="1514"/>
                    </a:lnTo>
                    <a:lnTo>
                      <a:pt x="5255" y="1496"/>
                    </a:lnTo>
                    <a:lnTo>
                      <a:pt x="5258" y="1440"/>
                    </a:lnTo>
                    <a:lnTo>
                      <a:pt x="5261" y="1440"/>
                    </a:lnTo>
                    <a:lnTo>
                      <a:pt x="5265" y="1440"/>
                    </a:lnTo>
                    <a:lnTo>
                      <a:pt x="5268" y="1514"/>
                    </a:lnTo>
                    <a:lnTo>
                      <a:pt x="5272" y="1440"/>
                    </a:lnTo>
                    <a:lnTo>
                      <a:pt x="5275" y="1477"/>
                    </a:lnTo>
                    <a:lnTo>
                      <a:pt x="5278" y="1403"/>
                    </a:lnTo>
                    <a:lnTo>
                      <a:pt x="5282" y="1496"/>
                    </a:lnTo>
                    <a:lnTo>
                      <a:pt x="5284" y="1514"/>
                    </a:lnTo>
                    <a:lnTo>
                      <a:pt x="5287" y="1421"/>
                    </a:lnTo>
                    <a:lnTo>
                      <a:pt x="5291" y="1440"/>
                    </a:lnTo>
                    <a:lnTo>
                      <a:pt x="5294" y="1477"/>
                    </a:lnTo>
                    <a:lnTo>
                      <a:pt x="5298" y="1421"/>
                    </a:lnTo>
                    <a:lnTo>
                      <a:pt x="5301" y="1440"/>
                    </a:lnTo>
                    <a:lnTo>
                      <a:pt x="5304" y="1496"/>
                    </a:lnTo>
                    <a:lnTo>
                      <a:pt x="5308" y="1440"/>
                    </a:lnTo>
                    <a:lnTo>
                      <a:pt x="5311" y="1458"/>
                    </a:lnTo>
                    <a:lnTo>
                      <a:pt x="5314" y="1458"/>
                    </a:lnTo>
                    <a:lnTo>
                      <a:pt x="5317" y="1458"/>
                    </a:lnTo>
                    <a:lnTo>
                      <a:pt x="5320" y="1385"/>
                    </a:lnTo>
                    <a:lnTo>
                      <a:pt x="5324" y="1421"/>
                    </a:lnTo>
                    <a:lnTo>
                      <a:pt x="5327" y="1440"/>
                    </a:lnTo>
                    <a:lnTo>
                      <a:pt x="5331" y="1440"/>
                    </a:lnTo>
                    <a:lnTo>
                      <a:pt x="5334" y="1440"/>
                    </a:lnTo>
                    <a:lnTo>
                      <a:pt x="5337" y="1458"/>
                    </a:lnTo>
                    <a:lnTo>
                      <a:pt x="5340" y="1385"/>
                    </a:lnTo>
                    <a:lnTo>
                      <a:pt x="5343" y="1385"/>
                    </a:lnTo>
                    <a:lnTo>
                      <a:pt x="5346" y="1421"/>
                    </a:lnTo>
                    <a:lnTo>
                      <a:pt x="5350" y="1403"/>
                    </a:lnTo>
                    <a:lnTo>
                      <a:pt x="5353" y="1421"/>
                    </a:lnTo>
                    <a:lnTo>
                      <a:pt x="5357" y="1458"/>
                    </a:lnTo>
                    <a:lnTo>
                      <a:pt x="5360" y="1440"/>
                    </a:lnTo>
                    <a:lnTo>
                      <a:pt x="5363" y="1440"/>
                    </a:lnTo>
                    <a:lnTo>
                      <a:pt x="5367" y="1514"/>
                    </a:lnTo>
                    <a:lnTo>
                      <a:pt x="5369" y="1421"/>
                    </a:lnTo>
                    <a:lnTo>
                      <a:pt x="5373" y="1440"/>
                    </a:lnTo>
                    <a:lnTo>
                      <a:pt x="5376" y="1440"/>
                    </a:lnTo>
                    <a:lnTo>
                      <a:pt x="5379" y="1440"/>
                    </a:lnTo>
                    <a:lnTo>
                      <a:pt x="5383" y="1458"/>
                    </a:lnTo>
                    <a:lnTo>
                      <a:pt x="5386" y="1496"/>
                    </a:lnTo>
                    <a:lnTo>
                      <a:pt x="5390" y="1440"/>
                    </a:lnTo>
                    <a:lnTo>
                      <a:pt x="5393" y="1458"/>
                    </a:lnTo>
                    <a:lnTo>
                      <a:pt x="5396" y="1477"/>
                    </a:lnTo>
                    <a:lnTo>
                      <a:pt x="5399" y="1514"/>
                    </a:lnTo>
                    <a:lnTo>
                      <a:pt x="5402" y="1458"/>
                    </a:lnTo>
                    <a:lnTo>
                      <a:pt x="5405" y="1421"/>
                    </a:lnTo>
                    <a:lnTo>
                      <a:pt x="5409" y="1403"/>
                    </a:lnTo>
                    <a:lnTo>
                      <a:pt x="5412" y="1496"/>
                    </a:lnTo>
                    <a:lnTo>
                      <a:pt x="5416" y="1477"/>
                    </a:lnTo>
                    <a:lnTo>
                      <a:pt x="5419" y="1458"/>
                    </a:lnTo>
                    <a:lnTo>
                      <a:pt x="5422" y="1458"/>
                    </a:lnTo>
                    <a:lnTo>
                      <a:pt x="5425" y="1458"/>
                    </a:lnTo>
                    <a:lnTo>
                      <a:pt x="5428" y="1458"/>
                    </a:lnTo>
                    <a:lnTo>
                      <a:pt x="5432" y="1458"/>
                    </a:lnTo>
                    <a:lnTo>
                      <a:pt x="5435" y="1421"/>
                    </a:lnTo>
                    <a:lnTo>
                      <a:pt x="5438" y="1385"/>
                    </a:lnTo>
                    <a:lnTo>
                      <a:pt x="5442" y="1477"/>
                    </a:lnTo>
                    <a:lnTo>
                      <a:pt x="5445" y="1496"/>
                    </a:lnTo>
                    <a:lnTo>
                      <a:pt x="5449" y="1496"/>
                    </a:lnTo>
                    <a:lnTo>
                      <a:pt x="5452" y="1403"/>
                    </a:lnTo>
                    <a:lnTo>
                      <a:pt x="5454" y="1421"/>
                    </a:lnTo>
                    <a:lnTo>
                      <a:pt x="5458" y="1421"/>
                    </a:lnTo>
                    <a:lnTo>
                      <a:pt x="5461" y="1496"/>
                    </a:lnTo>
                    <a:lnTo>
                      <a:pt x="5464" y="1440"/>
                    </a:lnTo>
                    <a:lnTo>
                      <a:pt x="5468" y="1347"/>
                    </a:lnTo>
                    <a:lnTo>
                      <a:pt x="5471" y="1458"/>
                    </a:lnTo>
                    <a:lnTo>
                      <a:pt x="5475" y="1458"/>
                    </a:lnTo>
                    <a:lnTo>
                      <a:pt x="5478" y="1458"/>
                    </a:lnTo>
                    <a:lnTo>
                      <a:pt x="5481" y="1385"/>
                    </a:lnTo>
                    <a:lnTo>
                      <a:pt x="5484" y="1347"/>
                    </a:lnTo>
                    <a:lnTo>
                      <a:pt x="5487" y="1421"/>
                    </a:lnTo>
                    <a:lnTo>
                      <a:pt x="5491" y="1440"/>
                    </a:lnTo>
                    <a:lnTo>
                      <a:pt x="5494" y="1458"/>
                    </a:lnTo>
                    <a:lnTo>
                      <a:pt x="5497" y="1385"/>
                    </a:lnTo>
                    <a:lnTo>
                      <a:pt x="5501" y="1458"/>
                    </a:lnTo>
                    <a:lnTo>
                      <a:pt x="5504" y="1440"/>
                    </a:lnTo>
                    <a:lnTo>
                      <a:pt x="5508" y="1477"/>
                    </a:lnTo>
                    <a:lnTo>
                      <a:pt x="5511" y="1421"/>
                    </a:lnTo>
                    <a:lnTo>
                      <a:pt x="5513" y="1458"/>
                    </a:lnTo>
                    <a:lnTo>
                      <a:pt x="5517" y="1458"/>
                    </a:lnTo>
                    <a:lnTo>
                      <a:pt x="5520" y="1477"/>
                    </a:lnTo>
                    <a:lnTo>
                      <a:pt x="5523" y="1440"/>
                    </a:lnTo>
                    <a:lnTo>
                      <a:pt x="5527" y="1496"/>
                    </a:lnTo>
                    <a:lnTo>
                      <a:pt x="5530" y="1496"/>
                    </a:lnTo>
                    <a:lnTo>
                      <a:pt x="5534" y="1496"/>
                    </a:lnTo>
                    <a:lnTo>
                      <a:pt x="5537" y="1421"/>
                    </a:lnTo>
                    <a:lnTo>
                      <a:pt x="5540" y="1496"/>
                    </a:lnTo>
                    <a:lnTo>
                      <a:pt x="5543" y="1458"/>
                    </a:lnTo>
                    <a:lnTo>
                      <a:pt x="5546" y="1458"/>
                    </a:lnTo>
                    <a:lnTo>
                      <a:pt x="5549" y="1440"/>
                    </a:lnTo>
                    <a:lnTo>
                      <a:pt x="5553" y="1440"/>
                    </a:lnTo>
                    <a:lnTo>
                      <a:pt x="5556" y="1496"/>
                    </a:lnTo>
                    <a:lnTo>
                      <a:pt x="5560" y="1477"/>
                    </a:lnTo>
                    <a:lnTo>
                      <a:pt x="5563" y="1458"/>
                    </a:lnTo>
                    <a:lnTo>
                      <a:pt x="5566" y="1458"/>
                    </a:lnTo>
                    <a:lnTo>
                      <a:pt x="5569" y="1403"/>
                    </a:lnTo>
                    <a:lnTo>
                      <a:pt x="5572" y="1421"/>
                    </a:lnTo>
                    <a:lnTo>
                      <a:pt x="5576" y="1440"/>
                    </a:lnTo>
                    <a:lnTo>
                      <a:pt x="5579" y="1421"/>
                    </a:lnTo>
                    <a:lnTo>
                      <a:pt x="5582" y="1421"/>
                    </a:lnTo>
                    <a:lnTo>
                      <a:pt x="5586" y="1403"/>
                    </a:lnTo>
                    <a:lnTo>
                      <a:pt x="5589" y="1440"/>
                    </a:lnTo>
                    <a:lnTo>
                      <a:pt x="5593" y="1440"/>
                    </a:lnTo>
                    <a:lnTo>
                      <a:pt x="5596" y="1367"/>
                    </a:lnTo>
                    <a:lnTo>
                      <a:pt x="5598" y="1403"/>
                    </a:lnTo>
                    <a:lnTo>
                      <a:pt x="5602" y="1421"/>
                    </a:lnTo>
                    <a:lnTo>
                      <a:pt x="5605" y="1440"/>
                    </a:lnTo>
                    <a:lnTo>
                      <a:pt x="5608" y="1440"/>
                    </a:lnTo>
                    <a:lnTo>
                      <a:pt x="5612" y="1440"/>
                    </a:lnTo>
                    <a:lnTo>
                      <a:pt x="5615" y="1477"/>
                    </a:lnTo>
                    <a:lnTo>
                      <a:pt x="5619" y="1477"/>
                    </a:lnTo>
                    <a:lnTo>
                      <a:pt x="5622" y="1440"/>
                    </a:lnTo>
                    <a:lnTo>
                      <a:pt x="5625" y="1421"/>
                    </a:lnTo>
                    <a:lnTo>
                      <a:pt x="5628" y="1403"/>
                    </a:lnTo>
                    <a:lnTo>
                      <a:pt x="5631" y="1458"/>
                    </a:lnTo>
                    <a:lnTo>
                      <a:pt x="5635" y="1496"/>
                    </a:lnTo>
                    <a:lnTo>
                      <a:pt x="5638" y="1458"/>
                    </a:lnTo>
                    <a:lnTo>
                      <a:pt x="5641" y="1440"/>
                    </a:lnTo>
                    <a:lnTo>
                      <a:pt x="5645" y="1458"/>
                    </a:lnTo>
                    <a:lnTo>
                      <a:pt x="5648" y="1514"/>
                    </a:lnTo>
                    <a:lnTo>
                      <a:pt x="5652" y="1496"/>
                    </a:lnTo>
                    <a:lnTo>
                      <a:pt x="5655" y="1458"/>
                    </a:lnTo>
                    <a:lnTo>
                      <a:pt x="5657" y="1440"/>
                    </a:lnTo>
                    <a:lnTo>
                      <a:pt x="5661" y="1477"/>
                    </a:lnTo>
                    <a:lnTo>
                      <a:pt x="5664" y="1496"/>
                    </a:lnTo>
                    <a:lnTo>
                      <a:pt x="5667" y="1440"/>
                    </a:lnTo>
                    <a:lnTo>
                      <a:pt x="5671" y="1496"/>
                    </a:lnTo>
                    <a:lnTo>
                      <a:pt x="5674" y="1477"/>
                    </a:lnTo>
                    <a:lnTo>
                      <a:pt x="5678" y="1458"/>
                    </a:lnTo>
                    <a:lnTo>
                      <a:pt x="5681" y="1477"/>
                    </a:lnTo>
                    <a:lnTo>
                      <a:pt x="5684" y="1458"/>
                    </a:lnTo>
                    <a:lnTo>
                      <a:pt x="5687" y="1458"/>
                    </a:lnTo>
                    <a:lnTo>
                      <a:pt x="5690" y="1421"/>
                    </a:lnTo>
                    <a:lnTo>
                      <a:pt x="5694" y="1532"/>
                    </a:lnTo>
                    <a:lnTo>
                      <a:pt x="5697" y="1514"/>
                    </a:lnTo>
                    <a:lnTo>
                      <a:pt x="5700" y="1496"/>
                    </a:lnTo>
                    <a:lnTo>
                      <a:pt x="5704" y="1458"/>
                    </a:lnTo>
                    <a:lnTo>
                      <a:pt x="5707" y="1458"/>
                    </a:lnTo>
                    <a:lnTo>
                      <a:pt x="5711" y="1421"/>
                    </a:lnTo>
                    <a:lnTo>
                      <a:pt x="5714" y="1496"/>
                    </a:lnTo>
                    <a:lnTo>
                      <a:pt x="5716" y="1458"/>
                    </a:lnTo>
                    <a:lnTo>
                      <a:pt x="5720" y="1440"/>
                    </a:lnTo>
                    <a:lnTo>
                      <a:pt x="5723" y="1477"/>
                    </a:lnTo>
                    <a:lnTo>
                      <a:pt x="5726" y="1440"/>
                    </a:lnTo>
                    <a:lnTo>
                      <a:pt x="5730" y="1477"/>
                    </a:lnTo>
                    <a:lnTo>
                      <a:pt x="5733" y="1458"/>
                    </a:lnTo>
                    <a:lnTo>
                      <a:pt x="5737" y="1367"/>
                    </a:lnTo>
                    <a:lnTo>
                      <a:pt x="5740" y="1458"/>
                    </a:lnTo>
                    <a:lnTo>
                      <a:pt x="5743" y="1477"/>
                    </a:lnTo>
                    <a:lnTo>
                      <a:pt x="5746" y="1477"/>
                    </a:lnTo>
                    <a:lnTo>
                      <a:pt x="5749" y="1440"/>
                    </a:lnTo>
                    <a:lnTo>
                      <a:pt x="5752" y="1440"/>
                    </a:lnTo>
                    <a:lnTo>
                      <a:pt x="5756" y="1477"/>
                    </a:lnTo>
                    <a:lnTo>
                      <a:pt x="5759" y="1458"/>
                    </a:lnTo>
                    <a:lnTo>
                      <a:pt x="5763" y="1440"/>
                    </a:lnTo>
                    <a:lnTo>
                      <a:pt x="5766" y="1421"/>
                    </a:lnTo>
                    <a:lnTo>
                      <a:pt x="5770" y="1421"/>
                    </a:lnTo>
                    <a:lnTo>
                      <a:pt x="5773" y="1458"/>
                    </a:lnTo>
                    <a:lnTo>
                      <a:pt x="5775" y="1421"/>
                    </a:lnTo>
                    <a:lnTo>
                      <a:pt x="5779" y="1458"/>
                    </a:lnTo>
                    <a:lnTo>
                      <a:pt x="5782" y="1440"/>
                    </a:lnTo>
                    <a:lnTo>
                      <a:pt x="5785" y="1458"/>
                    </a:lnTo>
                    <a:lnTo>
                      <a:pt x="5789" y="1477"/>
                    </a:lnTo>
                    <a:lnTo>
                      <a:pt x="5792" y="1514"/>
                    </a:lnTo>
                    <a:lnTo>
                      <a:pt x="5796" y="1440"/>
                    </a:lnTo>
                    <a:lnTo>
                      <a:pt x="5799" y="1458"/>
                    </a:lnTo>
                    <a:lnTo>
                      <a:pt x="5802" y="1458"/>
                    </a:lnTo>
                    <a:lnTo>
                      <a:pt x="5805" y="1514"/>
                    </a:lnTo>
                    <a:lnTo>
                      <a:pt x="5808" y="1458"/>
                    </a:lnTo>
                    <a:lnTo>
                      <a:pt x="5811" y="1477"/>
                    </a:lnTo>
                    <a:lnTo>
                      <a:pt x="5815" y="1403"/>
                    </a:lnTo>
                    <a:lnTo>
                      <a:pt x="5818" y="1440"/>
                    </a:lnTo>
                    <a:lnTo>
                      <a:pt x="5822" y="1477"/>
                    </a:lnTo>
                    <a:lnTo>
                      <a:pt x="5825" y="1477"/>
                    </a:lnTo>
                    <a:lnTo>
                      <a:pt x="5828" y="1477"/>
                    </a:lnTo>
                    <a:lnTo>
                      <a:pt x="5832" y="1458"/>
                    </a:lnTo>
                    <a:lnTo>
                      <a:pt x="5834" y="1458"/>
                    </a:lnTo>
                    <a:lnTo>
                      <a:pt x="5838" y="1496"/>
                    </a:lnTo>
                    <a:lnTo>
                      <a:pt x="5841" y="1421"/>
                    </a:lnTo>
                    <a:lnTo>
                      <a:pt x="5844" y="1458"/>
                    </a:lnTo>
                    <a:lnTo>
                      <a:pt x="5848" y="1421"/>
                    </a:lnTo>
                    <a:lnTo>
                      <a:pt x="5851" y="1477"/>
                    </a:lnTo>
                    <a:lnTo>
                      <a:pt x="5855" y="1514"/>
                    </a:lnTo>
                    <a:lnTo>
                      <a:pt x="5858" y="1477"/>
                    </a:lnTo>
                    <a:lnTo>
                      <a:pt x="5861" y="1403"/>
                    </a:lnTo>
                    <a:lnTo>
                      <a:pt x="5864" y="1440"/>
                    </a:lnTo>
                    <a:lnTo>
                      <a:pt x="5867" y="1440"/>
                    </a:lnTo>
                    <a:lnTo>
                      <a:pt x="5870" y="1477"/>
                    </a:lnTo>
                    <a:lnTo>
                      <a:pt x="5874" y="1477"/>
                    </a:lnTo>
                    <a:lnTo>
                      <a:pt x="5877" y="1458"/>
                    </a:lnTo>
                    <a:lnTo>
                      <a:pt x="5881" y="1496"/>
                    </a:lnTo>
                    <a:lnTo>
                      <a:pt x="5884" y="1496"/>
                    </a:lnTo>
                    <a:lnTo>
                      <a:pt x="5887" y="1440"/>
                    </a:lnTo>
                    <a:lnTo>
                      <a:pt x="5891" y="1458"/>
                    </a:lnTo>
                    <a:lnTo>
                      <a:pt x="5893" y="1458"/>
                    </a:lnTo>
                    <a:lnTo>
                      <a:pt x="5897" y="1421"/>
                    </a:lnTo>
                    <a:lnTo>
                      <a:pt x="5900" y="1440"/>
                    </a:lnTo>
                    <a:lnTo>
                      <a:pt x="5903" y="1514"/>
                    </a:lnTo>
                    <a:lnTo>
                      <a:pt x="5907" y="1496"/>
                    </a:lnTo>
                    <a:lnTo>
                      <a:pt x="5910" y="1440"/>
                    </a:lnTo>
                    <a:lnTo>
                      <a:pt x="5914" y="1421"/>
                    </a:lnTo>
                    <a:lnTo>
                      <a:pt x="5917" y="1403"/>
                    </a:lnTo>
                    <a:lnTo>
                      <a:pt x="5920" y="1477"/>
                    </a:lnTo>
                    <a:lnTo>
                      <a:pt x="5923" y="1477"/>
                    </a:lnTo>
                    <a:lnTo>
                      <a:pt x="5926" y="1477"/>
                    </a:lnTo>
                    <a:lnTo>
                      <a:pt x="5929" y="1477"/>
                    </a:lnTo>
                    <a:lnTo>
                      <a:pt x="5933" y="1458"/>
                    </a:lnTo>
                    <a:lnTo>
                      <a:pt x="5936" y="1496"/>
                    </a:lnTo>
                    <a:lnTo>
                      <a:pt x="5940" y="1440"/>
                    </a:lnTo>
                    <a:lnTo>
                      <a:pt x="5943" y="1440"/>
                    </a:lnTo>
                    <a:lnTo>
                      <a:pt x="5946" y="1477"/>
                    </a:lnTo>
                    <a:lnTo>
                      <a:pt x="5950" y="1514"/>
                    </a:lnTo>
                    <a:lnTo>
                      <a:pt x="5953" y="1458"/>
                    </a:lnTo>
                    <a:lnTo>
                      <a:pt x="5956" y="1496"/>
                    </a:lnTo>
                    <a:lnTo>
                      <a:pt x="5959" y="1421"/>
                    </a:lnTo>
                    <a:lnTo>
                      <a:pt x="5962" y="1477"/>
                    </a:lnTo>
                    <a:lnTo>
                      <a:pt x="5966" y="1403"/>
                    </a:lnTo>
                    <a:lnTo>
                      <a:pt x="5969" y="1458"/>
                    </a:lnTo>
                    <a:lnTo>
                      <a:pt x="5973" y="1440"/>
                    </a:lnTo>
                    <a:lnTo>
                      <a:pt x="5976" y="1458"/>
                    </a:lnTo>
                    <a:lnTo>
                      <a:pt x="5979" y="1440"/>
                    </a:lnTo>
                    <a:lnTo>
                      <a:pt x="5983" y="1367"/>
                    </a:lnTo>
                    <a:lnTo>
                      <a:pt x="5985" y="1496"/>
                    </a:lnTo>
                    <a:lnTo>
                      <a:pt x="5988" y="1367"/>
                    </a:lnTo>
                    <a:lnTo>
                      <a:pt x="5992" y="1367"/>
                    </a:lnTo>
                    <a:lnTo>
                      <a:pt x="5995" y="1367"/>
                    </a:lnTo>
                    <a:lnTo>
                      <a:pt x="5999" y="1385"/>
                    </a:lnTo>
                    <a:lnTo>
                      <a:pt x="6002" y="1496"/>
                    </a:lnTo>
                    <a:lnTo>
                      <a:pt x="6005" y="1421"/>
                    </a:lnTo>
                    <a:lnTo>
                      <a:pt x="6009" y="1458"/>
                    </a:lnTo>
                    <a:lnTo>
                      <a:pt x="6012" y="1440"/>
                    </a:lnTo>
                    <a:lnTo>
                      <a:pt x="6014" y="1403"/>
                    </a:lnTo>
                    <a:lnTo>
                      <a:pt x="6018" y="1421"/>
                    </a:lnTo>
                    <a:lnTo>
                      <a:pt x="6021" y="1458"/>
                    </a:lnTo>
                    <a:lnTo>
                      <a:pt x="6025" y="1496"/>
                    </a:lnTo>
                    <a:lnTo>
                      <a:pt x="6028" y="1496"/>
                    </a:lnTo>
                    <a:lnTo>
                      <a:pt x="6031" y="1421"/>
                    </a:lnTo>
                    <a:lnTo>
                      <a:pt x="6035" y="1421"/>
                    </a:lnTo>
                    <a:lnTo>
                      <a:pt x="6038" y="1421"/>
                    </a:lnTo>
                    <a:lnTo>
                      <a:pt x="6042" y="1477"/>
                    </a:lnTo>
                    <a:lnTo>
                      <a:pt x="6044" y="1458"/>
                    </a:lnTo>
                    <a:lnTo>
                      <a:pt x="6047" y="1496"/>
                    </a:lnTo>
                    <a:lnTo>
                      <a:pt x="6051" y="1477"/>
                    </a:lnTo>
                    <a:lnTo>
                      <a:pt x="6054" y="1477"/>
                    </a:lnTo>
                    <a:lnTo>
                      <a:pt x="6058" y="1477"/>
                    </a:lnTo>
                    <a:lnTo>
                      <a:pt x="6061" y="1496"/>
                    </a:lnTo>
                    <a:lnTo>
                      <a:pt x="6064" y="1514"/>
                    </a:lnTo>
                    <a:lnTo>
                      <a:pt x="6068" y="1477"/>
                    </a:lnTo>
                    <a:lnTo>
                      <a:pt x="6071" y="1477"/>
                    </a:lnTo>
                    <a:lnTo>
                      <a:pt x="6073" y="1477"/>
                    </a:lnTo>
                    <a:lnTo>
                      <a:pt x="6077" y="1440"/>
                    </a:lnTo>
                    <a:lnTo>
                      <a:pt x="6080" y="1440"/>
                    </a:lnTo>
                    <a:lnTo>
                      <a:pt x="6084" y="1440"/>
                    </a:lnTo>
                    <a:lnTo>
                      <a:pt x="6087" y="1496"/>
                    </a:lnTo>
                    <a:lnTo>
                      <a:pt x="6090" y="1477"/>
                    </a:lnTo>
                    <a:lnTo>
                      <a:pt x="6094" y="1421"/>
                    </a:lnTo>
                    <a:lnTo>
                      <a:pt x="6097" y="1440"/>
                    </a:lnTo>
                    <a:lnTo>
                      <a:pt x="6101" y="1458"/>
                    </a:lnTo>
                    <a:lnTo>
                      <a:pt x="6104" y="1440"/>
                    </a:lnTo>
                    <a:lnTo>
                      <a:pt x="6106" y="1440"/>
                    </a:lnTo>
                    <a:lnTo>
                      <a:pt x="6110" y="1477"/>
                    </a:lnTo>
                    <a:lnTo>
                      <a:pt x="6113" y="1458"/>
                    </a:lnTo>
                    <a:lnTo>
                      <a:pt x="6117" y="1458"/>
                    </a:lnTo>
                    <a:lnTo>
                      <a:pt x="6120" y="1440"/>
                    </a:lnTo>
                    <a:lnTo>
                      <a:pt x="6123" y="1458"/>
                    </a:lnTo>
                    <a:lnTo>
                      <a:pt x="6127" y="1440"/>
                    </a:lnTo>
                    <a:lnTo>
                      <a:pt x="6130" y="1477"/>
                    </a:lnTo>
                    <a:lnTo>
                      <a:pt x="6134" y="1496"/>
                    </a:lnTo>
                    <a:lnTo>
                      <a:pt x="6136" y="1532"/>
                    </a:lnTo>
                    <a:lnTo>
                      <a:pt x="6139" y="1477"/>
                    </a:lnTo>
                    <a:lnTo>
                      <a:pt x="6143" y="1477"/>
                    </a:lnTo>
                    <a:lnTo>
                      <a:pt x="6146" y="1440"/>
                    </a:lnTo>
                    <a:lnTo>
                      <a:pt x="6149" y="1458"/>
                    </a:lnTo>
                    <a:lnTo>
                      <a:pt x="6153" y="1477"/>
                    </a:lnTo>
                    <a:lnTo>
                      <a:pt x="6156" y="1477"/>
                    </a:lnTo>
                    <a:lnTo>
                      <a:pt x="6160" y="1477"/>
                    </a:lnTo>
                    <a:lnTo>
                      <a:pt x="6163" y="1440"/>
                    </a:lnTo>
                    <a:lnTo>
                      <a:pt x="6165" y="1477"/>
                    </a:lnTo>
                    <a:lnTo>
                      <a:pt x="6169" y="1421"/>
                    </a:lnTo>
                    <a:lnTo>
                      <a:pt x="6172" y="1477"/>
                    </a:lnTo>
                    <a:lnTo>
                      <a:pt x="6176" y="1403"/>
                    </a:lnTo>
                    <a:lnTo>
                      <a:pt x="6179" y="1440"/>
                    </a:lnTo>
                    <a:lnTo>
                      <a:pt x="6182" y="1458"/>
                    </a:lnTo>
                    <a:lnTo>
                      <a:pt x="6186" y="1458"/>
                    </a:lnTo>
                    <a:lnTo>
                      <a:pt x="6189" y="1496"/>
                    </a:lnTo>
                    <a:lnTo>
                      <a:pt x="6193" y="1477"/>
                    </a:lnTo>
                    <a:lnTo>
                      <a:pt x="6196" y="1458"/>
                    </a:lnTo>
                    <a:lnTo>
                      <a:pt x="6198" y="1421"/>
                    </a:lnTo>
                    <a:lnTo>
                      <a:pt x="6202" y="1458"/>
                    </a:lnTo>
                    <a:lnTo>
                      <a:pt x="6205" y="1496"/>
                    </a:lnTo>
                    <a:lnTo>
                      <a:pt x="6208" y="1458"/>
                    </a:lnTo>
                    <a:lnTo>
                      <a:pt x="6212" y="1440"/>
                    </a:lnTo>
                    <a:lnTo>
                      <a:pt x="6215" y="1477"/>
                    </a:lnTo>
                    <a:lnTo>
                      <a:pt x="6219" y="1477"/>
                    </a:lnTo>
                    <a:lnTo>
                      <a:pt x="6222" y="1421"/>
                    </a:lnTo>
                    <a:lnTo>
                      <a:pt x="6225" y="1421"/>
                    </a:lnTo>
                    <a:lnTo>
                      <a:pt x="6228" y="1421"/>
                    </a:lnTo>
                    <a:lnTo>
                      <a:pt x="6231" y="1440"/>
                    </a:lnTo>
                    <a:lnTo>
                      <a:pt x="6235" y="1477"/>
                    </a:lnTo>
                    <a:lnTo>
                      <a:pt x="6238" y="1421"/>
                    </a:lnTo>
                    <a:lnTo>
                      <a:pt x="6241" y="1477"/>
                    </a:lnTo>
                    <a:lnTo>
                      <a:pt x="6245" y="1440"/>
                    </a:lnTo>
                    <a:lnTo>
                      <a:pt x="6248" y="1477"/>
                    </a:lnTo>
                    <a:lnTo>
                      <a:pt x="6252" y="1421"/>
                    </a:lnTo>
                    <a:lnTo>
                      <a:pt x="6255" y="1367"/>
                    </a:lnTo>
                    <a:lnTo>
                      <a:pt x="6257" y="1403"/>
                    </a:lnTo>
                    <a:lnTo>
                      <a:pt x="6261" y="1477"/>
                    </a:lnTo>
                    <a:lnTo>
                      <a:pt x="6264" y="1458"/>
                    </a:lnTo>
                    <a:lnTo>
                      <a:pt x="6267" y="1421"/>
                    </a:lnTo>
                    <a:lnTo>
                      <a:pt x="6271" y="1403"/>
                    </a:lnTo>
                    <a:lnTo>
                      <a:pt x="6274" y="1477"/>
                    </a:lnTo>
                    <a:lnTo>
                      <a:pt x="6278" y="1440"/>
                    </a:lnTo>
                    <a:lnTo>
                      <a:pt x="6281" y="1421"/>
                    </a:lnTo>
                    <a:lnTo>
                      <a:pt x="6284" y="1421"/>
                    </a:lnTo>
                    <a:lnTo>
                      <a:pt x="6288" y="1403"/>
                    </a:lnTo>
                    <a:lnTo>
                      <a:pt x="6290" y="1421"/>
                    </a:lnTo>
                    <a:lnTo>
                      <a:pt x="6293" y="1496"/>
                    </a:lnTo>
                    <a:lnTo>
                      <a:pt x="6297" y="1421"/>
                    </a:lnTo>
                    <a:lnTo>
                      <a:pt x="6300" y="1440"/>
                    </a:lnTo>
                    <a:lnTo>
                      <a:pt x="6304" y="1514"/>
                    </a:lnTo>
                    <a:lnTo>
                      <a:pt x="6307" y="1440"/>
                    </a:lnTo>
                    <a:lnTo>
                      <a:pt x="6311" y="1458"/>
                    </a:lnTo>
                    <a:lnTo>
                      <a:pt x="6314" y="1403"/>
                    </a:lnTo>
                    <a:lnTo>
                      <a:pt x="6317" y="1403"/>
                    </a:lnTo>
                    <a:lnTo>
                      <a:pt x="6320" y="1385"/>
                    </a:lnTo>
                    <a:lnTo>
                      <a:pt x="6323" y="1421"/>
                    </a:lnTo>
                    <a:lnTo>
                      <a:pt x="6326" y="1477"/>
                    </a:lnTo>
                    <a:lnTo>
                      <a:pt x="6330" y="1477"/>
                    </a:lnTo>
                    <a:lnTo>
                      <a:pt x="6333" y="1477"/>
                    </a:lnTo>
                    <a:lnTo>
                      <a:pt x="6337" y="1440"/>
                    </a:lnTo>
                    <a:lnTo>
                      <a:pt x="6340" y="1458"/>
                    </a:lnTo>
                    <a:lnTo>
                      <a:pt x="6343" y="1496"/>
                    </a:lnTo>
                    <a:lnTo>
                      <a:pt x="6347" y="1440"/>
                    </a:lnTo>
                    <a:lnTo>
                      <a:pt x="6350" y="1403"/>
                    </a:lnTo>
                    <a:lnTo>
                      <a:pt x="6352" y="1458"/>
                    </a:lnTo>
                    <a:lnTo>
                      <a:pt x="6356" y="1477"/>
                    </a:lnTo>
                    <a:lnTo>
                      <a:pt x="6359" y="1440"/>
                    </a:lnTo>
                    <a:lnTo>
                      <a:pt x="6363" y="1440"/>
                    </a:lnTo>
                    <a:lnTo>
                      <a:pt x="6366" y="1458"/>
                    </a:lnTo>
                    <a:lnTo>
                      <a:pt x="6369" y="1421"/>
                    </a:lnTo>
                    <a:lnTo>
                      <a:pt x="6373" y="1385"/>
                    </a:lnTo>
                    <a:lnTo>
                      <a:pt x="6376" y="1440"/>
                    </a:lnTo>
                    <a:lnTo>
                      <a:pt x="6380" y="1403"/>
                    </a:lnTo>
                    <a:lnTo>
                      <a:pt x="6382" y="1421"/>
                    </a:lnTo>
                    <a:lnTo>
                      <a:pt x="6385" y="1458"/>
                    </a:lnTo>
                    <a:lnTo>
                      <a:pt x="6389" y="1458"/>
                    </a:lnTo>
                    <a:lnTo>
                      <a:pt x="6392" y="1440"/>
                    </a:lnTo>
                    <a:lnTo>
                      <a:pt x="6396" y="1458"/>
                    </a:lnTo>
                    <a:lnTo>
                      <a:pt x="6399" y="1440"/>
                    </a:lnTo>
                    <a:lnTo>
                      <a:pt x="6402" y="1477"/>
                    </a:lnTo>
                    <a:lnTo>
                      <a:pt x="6406" y="1421"/>
                    </a:lnTo>
                    <a:lnTo>
                      <a:pt x="6409" y="1496"/>
                    </a:lnTo>
                    <a:lnTo>
                      <a:pt x="6413" y="1421"/>
                    </a:lnTo>
                    <a:lnTo>
                      <a:pt x="6415" y="1477"/>
                    </a:lnTo>
                    <a:lnTo>
                      <a:pt x="6418" y="1421"/>
                    </a:lnTo>
                    <a:lnTo>
                      <a:pt x="6422" y="1496"/>
                    </a:lnTo>
                    <a:lnTo>
                      <a:pt x="6425" y="1421"/>
                    </a:lnTo>
                    <a:lnTo>
                      <a:pt x="6428" y="1458"/>
                    </a:lnTo>
                    <a:lnTo>
                      <a:pt x="6432" y="1385"/>
                    </a:lnTo>
                    <a:lnTo>
                      <a:pt x="6435" y="1440"/>
                    </a:lnTo>
                    <a:lnTo>
                      <a:pt x="6439" y="1477"/>
                    </a:lnTo>
                    <a:lnTo>
                      <a:pt x="6442" y="1458"/>
                    </a:lnTo>
                    <a:lnTo>
                      <a:pt x="6444" y="1403"/>
                    </a:lnTo>
                    <a:lnTo>
                      <a:pt x="6448" y="1421"/>
                    </a:lnTo>
                    <a:lnTo>
                      <a:pt x="6451" y="1458"/>
                    </a:lnTo>
                    <a:lnTo>
                      <a:pt x="6455" y="1496"/>
                    </a:lnTo>
                    <a:lnTo>
                      <a:pt x="6458" y="1440"/>
                    </a:lnTo>
                    <a:lnTo>
                      <a:pt x="6461" y="1385"/>
                    </a:lnTo>
                    <a:lnTo>
                      <a:pt x="6465" y="1440"/>
                    </a:lnTo>
                    <a:lnTo>
                      <a:pt x="6468" y="1496"/>
                    </a:lnTo>
                    <a:lnTo>
                      <a:pt x="6472" y="1421"/>
                    </a:lnTo>
                    <a:lnTo>
                      <a:pt x="6475" y="1421"/>
                    </a:lnTo>
                    <a:lnTo>
                      <a:pt x="6477" y="1440"/>
                    </a:lnTo>
                    <a:lnTo>
                      <a:pt x="6481" y="1440"/>
                    </a:lnTo>
                    <a:lnTo>
                      <a:pt x="6484" y="1440"/>
                    </a:lnTo>
                    <a:lnTo>
                      <a:pt x="6487" y="1403"/>
                    </a:lnTo>
                    <a:lnTo>
                      <a:pt x="6491" y="1477"/>
                    </a:lnTo>
                    <a:lnTo>
                      <a:pt x="6494" y="1421"/>
                    </a:lnTo>
                    <a:lnTo>
                      <a:pt x="6498" y="1421"/>
                    </a:lnTo>
                    <a:lnTo>
                      <a:pt x="6501" y="1458"/>
                    </a:lnTo>
                    <a:lnTo>
                      <a:pt x="6504" y="1514"/>
                    </a:lnTo>
                    <a:lnTo>
                      <a:pt x="6507" y="1458"/>
                    </a:lnTo>
                    <a:lnTo>
                      <a:pt x="6510" y="1458"/>
                    </a:lnTo>
                    <a:lnTo>
                      <a:pt x="6514" y="1477"/>
                    </a:lnTo>
                    <a:lnTo>
                      <a:pt x="6517" y="1421"/>
                    </a:lnTo>
                    <a:lnTo>
                      <a:pt x="6520" y="1458"/>
                    </a:lnTo>
                    <a:lnTo>
                      <a:pt x="6524" y="1458"/>
                    </a:lnTo>
                    <a:lnTo>
                      <a:pt x="6527" y="1440"/>
                    </a:lnTo>
                    <a:lnTo>
                      <a:pt x="6531" y="1477"/>
                    </a:lnTo>
                    <a:lnTo>
                      <a:pt x="6534" y="1477"/>
                    </a:lnTo>
                    <a:lnTo>
                      <a:pt x="6537" y="1477"/>
                    </a:lnTo>
                    <a:lnTo>
                      <a:pt x="6540" y="1458"/>
                    </a:lnTo>
                    <a:lnTo>
                      <a:pt x="6543" y="1421"/>
                    </a:lnTo>
                    <a:lnTo>
                      <a:pt x="6546" y="1440"/>
                    </a:lnTo>
                    <a:lnTo>
                      <a:pt x="6550" y="1496"/>
                    </a:lnTo>
                    <a:lnTo>
                      <a:pt x="6553" y="1477"/>
                    </a:lnTo>
                    <a:lnTo>
                      <a:pt x="6557" y="1477"/>
                    </a:lnTo>
                    <a:lnTo>
                      <a:pt x="6560" y="1496"/>
                    </a:lnTo>
                    <a:lnTo>
                      <a:pt x="6563" y="1551"/>
                    </a:lnTo>
                    <a:lnTo>
                      <a:pt x="6567" y="1477"/>
                    </a:lnTo>
                    <a:lnTo>
                      <a:pt x="6570" y="1440"/>
                    </a:lnTo>
                    <a:lnTo>
                      <a:pt x="6572" y="1458"/>
                    </a:lnTo>
                    <a:lnTo>
                      <a:pt x="6576" y="1477"/>
                    </a:lnTo>
                    <a:lnTo>
                      <a:pt x="6579" y="1440"/>
                    </a:lnTo>
                    <a:lnTo>
                      <a:pt x="6583" y="1440"/>
                    </a:lnTo>
                    <a:lnTo>
                      <a:pt x="6586" y="1477"/>
                    </a:lnTo>
                    <a:lnTo>
                      <a:pt x="6590" y="1421"/>
                    </a:lnTo>
                    <a:lnTo>
                      <a:pt x="6593" y="1458"/>
                    </a:lnTo>
                    <a:lnTo>
                      <a:pt x="6596" y="1458"/>
                    </a:lnTo>
                    <a:lnTo>
                      <a:pt x="6600" y="1458"/>
                    </a:lnTo>
                    <a:lnTo>
                      <a:pt x="6602" y="1403"/>
                    </a:lnTo>
                    <a:lnTo>
                      <a:pt x="6605" y="1421"/>
                    </a:lnTo>
                    <a:lnTo>
                      <a:pt x="6609" y="1477"/>
                    </a:lnTo>
                    <a:lnTo>
                      <a:pt x="6612" y="1514"/>
                    </a:lnTo>
                    <a:lnTo>
                      <a:pt x="6616" y="1440"/>
                    </a:lnTo>
                    <a:lnTo>
                      <a:pt x="6619" y="1458"/>
                    </a:lnTo>
                    <a:lnTo>
                      <a:pt x="6622" y="1403"/>
                    </a:lnTo>
                    <a:lnTo>
                      <a:pt x="6626" y="1421"/>
                    </a:lnTo>
                    <a:lnTo>
                      <a:pt x="6629" y="1421"/>
                    </a:lnTo>
                    <a:lnTo>
                      <a:pt x="6633" y="1421"/>
                    </a:lnTo>
                    <a:lnTo>
                      <a:pt x="6635" y="1367"/>
                    </a:lnTo>
                    <a:lnTo>
                      <a:pt x="6638" y="1421"/>
                    </a:lnTo>
                    <a:lnTo>
                      <a:pt x="6642" y="1385"/>
                    </a:lnTo>
                    <a:lnTo>
                      <a:pt x="6645" y="1458"/>
                    </a:lnTo>
                    <a:lnTo>
                      <a:pt x="6648" y="1403"/>
                    </a:lnTo>
                    <a:lnTo>
                      <a:pt x="6652" y="1440"/>
                    </a:lnTo>
                    <a:lnTo>
                      <a:pt x="6655" y="1496"/>
                    </a:lnTo>
                    <a:lnTo>
                      <a:pt x="6659" y="1477"/>
                    </a:lnTo>
                    <a:lnTo>
                      <a:pt x="6662" y="1421"/>
                    </a:lnTo>
                    <a:lnTo>
                      <a:pt x="6665" y="1458"/>
                    </a:lnTo>
                    <a:lnTo>
                      <a:pt x="6668" y="1440"/>
                    </a:lnTo>
                    <a:lnTo>
                      <a:pt x="6671" y="1458"/>
                    </a:lnTo>
                    <a:lnTo>
                      <a:pt x="6675" y="1458"/>
                    </a:lnTo>
                    <a:lnTo>
                      <a:pt x="6678" y="1477"/>
                    </a:lnTo>
                    <a:lnTo>
                      <a:pt x="6681" y="1440"/>
                    </a:lnTo>
                    <a:lnTo>
                      <a:pt x="6685" y="1440"/>
                    </a:lnTo>
                    <a:lnTo>
                      <a:pt x="6688" y="1477"/>
                    </a:lnTo>
                    <a:lnTo>
                      <a:pt x="6692" y="1496"/>
                    </a:lnTo>
                    <a:lnTo>
                      <a:pt x="6695" y="1477"/>
                    </a:lnTo>
                    <a:lnTo>
                      <a:pt x="6698" y="1440"/>
                    </a:lnTo>
                    <a:lnTo>
                      <a:pt x="6701" y="1477"/>
                    </a:lnTo>
                    <a:lnTo>
                      <a:pt x="6704" y="1458"/>
                    </a:lnTo>
                    <a:lnTo>
                      <a:pt x="6707" y="1496"/>
                    </a:lnTo>
                    <a:lnTo>
                      <a:pt x="6711" y="1421"/>
                    </a:lnTo>
                    <a:lnTo>
                      <a:pt x="6714" y="1421"/>
                    </a:lnTo>
                    <a:lnTo>
                      <a:pt x="6718" y="1329"/>
                    </a:lnTo>
                    <a:lnTo>
                      <a:pt x="6721" y="1421"/>
                    </a:lnTo>
                    <a:lnTo>
                      <a:pt x="6724" y="1458"/>
                    </a:lnTo>
                    <a:lnTo>
                      <a:pt x="6728" y="1458"/>
                    </a:lnTo>
                    <a:lnTo>
                      <a:pt x="6730" y="1403"/>
                    </a:lnTo>
                    <a:lnTo>
                      <a:pt x="6734" y="1440"/>
                    </a:lnTo>
                    <a:lnTo>
                      <a:pt x="6737" y="1458"/>
                    </a:lnTo>
                    <a:lnTo>
                      <a:pt x="6740" y="1347"/>
                    </a:lnTo>
                    <a:lnTo>
                      <a:pt x="6744" y="1403"/>
                    </a:lnTo>
                    <a:lnTo>
                      <a:pt x="6747" y="1367"/>
                    </a:lnTo>
                    <a:lnTo>
                      <a:pt x="6751" y="1385"/>
                    </a:lnTo>
                    <a:lnTo>
                      <a:pt x="6754" y="1329"/>
                    </a:lnTo>
                    <a:lnTo>
                      <a:pt x="6757" y="1329"/>
                    </a:lnTo>
                    <a:lnTo>
                      <a:pt x="6761" y="1311"/>
                    </a:lnTo>
                    <a:lnTo>
                      <a:pt x="6763" y="1385"/>
                    </a:lnTo>
                    <a:lnTo>
                      <a:pt x="6766" y="1403"/>
                    </a:lnTo>
                    <a:lnTo>
                      <a:pt x="6770" y="1403"/>
                    </a:lnTo>
                    <a:lnTo>
                      <a:pt x="6773" y="1421"/>
                    </a:lnTo>
                    <a:lnTo>
                      <a:pt x="6777" y="1440"/>
                    </a:lnTo>
                    <a:lnTo>
                      <a:pt x="6780" y="1403"/>
                    </a:lnTo>
                    <a:lnTo>
                      <a:pt x="6783" y="1477"/>
                    </a:lnTo>
                    <a:lnTo>
                      <a:pt x="6787" y="1440"/>
                    </a:lnTo>
                    <a:lnTo>
                      <a:pt x="6790" y="1421"/>
                    </a:lnTo>
                    <a:lnTo>
                      <a:pt x="6794" y="1421"/>
                    </a:lnTo>
                    <a:lnTo>
                      <a:pt x="6796" y="144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21523" name="Group 80"/>
              <p:cNvGrpSpPr>
                <a:grpSpLocks/>
              </p:cNvGrpSpPr>
              <p:nvPr/>
            </p:nvGrpSpPr>
            <p:grpSpPr bwMode="auto">
              <a:xfrm>
                <a:off x="2700" y="2976"/>
                <a:ext cx="1359" cy="857"/>
                <a:chOff x="4332" y="2709"/>
                <a:chExt cx="1359" cy="857"/>
              </a:xfrm>
            </p:grpSpPr>
            <p:sp>
              <p:nvSpPr>
                <p:cNvPr id="21525" name="Freeform 81"/>
                <p:cNvSpPr>
                  <a:spLocks/>
                </p:cNvSpPr>
                <p:nvPr/>
              </p:nvSpPr>
              <p:spPr bwMode="auto">
                <a:xfrm>
                  <a:off x="4332" y="2709"/>
                  <a:ext cx="1238" cy="857"/>
                </a:xfrm>
                <a:custGeom>
                  <a:avLst/>
                  <a:gdLst>
                    <a:gd name="T0" fmla="*/ 20 w 6189"/>
                    <a:gd name="T1" fmla="*/ 157 h 4285"/>
                    <a:gd name="T2" fmla="*/ 23 w 6189"/>
                    <a:gd name="T3" fmla="*/ 160 h 4285"/>
                    <a:gd name="T4" fmla="*/ 27 w 6189"/>
                    <a:gd name="T5" fmla="*/ 159 h 4285"/>
                    <a:gd name="T6" fmla="*/ 31 w 6189"/>
                    <a:gd name="T7" fmla="*/ 163 h 4285"/>
                    <a:gd name="T8" fmla="*/ 34 w 6189"/>
                    <a:gd name="T9" fmla="*/ 160 h 4285"/>
                    <a:gd name="T10" fmla="*/ 38 w 6189"/>
                    <a:gd name="T11" fmla="*/ 157 h 4285"/>
                    <a:gd name="T12" fmla="*/ 42 w 6189"/>
                    <a:gd name="T13" fmla="*/ 159 h 4285"/>
                    <a:gd name="T14" fmla="*/ 46 w 6189"/>
                    <a:gd name="T15" fmla="*/ 158 h 4285"/>
                    <a:gd name="T16" fmla="*/ 49 w 6189"/>
                    <a:gd name="T17" fmla="*/ 157 h 4285"/>
                    <a:gd name="T18" fmla="*/ 53 w 6189"/>
                    <a:gd name="T19" fmla="*/ 160 h 4285"/>
                    <a:gd name="T20" fmla="*/ 57 w 6189"/>
                    <a:gd name="T21" fmla="*/ 160 h 4285"/>
                    <a:gd name="T22" fmla="*/ 60 w 6189"/>
                    <a:gd name="T23" fmla="*/ 162 h 4285"/>
                    <a:gd name="T24" fmla="*/ 64 w 6189"/>
                    <a:gd name="T25" fmla="*/ 157 h 4285"/>
                    <a:gd name="T26" fmla="*/ 68 w 6189"/>
                    <a:gd name="T27" fmla="*/ 158 h 4285"/>
                    <a:gd name="T28" fmla="*/ 71 w 6189"/>
                    <a:gd name="T29" fmla="*/ 157 h 4285"/>
                    <a:gd name="T30" fmla="*/ 75 w 6189"/>
                    <a:gd name="T31" fmla="*/ 159 h 4285"/>
                    <a:gd name="T32" fmla="*/ 79 w 6189"/>
                    <a:gd name="T33" fmla="*/ 159 h 4285"/>
                    <a:gd name="T34" fmla="*/ 83 w 6189"/>
                    <a:gd name="T35" fmla="*/ 162 h 4285"/>
                    <a:gd name="T36" fmla="*/ 86 w 6189"/>
                    <a:gd name="T37" fmla="*/ 158 h 4285"/>
                    <a:gd name="T38" fmla="*/ 90 w 6189"/>
                    <a:gd name="T39" fmla="*/ 158 h 4285"/>
                    <a:gd name="T40" fmla="*/ 94 w 6189"/>
                    <a:gd name="T41" fmla="*/ 159 h 4285"/>
                    <a:gd name="T42" fmla="*/ 97 w 6189"/>
                    <a:gd name="T43" fmla="*/ 162 h 4285"/>
                    <a:gd name="T44" fmla="*/ 101 w 6189"/>
                    <a:gd name="T45" fmla="*/ 161 h 4285"/>
                    <a:gd name="T46" fmla="*/ 105 w 6189"/>
                    <a:gd name="T47" fmla="*/ 163 h 4285"/>
                    <a:gd name="T48" fmla="*/ 109 w 6189"/>
                    <a:gd name="T49" fmla="*/ 162 h 4285"/>
                    <a:gd name="T50" fmla="*/ 112 w 6189"/>
                    <a:gd name="T51" fmla="*/ 159 h 4285"/>
                    <a:gd name="T52" fmla="*/ 116 w 6189"/>
                    <a:gd name="T53" fmla="*/ 160 h 4285"/>
                    <a:gd name="T54" fmla="*/ 120 w 6189"/>
                    <a:gd name="T55" fmla="*/ 160 h 4285"/>
                    <a:gd name="T56" fmla="*/ 123 w 6189"/>
                    <a:gd name="T57" fmla="*/ 157 h 4285"/>
                    <a:gd name="T58" fmla="*/ 127 w 6189"/>
                    <a:gd name="T59" fmla="*/ 133 h 4285"/>
                    <a:gd name="T60" fmla="*/ 131 w 6189"/>
                    <a:gd name="T61" fmla="*/ 149 h 4285"/>
                    <a:gd name="T62" fmla="*/ 135 w 6189"/>
                    <a:gd name="T63" fmla="*/ 157 h 4285"/>
                    <a:gd name="T64" fmla="*/ 138 w 6189"/>
                    <a:gd name="T65" fmla="*/ 157 h 4285"/>
                    <a:gd name="T66" fmla="*/ 142 w 6189"/>
                    <a:gd name="T67" fmla="*/ 153 h 4285"/>
                    <a:gd name="T68" fmla="*/ 146 w 6189"/>
                    <a:gd name="T69" fmla="*/ 159 h 4285"/>
                    <a:gd name="T70" fmla="*/ 150 w 6189"/>
                    <a:gd name="T71" fmla="*/ 160 h 4285"/>
                    <a:gd name="T72" fmla="*/ 153 w 6189"/>
                    <a:gd name="T73" fmla="*/ 160 h 4285"/>
                    <a:gd name="T74" fmla="*/ 157 w 6189"/>
                    <a:gd name="T75" fmla="*/ 160 h 4285"/>
                    <a:gd name="T76" fmla="*/ 161 w 6189"/>
                    <a:gd name="T77" fmla="*/ 161 h 4285"/>
                    <a:gd name="T78" fmla="*/ 165 w 6189"/>
                    <a:gd name="T79" fmla="*/ 160 h 4285"/>
                    <a:gd name="T80" fmla="*/ 168 w 6189"/>
                    <a:gd name="T81" fmla="*/ 157 h 4285"/>
                    <a:gd name="T82" fmla="*/ 172 w 6189"/>
                    <a:gd name="T83" fmla="*/ 160 h 4285"/>
                    <a:gd name="T84" fmla="*/ 176 w 6189"/>
                    <a:gd name="T85" fmla="*/ 157 h 4285"/>
                    <a:gd name="T86" fmla="*/ 180 w 6189"/>
                    <a:gd name="T87" fmla="*/ 159 h 4285"/>
                    <a:gd name="T88" fmla="*/ 183 w 6189"/>
                    <a:gd name="T89" fmla="*/ 156 h 4285"/>
                    <a:gd name="T90" fmla="*/ 187 w 6189"/>
                    <a:gd name="T91" fmla="*/ 157 h 4285"/>
                    <a:gd name="T92" fmla="*/ 191 w 6189"/>
                    <a:gd name="T93" fmla="*/ 160 h 4285"/>
                    <a:gd name="T94" fmla="*/ 195 w 6189"/>
                    <a:gd name="T95" fmla="*/ 161 h 4285"/>
                    <a:gd name="T96" fmla="*/ 198 w 6189"/>
                    <a:gd name="T97" fmla="*/ 159 h 4285"/>
                    <a:gd name="T98" fmla="*/ 202 w 6189"/>
                    <a:gd name="T99" fmla="*/ 159 h 4285"/>
                    <a:gd name="T100" fmla="*/ 206 w 6189"/>
                    <a:gd name="T101" fmla="*/ 159 h 4285"/>
                    <a:gd name="T102" fmla="*/ 210 w 6189"/>
                    <a:gd name="T103" fmla="*/ 160 h 4285"/>
                    <a:gd name="T104" fmla="*/ 213 w 6189"/>
                    <a:gd name="T105" fmla="*/ 160 h 4285"/>
                    <a:gd name="T106" fmla="*/ 217 w 6189"/>
                    <a:gd name="T107" fmla="*/ 160 h 4285"/>
                    <a:gd name="T108" fmla="*/ 221 w 6189"/>
                    <a:gd name="T109" fmla="*/ 160 h 4285"/>
                    <a:gd name="T110" fmla="*/ 225 w 6189"/>
                    <a:gd name="T111" fmla="*/ 162 h 4285"/>
                    <a:gd name="T112" fmla="*/ 229 w 6189"/>
                    <a:gd name="T113" fmla="*/ 157 h 4285"/>
                    <a:gd name="T114" fmla="*/ 232 w 6189"/>
                    <a:gd name="T115" fmla="*/ 160 h 4285"/>
                    <a:gd name="T116" fmla="*/ 236 w 6189"/>
                    <a:gd name="T117" fmla="*/ 158 h 4285"/>
                    <a:gd name="T118" fmla="*/ 240 w 6189"/>
                    <a:gd name="T119" fmla="*/ 158 h 4285"/>
                    <a:gd name="T120" fmla="*/ 244 w 6189"/>
                    <a:gd name="T121" fmla="*/ 156 h 4285"/>
                    <a:gd name="T122" fmla="*/ 247 w 6189"/>
                    <a:gd name="T123" fmla="*/ 160 h 428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6189" h="4285">
                      <a:moveTo>
                        <a:pt x="0" y="4285"/>
                      </a:moveTo>
                      <a:lnTo>
                        <a:pt x="0" y="4285"/>
                      </a:lnTo>
                      <a:lnTo>
                        <a:pt x="407" y="3971"/>
                      </a:lnTo>
                      <a:lnTo>
                        <a:pt x="411" y="4064"/>
                      </a:lnTo>
                      <a:lnTo>
                        <a:pt x="413" y="3990"/>
                      </a:lnTo>
                      <a:lnTo>
                        <a:pt x="416" y="4008"/>
                      </a:lnTo>
                      <a:lnTo>
                        <a:pt x="419" y="4064"/>
                      </a:lnTo>
                      <a:lnTo>
                        <a:pt x="422" y="4046"/>
                      </a:lnTo>
                      <a:lnTo>
                        <a:pt x="424" y="4008"/>
                      </a:lnTo>
                      <a:lnTo>
                        <a:pt x="428" y="3917"/>
                      </a:lnTo>
                      <a:lnTo>
                        <a:pt x="430" y="4046"/>
                      </a:lnTo>
                      <a:lnTo>
                        <a:pt x="433" y="3990"/>
                      </a:lnTo>
                      <a:lnTo>
                        <a:pt x="436" y="3990"/>
                      </a:lnTo>
                      <a:lnTo>
                        <a:pt x="439" y="3953"/>
                      </a:lnTo>
                      <a:lnTo>
                        <a:pt x="441" y="3953"/>
                      </a:lnTo>
                      <a:lnTo>
                        <a:pt x="443" y="3990"/>
                      </a:lnTo>
                      <a:lnTo>
                        <a:pt x="447" y="3935"/>
                      </a:lnTo>
                      <a:lnTo>
                        <a:pt x="449" y="3990"/>
                      </a:lnTo>
                      <a:lnTo>
                        <a:pt x="453" y="3990"/>
                      </a:lnTo>
                      <a:lnTo>
                        <a:pt x="455" y="3990"/>
                      </a:lnTo>
                      <a:lnTo>
                        <a:pt x="458" y="3953"/>
                      </a:lnTo>
                      <a:lnTo>
                        <a:pt x="460" y="3917"/>
                      </a:lnTo>
                      <a:lnTo>
                        <a:pt x="464" y="3879"/>
                      </a:lnTo>
                      <a:lnTo>
                        <a:pt x="466" y="3879"/>
                      </a:lnTo>
                      <a:lnTo>
                        <a:pt x="470" y="3824"/>
                      </a:lnTo>
                      <a:lnTo>
                        <a:pt x="472" y="3917"/>
                      </a:lnTo>
                      <a:lnTo>
                        <a:pt x="475" y="3917"/>
                      </a:lnTo>
                      <a:lnTo>
                        <a:pt x="477" y="3917"/>
                      </a:lnTo>
                      <a:lnTo>
                        <a:pt x="480" y="3842"/>
                      </a:lnTo>
                      <a:lnTo>
                        <a:pt x="483" y="3953"/>
                      </a:lnTo>
                      <a:lnTo>
                        <a:pt x="485" y="3971"/>
                      </a:lnTo>
                      <a:lnTo>
                        <a:pt x="489" y="3953"/>
                      </a:lnTo>
                      <a:lnTo>
                        <a:pt x="491" y="3935"/>
                      </a:lnTo>
                      <a:lnTo>
                        <a:pt x="494" y="3971"/>
                      </a:lnTo>
                      <a:lnTo>
                        <a:pt x="497" y="3971"/>
                      </a:lnTo>
                      <a:lnTo>
                        <a:pt x="500" y="4008"/>
                      </a:lnTo>
                      <a:lnTo>
                        <a:pt x="502" y="4046"/>
                      </a:lnTo>
                      <a:lnTo>
                        <a:pt x="506" y="3971"/>
                      </a:lnTo>
                      <a:lnTo>
                        <a:pt x="508" y="4027"/>
                      </a:lnTo>
                      <a:lnTo>
                        <a:pt x="512" y="4027"/>
                      </a:lnTo>
                      <a:lnTo>
                        <a:pt x="514" y="3971"/>
                      </a:lnTo>
                      <a:lnTo>
                        <a:pt x="516" y="4008"/>
                      </a:lnTo>
                      <a:lnTo>
                        <a:pt x="519" y="3990"/>
                      </a:lnTo>
                      <a:lnTo>
                        <a:pt x="522" y="3971"/>
                      </a:lnTo>
                      <a:lnTo>
                        <a:pt x="525" y="4046"/>
                      </a:lnTo>
                      <a:lnTo>
                        <a:pt x="527" y="4046"/>
                      </a:lnTo>
                      <a:lnTo>
                        <a:pt x="531" y="3990"/>
                      </a:lnTo>
                      <a:lnTo>
                        <a:pt x="533" y="3971"/>
                      </a:lnTo>
                      <a:lnTo>
                        <a:pt x="536" y="4008"/>
                      </a:lnTo>
                      <a:lnTo>
                        <a:pt x="539" y="4027"/>
                      </a:lnTo>
                      <a:lnTo>
                        <a:pt x="542" y="4027"/>
                      </a:lnTo>
                      <a:lnTo>
                        <a:pt x="544" y="3971"/>
                      </a:lnTo>
                      <a:lnTo>
                        <a:pt x="548" y="4008"/>
                      </a:lnTo>
                      <a:lnTo>
                        <a:pt x="550" y="4027"/>
                      </a:lnTo>
                      <a:lnTo>
                        <a:pt x="552" y="4046"/>
                      </a:lnTo>
                      <a:lnTo>
                        <a:pt x="556" y="4027"/>
                      </a:lnTo>
                      <a:lnTo>
                        <a:pt x="558" y="4008"/>
                      </a:lnTo>
                      <a:lnTo>
                        <a:pt x="561" y="3971"/>
                      </a:lnTo>
                      <a:lnTo>
                        <a:pt x="564" y="3990"/>
                      </a:lnTo>
                      <a:lnTo>
                        <a:pt x="567" y="3971"/>
                      </a:lnTo>
                      <a:lnTo>
                        <a:pt x="569" y="3971"/>
                      </a:lnTo>
                      <a:lnTo>
                        <a:pt x="573" y="3953"/>
                      </a:lnTo>
                      <a:lnTo>
                        <a:pt x="575" y="3953"/>
                      </a:lnTo>
                      <a:lnTo>
                        <a:pt x="578" y="3990"/>
                      </a:lnTo>
                      <a:lnTo>
                        <a:pt x="581" y="3953"/>
                      </a:lnTo>
                      <a:lnTo>
                        <a:pt x="584" y="3990"/>
                      </a:lnTo>
                      <a:lnTo>
                        <a:pt x="586" y="3917"/>
                      </a:lnTo>
                      <a:lnTo>
                        <a:pt x="589" y="3990"/>
                      </a:lnTo>
                      <a:lnTo>
                        <a:pt x="592" y="3971"/>
                      </a:lnTo>
                      <a:lnTo>
                        <a:pt x="594" y="3935"/>
                      </a:lnTo>
                      <a:lnTo>
                        <a:pt x="598" y="3971"/>
                      </a:lnTo>
                      <a:lnTo>
                        <a:pt x="600" y="3935"/>
                      </a:lnTo>
                      <a:lnTo>
                        <a:pt x="603" y="3953"/>
                      </a:lnTo>
                      <a:lnTo>
                        <a:pt x="606" y="3990"/>
                      </a:lnTo>
                      <a:lnTo>
                        <a:pt x="609" y="4027"/>
                      </a:lnTo>
                      <a:lnTo>
                        <a:pt x="611" y="3971"/>
                      </a:lnTo>
                      <a:lnTo>
                        <a:pt x="615" y="3897"/>
                      </a:lnTo>
                      <a:lnTo>
                        <a:pt x="617" y="3971"/>
                      </a:lnTo>
                      <a:lnTo>
                        <a:pt x="620" y="3990"/>
                      </a:lnTo>
                      <a:lnTo>
                        <a:pt x="623" y="4101"/>
                      </a:lnTo>
                      <a:lnTo>
                        <a:pt x="625" y="4008"/>
                      </a:lnTo>
                      <a:lnTo>
                        <a:pt x="628" y="4008"/>
                      </a:lnTo>
                      <a:lnTo>
                        <a:pt x="631" y="3990"/>
                      </a:lnTo>
                      <a:lnTo>
                        <a:pt x="634" y="4064"/>
                      </a:lnTo>
                      <a:lnTo>
                        <a:pt x="636" y="4027"/>
                      </a:lnTo>
                      <a:lnTo>
                        <a:pt x="640" y="4027"/>
                      </a:lnTo>
                      <a:lnTo>
                        <a:pt x="642" y="3935"/>
                      </a:lnTo>
                      <a:lnTo>
                        <a:pt x="645" y="3990"/>
                      </a:lnTo>
                      <a:lnTo>
                        <a:pt x="648" y="3953"/>
                      </a:lnTo>
                      <a:lnTo>
                        <a:pt x="651" y="3971"/>
                      </a:lnTo>
                      <a:lnTo>
                        <a:pt x="653" y="3990"/>
                      </a:lnTo>
                      <a:lnTo>
                        <a:pt x="657" y="3971"/>
                      </a:lnTo>
                      <a:lnTo>
                        <a:pt x="659" y="3971"/>
                      </a:lnTo>
                      <a:lnTo>
                        <a:pt x="661" y="4027"/>
                      </a:lnTo>
                      <a:lnTo>
                        <a:pt x="665" y="4008"/>
                      </a:lnTo>
                      <a:lnTo>
                        <a:pt x="667" y="3971"/>
                      </a:lnTo>
                      <a:lnTo>
                        <a:pt x="670" y="3917"/>
                      </a:lnTo>
                      <a:lnTo>
                        <a:pt x="673" y="4008"/>
                      </a:lnTo>
                      <a:lnTo>
                        <a:pt x="676" y="3971"/>
                      </a:lnTo>
                      <a:lnTo>
                        <a:pt x="678" y="4008"/>
                      </a:lnTo>
                      <a:lnTo>
                        <a:pt x="682" y="3953"/>
                      </a:lnTo>
                      <a:lnTo>
                        <a:pt x="684" y="4008"/>
                      </a:lnTo>
                      <a:lnTo>
                        <a:pt x="687" y="4046"/>
                      </a:lnTo>
                      <a:lnTo>
                        <a:pt x="690" y="4008"/>
                      </a:lnTo>
                      <a:lnTo>
                        <a:pt x="693" y="3990"/>
                      </a:lnTo>
                      <a:lnTo>
                        <a:pt x="695" y="3971"/>
                      </a:lnTo>
                      <a:lnTo>
                        <a:pt x="699" y="3971"/>
                      </a:lnTo>
                      <a:lnTo>
                        <a:pt x="701" y="4046"/>
                      </a:lnTo>
                      <a:lnTo>
                        <a:pt x="703" y="4008"/>
                      </a:lnTo>
                      <a:lnTo>
                        <a:pt x="707" y="3971"/>
                      </a:lnTo>
                      <a:lnTo>
                        <a:pt x="709" y="3990"/>
                      </a:lnTo>
                      <a:lnTo>
                        <a:pt x="712" y="3917"/>
                      </a:lnTo>
                      <a:lnTo>
                        <a:pt x="715" y="3935"/>
                      </a:lnTo>
                      <a:lnTo>
                        <a:pt x="718" y="3953"/>
                      </a:lnTo>
                      <a:lnTo>
                        <a:pt x="720" y="3971"/>
                      </a:lnTo>
                      <a:lnTo>
                        <a:pt x="724" y="3879"/>
                      </a:lnTo>
                      <a:lnTo>
                        <a:pt x="726" y="3971"/>
                      </a:lnTo>
                      <a:lnTo>
                        <a:pt x="729" y="4027"/>
                      </a:lnTo>
                      <a:lnTo>
                        <a:pt x="732" y="4046"/>
                      </a:lnTo>
                      <a:lnTo>
                        <a:pt x="735" y="4046"/>
                      </a:lnTo>
                      <a:lnTo>
                        <a:pt x="737" y="3971"/>
                      </a:lnTo>
                      <a:lnTo>
                        <a:pt x="739" y="3990"/>
                      </a:lnTo>
                      <a:lnTo>
                        <a:pt x="743" y="4008"/>
                      </a:lnTo>
                      <a:lnTo>
                        <a:pt x="745" y="4027"/>
                      </a:lnTo>
                      <a:lnTo>
                        <a:pt x="749" y="3953"/>
                      </a:lnTo>
                      <a:lnTo>
                        <a:pt x="751" y="3990"/>
                      </a:lnTo>
                      <a:lnTo>
                        <a:pt x="754" y="3971"/>
                      </a:lnTo>
                      <a:lnTo>
                        <a:pt x="756" y="4008"/>
                      </a:lnTo>
                      <a:lnTo>
                        <a:pt x="760" y="3953"/>
                      </a:lnTo>
                      <a:lnTo>
                        <a:pt x="762" y="3971"/>
                      </a:lnTo>
                      <a:lnTo>
                        <a:pt x="766" y="4008"/>
                      </a:lnTo>
                      <a:lnTo>
                        <a:pt x="768" y="4064"/>
                      </a:lnTo>
                      <a:lnTo>
                        <a:pt x="771" y="4046"/>
                      </a:lnTo>
                      <a:lnTo>
                        <a:pt x="774" y="4008"/>
                      </a:lnTo>
                      <a:lnTo>
                        <a:pt x="777" y="3971"/>
                      </a:lnTo>
                      <a:lnTo>
                        <a:pt x="779" y="3953"/>
                      </a:lnTo>
                      <a:lnTo>
                        <a:pt x="781" y="3990"/>
                      </a:lnTo>
                      <a:lnTo>
                        <a:pt x="785" y="3990"/>
                      </a:lnTo>
                      <a:lnTo>
                        <a:pt x="787" y="3953"/>
                      </a:lnTo>
                      <a:lnTo>
                        <a:pt x="791" y="4046"/>
                      </a:lnTo>
                      <a:lnTo>
                        <a:pt x="793" y="3990"/>
                      </a:lnTo>
                      <a:lnTo>
                        <a:pt x="796" y="4064"/>
                      </a:lnTo>
                      <a:lnTo>
                        <a:pt x="798" y="4027"/>
                      </a:lnTo>
                      <a:lnTo>
                        <a:pt x="802" y="4027"/>
                      </a:lnTo>
                      <a:lnTo>
                        <a:pt x="804" y="4046"/>
                      </a:lnTo>
                      <a:lnTo>
                        <a:pt x="808" y="4064"/>
                      </a:lnTo>
                      <a:lnTo>
                        <a:pt x="810" y="4008"/>
                      </a:lnTo>
                      <a:lnTo>
                        <a:pt x="813" y="4027"/>
                      </a:lnTo>
                      <a:lnTo>
                        <a:pt x="815" y="3953"/>
                      </a:lnTo>
                      <a:lnTo>
                        <a:pt x="818" y="3971"/>
                      </a:lnTo>
                      <a:lnTo>
                        <a:pt x="821" y="3990"/>
                      </a:lnTo>
                      <a:lnTo>
                        <a:pt x="823" y="4046"/>
                      </a:lnTo>
                      <a:lnTo>
                        <a:pt x="827" y="3953"/>
                      </a:lnTo>
                      <a:lnTo>
                        <a:pt x="829" y="4046"/>
                      </a:lnTo>
                      <a:lnTo>
                        <a:pt x="832" y="4027"/>
                      </a:lnTo>
                      <a:lnTo>
                        <a:pt x="835" y="4027"/>
                      </a:lnTo>
                      <a:lnTo>
                        <a:pt x="838" y="3990"/>
                      </a:lnTo>
                      <a:lnTo>
                        <a:pt x="840" y="4027"/>
                      </a:lnTo>
                      <a:lnTo>
                        <a:pt x="844" y="3971"/>
                      </a:lnTo>
                      <a:lnTo>
                        <a:pt x="846" y="3971"/>
                      </a:lnTo>
                      <a:lnTo>
                        <a:pt x="849" y="3935"/>
                      </a:lnTo>
                      <a:lnTo>
                        <a:pt x="852" y="3953"/>
                      </a:lnTo>
                      <a:lnTo>
                        <a:pt x="855" y="3971"/>
                      </a:lnTo>
                      <a:lnTo>
                        <a:pt x="857" y="3953"/>
                      </a:lnTo>
                      <a:lnTo>
                        <a:pt x="860" y="3990"/>
                      </a:lnTo>
                      <a:lnTo>
                        <a:pt x="863" y="4008"/>
                      </a:lnTo>
                      <a:lnTo>
                        <a:pt x="865" y="3971"/>
                      </a:lnTo>
                      <a:lnTo>
                        <a:pt x="869" y="4027"/>
                      </a:lnTo>
                      <a:lnTo>
                        <a:pt x="871" y="3971"/>
                      </a:lnTo>
                      <a:lnTo>
                        <a:pt x="874" y="4008"/>
                      </a:lnTo>
                      <a:lnTo>
                        <a:pt x="877" y="3953"/>
                      </a:lnTo>
                      <a:lnTo>
                        <a:pt x="880" y="3953"/>
                      </a:lnTo>
                      <a:lnTo>
                        <a:pt x="882" y="4008"/>
                      </a:lnTo>
                      <a:lnTo>
                        <a:pt x="886" y="4046"/>
                      </a:lnTo>
                      <a:lnTo>
                        <a:pt x="888" y="3971"/>
                      </a:lnTo>
                      <a:lnTo>
                        <a:pt x="891" y="4027"/>
                      </a:lnTo>
                      <a:lnTo>
                        <a:pt x="894" y="4027"/>
                      </a:lnTo>
                      <a:lnTo>
                        <a:pt x="897" y="3990"/>
                      </a:lnTo>
                      <a:lnTo>
                        <a:pt x="899" y="3990"/>
                      </a:lnTo>
                      <a:lnTo>
                        <a:pt x="902" y="4008"/>
                      </a:lnTo>
                      <a:lnTo>
                        <a:pt x="905" y="4027"/>
                      </a:lnTo>
                      <a:lnTo>
                        <a:pt x="907" y="3990"/>
                      </a:lnTo>
                      <a:lnTo>
                        <a:pt x="911" y="4008"/>
                      </a:lnTo>
                      <a:lnTo>
                        <a:pt x="913" y="4008"/>
                      </a:lnTo>
                      <a:lnTo>
                        <a:pt x="916" y="4027"/>
                      </a:lnTo>
                      <a:lnTo>
                        <a:pt x="919" y="4008"/>
                      </a:lnTo>
                      <a:lnTo>
                        <a:pt x="922" y="3990"/>
                      </a:lnTo>
                      <a:lnTo>
                        <a:pt x="924" y="3971"/>
                      </a:lnTo>
                      <a:lnTo>
                        <a:pt x="928" y="3990"/>
                      </a:lnTo>
                      <a:lnTo>
                        <a:pt x="930" y="4027"/>
                      </a:lnTo>
                      <a:lnTo>
                        <a:pt x="933" y="4046"/>
                      </a:lnTo>
                      <a:lnTo>
                        <a:pt x="936" y="3917"/>
                      </a:lnTo>
                      <a:lnTo>
                        <a:pt x="939" y="3917"/>
                      </a:lnTo>
                      <a:lnTo>
                        <a:pt x="941" y="3935"/>
                      </a:lnTo>
                      <a:lnTo>
                        <a:pt x="944" y="3990"/>
                      </a:lnTo>
                      <a:lnTo>
                        <a:pt x="947" y="3990"/>
                      </a:lnTo>
                      <a:lnTo>
                        <a:pt x="949" y="3990"/>
                      </a:lnTo>
                      <a:lnTo>
                        <a:pt x="953" y="3917"/>
                      </a:lnTo>
                      <a:lnTo>
                        <a:pt x="955" y="3935"/>
                      </a:lnTo>
                      <a:lnTo>
                        <a:pt x="958" y="3971"/>
                      </a:lnTo>
                      <a:lnTo>
                        <a:pt x="961" y="4008"/>
                      </a:lnTo>
                      <a:lnTo>
                        <a:pt x="964" y="3990"/>
                      </a:lnTo>
                      <a:lnTo>
                        <a:pt x="966" y="3971"/>
                      </a:lnTo>
                      <a:lnTo>
                        <a:pt x="970" y="4008"/>
                      </a:lnTo>
                      <a:lnTo>
                        <a:pt x="972" y="3971"/>
                      </a:lnTo>
                      <a:lnTo>
                        <a:pt x="975" y="4008"/>
                      </a:lnTo>
                      <a:lnTo>
                        <a:pt x="978" y="3971"/>
                      </a:lnTo>
                      <a:lnTo>
                        <a:pt x="981" y="4008"/>
                      </a:lnTo>
                      <a:lnTo>
                        <a:pt x="983" y="4008"/>
                      </a:lnTo>
                      <a:lnTo>
                        <a:pt x="986" y="4101"/>
                      </a:lnTo>
                      <a:lnTo>
                        <a:pt x="989" y="4027"/>
                      </a:lnTo>
                      <a:lnTo>
                        <a:pt x="991" y="4027"/>
                      </a:lnTo>
                      <a:lnTo>
                        <a:pt x="995" y="4008"/>
                      </a:lnTo>
                      <a:lnTo>
                        <a:pt x="997" y="4064"/>
                      </a:lnTo>
                      <a:lnTo>
                        <a:pt x="1000" y="4027"/>
                      </a:lnTo>
                      <a:lnTo>
                        <a:pt x="1003" y="4064"/>
                      </a:lnTo>
                      <a:lnTo>
                        <a:pt x="1006" y="3971"/>
                      </a:lnTo>
                      <a:lnTo>
                        <a:pt x="1008" y="4008"/>
                      </a:lnTo>
                      <a:lnTo>
                        <a:pt x="1012" y="4008"/>
                      </a:lnTo>
                      <a:lnTo>
                        <a:pt x="1014" y="4008"/>
                      </a:lnTo>
                      <a:lnTo>
                        <a:pt x="1017" y="3990"/>
                      </a:lnTo>
                      <a:lnTo>
                        <a:pt x="1020" y="4008"/>
                      </a:lnTo>
                      <a:lnTo>
                        <a:pt x="1023" y="4064"/>
                      </a:lnTo>
                      <a:lnTo>
                        <a:pt x="1025" y="4046"/>
                      </a:lnTo>
                      <a:lnTo>
                        <a:pt x="1028" y="4008"/>
                      </a:lnTo>
                      <a:lnTo>
                        <a:pt x="1031" y="4008"/>
                      </a:lnTo>
                      <a:lnTo>
                        <a:pt x="1033" y="3971"/>
                      </a:lnTo>
                      <a:lnTo>
                        <a:pt x="1037" y="4008"/>
                      </a:lnTo>
                      <a:lnTo>
                        <a:pt x="1039" y="4008"/>
                      </a:lnTo>
                      <a:lnTo>
                        <a:pt x="1042" y="3971"/>
                      </a:lnTo>
                      <a:lnTo>
                        <a:pt x="1045" y="3971"/>
                      </a:lnTo>
                      <a:lnTo>
                        <a:pt x="1048" y="4008"/>
                      </a:lnTo>
                      <a:lnTo>
                        <a:pt x="1050" y="3990"/>
                      </a:lnTo>
                      <a:lnTo>
                        <a:pt x="1054" y="4008"/>
                      </a:lnTo>
                      <a:lnTo>
                        <a:pt x="1056" y="3897"/>
                      </a:lnTo>
                      <a:lnTo>
                        <a:pt x="1059" y="4027"/>
                      </a:lnTo>
                      <a:lnTo>
                        <a:pt x="1062" y="3971"/>
                      </a:lnTo>
                      <a:lnTo>
                        <a:pt x="1065" y="4046"/>
                      </a:lnTo>
                      <a:lnTo>
                        <a:pt x="1067" y="4027"/>
                      </a:lnTo>
                      <a:lnTo>
                        <a:pt x="1070" y="4046"/>
                      </a:lnTo>
                      <a:lnTo>
                        <a:pt x="1073" y="4008"/>
                      </a:lnTo>
                      <a:lnTo>
                        <a:pt x="1075" y="3990"/>
                      </a:lnTo>
                      <a:lnTo>
                        <a:pt x="1079" y="4046"/>
                      </a:lnTo>
                      <a:lnTo>
                        <a:pt x="1081" y="4046"/>
                      </a:lnTo>
                      <a:lnTo>
                        <a:pt x="1084" y="3990"/>
                      </a:lnTo>
                      <a:lnTo>
                        <a:pt x="1087" y="3897"/>
                      </a:lnTo>
                      <a:lnTo>
                        <a:pt x="1090" y="4008"/>
                      </a:lnTo>
                      <a:lnTo>
                        <a:pt x="1092" y="4027"/>
                      </a:lnTo>
                      <a:lnTo>
                        <a:pt x="1096" y="4027"/>
                      </a:lnTo>
                      <a:lnTo>
                        <a:pt x="1098" y="3935"/>
                      </a:lnTo>
                      <a:lnTo>
                        <a:pt x="1101" y="3953"/>
                      </a:lnTo>
                      <a:lnTo>
                        <a:pt x="1104" y="3990"/>
                      </a:lnTo>
                      <a:lnTo>
                        <a:pt x="1107" y="3953"/>
                      </a:lnTo>
                      <a:lnTo>
                        <a:pt x="1109" y="3953"/>
                      </a:lnTo>
                      <a:lnTo>
                        <a:pt x="1113" y="3935"/>
                      </a:lnTo>
                      <a:lnTo>
                        <a:pt x="1115" y="3953"/>
                      </a:lnTo>
                      <a:lnTo>
                        <a:pt x="1117" y="3971"/>
                      </a:lnTo>
                      <a:lnTo>
                        <a:pt x="1121" y="4008"/>
                      </a:lnTo>
                      <a:lnTo>
                        <a:pt x="1123" y="4046"/>
                      </a:lnTo>
                      <a:lnTo>
                        <a:pt x="1126" y="3990"/>
                      </a:lnTo>
                      <a:lnTo>
                        <a:pt x="1128" y="3990"/>
                      </a:lnTo>
                      <a:lnTo>
                        <a:pt x="1132" y="3935"/>
                      </a:lnTo>
                      <a:lnTo>
                        <a:pt x="1134" y="4008"/>
                      </a:lnTo>
                      <a:lnTo>
                        <a:pt x="1138" y="3953"/>
                      </a:lnTo>
                      <a:lnTo>
                        <a:pt x="1140" y="3953"/>
                      </a:lnTo>
                      <a:lnTo>
                        <a:pt x="1143" y="3971"/>
                      </a:lnTo>
                      <a:lnTo>
                        <a:pt x="1146" y="4008"/>
                      </a:lnTo>
                      <a:lnTo>
                        <a:pt x="1149" y="3990"/>
                      </a:lnTo>
                      <a:lnTo>
                        <a:pt x="1151" y="3953"/>
                      </a:lnTo>
                      <a:lnTo>
                        <a:pt x="1155" y="3971"/>
                      </a:lnTo>
                      <a:lnTo>
                        <a:pt x="1157" y="4008"/>
                      </a:lnTo>
                      <a:lnTo>
                        <a:pt x="1159" y="4027"/>
                      </a:lnTo>
                      <a:lnTo>
                        <a:pt x="1163" y="3971"/>
                      </a:lnTo>
                      <a:lnTo>
                        <a:pt x="1165" y="4046"/>
                      </a:lnTo>
                      <a:lnTo>
                        <a:pt x="1168" y="4046"/>
                      </a:lnTo>
                      <a:lnTo>
                        <a:pt x="1170" y="4046"/>
                      </a:lnTo>
                      <a:lnTo>
                        <a:pt x="1174" y="4064"/>
                      </a:lnTo>
                      <a:lnTo>
                        <a:pt x="1176" y="4046"/>
                      </a:lnTo>
                      <a:lnTo>
                        <a:pt x="1180" y="3990"/>
                      </a:lnTo>
                      <a:lnTo>
                        <a:pt x="1182" y="4046"/>
                      </a:lnTo>
                      <a:lnTo>
                        <a:pt x="1185" y="3953"/>
                      </a:lnTo>
                      <a:lnTo>
                        <a:pt x="1187" y="3953"/>
                      </a:lnTo>
                      <a:lnTo>
                        <a:pt x="1191" y="4008"/>
                      </a:lnTo>
                      <a:lnTo>
                        <a:pt x="1193" y="3971"/>
                      </a:lnTo>
                      <a:lnTo>
                        <a:pt x="1197" y="3953"/>
                      </a:lnTo>
                      <a:lnTo>
                        <a:pt x="1199" y="3971"/>
                      </a:lnTo>
                      <a:lnTo>
                        <a:pt x="1202" y="4046"/>
                      </a:lnTo>
                      <a:lnTo>
                        <a:pt x="1204" y="4046"/>
                      </a:lnTo>
                      <a:lnTo>
                        <a:pt x="1207" y="3990"/>
                      </a:lnTo>
                      <a:lnTo>
                        <a:pt x="1210" y="3953"/>
                      </a:lnTo>
                      <a:lnTo>
                        <a:pt x="1212" y="3990"/>
                      </a:lnTo>
                      <a:lnTo>
                        <a:pt x="1216" y="4008"/>
                      </a:lnTo>
                      <a:lnTo>
                        <a:pt x="1218" y="4027"/>
                      </a:lnTo>
                      <a:lnTo>
                        <a:pt x="1221" y="3935"/>
                      </a:lnTo>
                      <a:lnTo>
                        <a:pt x="1224" y="3971"/>
                      </a:lnTo>
                      <a:lnTo>
                        <a:pt x="1227" y="3953"/>
                      </a:lnTo>
                      <a:lnTo>
                        <a:pt x="1229" y="3935"/>
                      </a:lnTo>
                      <a:lnTo>
                        <a:pt x="1233" y="3935"/>
                      </a:lnTo>
                      <a:lnTo>
                        <a:pt x="1235" y="3824"/>
                      </a:lnTo>
                      <a:lnTo>
                        <a:pt x="1239" y="3861"/>
                      </a:lnTo>
                      <a:lnTo>
                        <a:pt x="1241" y="3897"/>
                      </a:lnTo>
                      <a:lnTo>
                        <a:pt x="1244" y="3971"/>
                      </a:lnTo>
                      <a:lnTo>
                        <a:pt x="1246" y="3971"/>
                      </a:lnTo>
                      <a:lnTo>
                        <a:pt x="1249" y="3990"/>
                      </a:lnTo>
                      <a:lnTo>
                        <a:pt x="1252" y="4046"/>
                      </a:lnTo>
                      <a:lnTo>
                        <a:pt x="1254" y="4027"/>
                      </a:lnTo>
                      <a:lnTo>
                        <a:pt x="1258" y="4027"/>
                      </a:lnTo>
                      <a:lnTo>
                        <a:pt x="1260" y="3971"/>
                      </a:lnTo>
                      <a:lnTo>
                        <a:pt x="1263" y="4027"/>
                      </a:lnTo>
                      <a:lnTo>
                        <a:pt x="1266" y="4046"/>
                      </a:lnTo>
                      <a:lnTo>
                        <a:pt x="1269" y="4064"/>
                      </a:lnTo>
                      <a:lnTo>
                        <a:pt x="1271" y="4008"/>
                      </a:lnTo>
                      <a:lnTo>
                        <a:pt x="1275" y="4027"/>
                      </a:lnTo>
                      <a:lnTo>
                        <a:pt x="1277" y="4027"/>
                      </a:lnTo>
                      <a:lnTo>
                        <a:pt x="1280" y="4064"/>
                      </a:lnTo>
                      <a:lnTo>
                        <a:pt x="1283" y="4046"/>
                      </a:lnTo>
                      <a:lnTo>
                        <a:pt x="1286" y="4008"/>
                      </a:lnTo>
                      <a:lnTo>
                        <a:pt x="1288" y="4008"/>
                      </a:lnTo>
                      <a:lnTo>
                        <a:pt x="1292" y="4046"/>
                      </a:lnTo>
                      <a:lnTo>
                        <a:pt x="1294" y="4027"/>
                      </a:lnTo>
                      <a:lnTo>
                        <a:pt x="1296" y="3953"/>
                      </a:lnTo>
                      <a:lnTo>
                        <a:pt x="1300" y="3971"/>
                      </a:lnTo>
                      <a:lnTo>
                        <a:pt x="1302" y="3953"/>
                      </a:lnTo>
                      <a:lnTo>
                        <a:pt x="1305" y="4046"/>
                      </a:lnTo>
                      <a:lnTo>
                        <a:pt x="1308" y="4046"/>
                      </a:lnTo>
                      <a:lnTo>
                        <a:pt x="1311" y="3990"/>
                      </a:lnTo>
                      <a:lnTo>
                        <a:pt x="1313" y="3990"/>
                      </a:lnTo>
                      <a:lnTo>
                        <a:pt x="1317" y="3971"/>
                      </a:lnTo>
                      <a:lnTo>
                        <a:pt x="1319" y="3953"/>
                      </a:lnTo>
                      <a:lnTo>
                        <a:pt x="1322" y="3990"/>
                      </a:lnTo>
                      <a:lnTo>
                        <a:pt x="1325" y="4008"/>
                      </a:lnTo>
                      <a:lnTo>
                        <a:pt x="1328" y="4064"/>
                      </a:lnTo>
                      <a:lnTo>
                        <a:pt x="1330" y="4046"/>
                      </a:lnTo>
                      <a:lnTo>
                        <a:pt x="1334" y="4046"/>
                      </a:lnTo>
                      <a:lnTo>
                        <a:pt x="1336" y="4008"/>
                      </a:lnTo>
                      <a:lnTo>
                        <a:pt x="1339" y="4027"/>
                      </a:lnTo>
                      <a:lnTo>
                        <a:pt x="1342" y="3990"/>
                      </a:lnTo>
                      <a:lnTo>
                        <a:pt x="1344" y="4064"/>
                      </a:lnTo>
                      <a:lnTo>
                        <a:pt x="1347" y="4027"/>
                      </a:lnTo>
                      <a:lnTo>
                        <a:pt x="1350" y="3971"/>
                      </a:lnTo>
                      <a:lnTo>
                        <a:pt x="1353" y="4027"/>
                      </a:lnTo>
                      <a:lnTo>
                        <a:pt x="1355" y="3971"/>
                      </a:lnTo>
                      <a:lnTo>
                        <a:pt x="1359" y="3953"/>
                      </a:lnTo>
                      <a:lnTo>
                        <a:pt x="1361" y="3990"/>
                      </a:lnTo>
                      <a:lnTo>
                        <a:pt x="1364" y="3953"/>
                      </a:lnTo>
                      <a:lnTo>
                        <a:pt x="1367" y="3917"/>
                      </a:lnTo>
                      <a:lnTo>
                        <a:pt x="1370" y="3953"/>
                      </a:lnTo>
                      <a:lnTo>
                        <a:pt x="1372" y="3990"/>
                      </a:lnTo>
                      <a:lnTo>
                        <a:pt x="1376" y="4008"/>
                      </a:lnTo>
                      <a:lnTo>
                        <a:pt x="1378" y="4046"/>
                      </a:lnTo>
                      <a:lnTo>
                        <a:pt x="1381" y="4027"/>
                      </a:lnTo>
                      <a:lnTo>
                        <a:pt x="1384" y="4008"/>
                      </a:lnTo>
                      <a:lnTo>
                        <a:pt x="1387" y="3990"/>
                      </a:lnTo>
                      <a:lnTo>
                        <a:pt x="1389" y="4008"/>
                      </a:lnTo>
                      <a:lnTo>
                        <a:pt x="1393" y="4008"/>
                      </a:lnTo>
                      <a:lnTo>
                        <a:pt x="1395" y="4008"/>
                      </a:lnTo>
                      <a:lnTo>
                        <a:pt x="1397" y="3990"/>
                      </a:lnTo>
                      <a:lnTo>
                        <a:pt x="1401" y="4027"/>
                      </a:lnTo>
                      <a:lnTo>
                        <a:pt x="1403" y="3953"/>
                      </a:lnTo>
                      <a:lnTo>
                        <a:pt x="1406" y="3971"/>
                      </a:lnTo>
                      <a:lnTo>
                        <a:pt x="1409" y="4008"/>
                      </a:lnTo>
                      <a:lnTo>
                        <a:pt x="1412" y="4027"/>
                      </a:lnTo>
                      <a:lnTo>
                        <a:pt x="1414" y="3990"/>
                      </a:lnTo>
                      <a:lnTo>
                        <a:pt x="1418" y="4046"/>
                      </a:lnTo>
                      <a:lnTo>
                        <a:pt x="1420" y="4008"/>
                      </a:lnTo>
                      <a:lnTo>
                        <a:pt x="1423" y="4027"/>
                      </a:lnTo>
                      <a:lnTo>
                        <a:pt x="1426" y="4008"/>
                      </a:lnTo>
                      <a:lnTo>
                        <a:pt x="1429" y="3990"/>
                      </a:lnTo>
                      <a:lnTo>
                        <a:pt x="1431" y="4027"/>
                      </a:lnTo>
                      <a:lnTo>
                        <a:pt x="1435" y="4027"/>
                      </a:lnTo>
                      <a:lnTo>
                        <a:pt x="1437" y="3953"/>
                      </a:lnTo>
                      <a:lnTo>
                        <a:pt x="1440" y="4008"/>
                      </a:lnTo>
                      <a:lnTo>
                        <a:pt x="1443" y="3990"/>
                      </a:lnTo>
                      <a:lnTo>
                        <a:pt x="1445" y="4027"/>
                      </a:lnTo>
                      <a:lnTo>
                        <a:pt x="1448" y="4027"/>
                      </a:lnTo>
                      <a:lnTo>
                        <a:pt x="1451" y="4027"/>
                      </a:lnTo>
                      <a:lnTo>
                        <a:pt x="1454" y="4046"/>
                      </a:lnTo>
                      <a:lnTo>
                        <a:pt x="1456" y="4027"/>
                      </a:lnTo>
                      <a:lnTo>
                        <a:pt x="1460" y="3953"/>
                      </a:lnTo>
                      <a:lnTo>
                        <a:pt x="1462" y="4027"/>
                      </a:lnTo>
                      <a:lnTo>
                        <a:pt x="1465" y="4064"/>
                      </a:lnTo>
                      <a:lnTo>
                        <a:pt x="1468" y="4027"/>
                      </a:lnTo>
                      <a:lnTo>
                        <a:pt x="1471" y="4008"/>
                      </a:lnTo>
                      <a:lnTo>
                        <a:pt x="1473" y="3990"/>
                      </a:lnTo>
                      <a:lnTo>
                        <a:pt x="1477" y="3935"/>
                      </a:lnTo>
                      <a:lnTo>
                        <a:pt x="1479" y="3990"/>
                      </a:lnTo>
                      <a:lnTo>
                        <a:pt x="1482" y="3971"/>
                      </a:lnTo>
                      <a:lnTo>
                        <a:pt x="1485" y="3971"/>
                      </a:lnTo>
                      <a:lnTo>
                        <a:pt x="1488" y="3953"/>
                      </a:lnTo>
                      <a:lnTo>
                        <a:pt x="1490" y="3935"/>
                      </a:lnTo>
                      <a:lnTo>
                        <a:pt x="1494" y="3971"/>
                      </a:lnTo>
                      <a:lnTo>
                        <a:pt x="1496" y="4008"/>
                      </a:lnTo>
                      <a:lnTo>
                        <a:pt x="1498" y="4008"/>
                      </a:lnTo>
                      <a:lnTo>
                        <a:pt x="1502" y="3971"/>
                      </a:lnTo>
                      <a:lnTo>
                        <a:pt x="1504" y="3917"/>
                      </a:lnTo>
                      <a:lnTo>
                        <a:pt x="1507" y="4046"/>
                      </a:lnTo>
                      <a:lnTo>
                        <a:pt x="1510" y="3990"/>
                      </a:lnTo>
                      <a:lnTo>
                        <a:pt x="1513" y="3971"/>
                      </a:lnTo>
                      <a:lnTo>
                        <a:pt x="1515" y="3990"/>
                      </a:lnTo>
                      <a:lnTo>
                        <a:pt x="1519" y="3990"/>
                      </a:lnTo>
                      <a:lnTo>
                        <a:pt x="1521" y="3953"/>
                      </a:lnTo>
                      <a:lnTo>
                        <a:pt x="1524" y="4027"/>
                      </a:lnTo>
                      <a:lnTo>
                        <a:pt x="1527" y="3953"/>
                      </a:lnTo>
                      <a:lnTo>
                        <a:pt x="1530" y="3971"/>
                      </a:lnTo>
                      <a:lnTo>
                        <a:pt x="1532" y="3990"/>
                      </a:lnTo>
                      <a:lnTo>
                        <a:pt x="1536" y="4008"/>
                      </a:lnTo>
                      <a:lnTo>
                        <a:pt x="1538" y="3971"/>
                      </a:lnTo>
                      <a:lnTo>
                        <a:pt x="1541" y="4064"/>
                      </a:lnTo>
                      <a:lnTo>
                        <a:pt x="1544" y="4008"/>
                      </a:lnTo>
                      <a:lnTo>
                        <a:pt x="1546" y="4046"/>
                      </a:lnTo>
                      <a:lnTo>
                        <a:pt x="1549" y="4027"/>
                      </a:lnTo>
                      <a:lnTo>
                        <a:pt x="1552" y="4046"/>
                      </a:lnTo>
                      <a:lnTo>
                        <a:pt x="1555" y="4008"/>
                      </a:lnTo>
                      <a:lnTo>
                        <a:pt x="1557" y="4008"/>
                      </a:lnTo>
                      <a:lnTo>
                        <a:pt x="1561" y="3990"/>
                      </a:lnTo>
                      <a:lnTo>
                        <a:pt x="1563" y="4008"/>
                      </a:lnTo>
                      <a:lnTo>
                        <a:pt x="1566" y="4046"/>
                      </a:lnTo>
                      <a:lnTo>
                        <a:pt x="1569" y="3935"/>
                      </a:lnTo>
                      <a:lnTo>
                        <a:pt x="1572" y="3953"/>
                      </a:lnTo>
                      <a:lnTo>
                        <a:pt x="1574" y="3971"/>
                      </a:lnTo>
                      <a:lnTo>
                        <a:pt x="1578" y="3990"/>
                      </a:lnTo>
                      <a:lnTo>
                        <a:pt x="1580" y="3990"/>
                      </a:lnTo>
                      <a:lnTo>
                        <a:pt x="1583" y="4008"/>
                      </a:lnTo>
                      <a:lnTo>
                        <a:pt x="1586" y="4008"/>
                      </a:lnTo>
                      <a:lnTo>
                        <a:pt x="1589" y="3953"/>
                      </a:lnTo>
                      <a:lnTo>
                        <a:pt x="1591" y="3953"/>
                      </a:lnTo>
                      <a:lnTo>
                        <a:pt x="1595" y="3971"/>
                      </a:lnTo>
                      <a:lnTo>
                        <a:pt x="1597" y="3971"/>
                      </a:lnTo>
                      <a:lnTo>
                        <a:pt x="1599" y="3935"/>
                      </a:lnTo>
                      <a:lnTo>
                        <a:pt x="1603" y="3971"/>
                      </a:lnTo>
                      <a:lnTo>
                        <a:pt x="1605" y="3971"/>
                      </a:lnTo>
                      <a:lnTo>
                        <a:pt x="1608" y="3971"/>
                      </a:lnTo>
                      <a:lnTo>
                        <a:pt x="1611" y="3971"/>
                      </a:lnTo>
                      <a:lnTo>
                        <a:pt x="1614" y="3990"/>
                      </a:lnTo>
                      <a:lnTo>
                        <a:pt x="1616" y="4008"/>
                      </a:lnTo>
                      <a:lnTo>
                        <a:pt x="1620" y="4027"/>
                      </a:lnTo>
                      <a:lnTo>
                        <a:pt x="1622" y="4027"/>
                      </a:lnTo>
                      <a:lnTo>
                        <a:pt x="1625" y="3953"/>
                      </a:lnTo>
                      <a:lnTo>
                        <a:pt x="1628" y="4008"/>
                      </a:lnTo>
                      <a:lnTo>
                        <a:pt x="1631" y="4027"/>
                      </a:lnTo>
                      <a:lnTo>
                        <a:pt x="1633" y="3990"/>
                      </a:lnTo>
                      <a:lnTo>
                        <a:pt x="1637" y="3971"/>
                      </a:lnTo>
                      <a:lnTo>
                        <a:pt x="1639" y="3953"/>
                      </a:lnTo>
                      <a:lnTo>
                        <a:pt x="1642" y="3990"/>
                      </a:lnTo>
                      <a:lnTo>
                        <a:pt x="1645" y="4027"/>
                      </a:lnTo>
                      <a:lnTo>
                        <a:pt x="1648" y="4027"/>
                      </a:lnTo>
                      <a:lnTo>
                        <a:pt x="1650" y="3990"/>
                      </a:lnTo>
                      <a:lnTo>
                        <a:pt x="1654" y="4064"/>
                      </a:lnTo>
                      <a:lnTo>
                        <a:pt x="1656" y="4008"/>
                      </a:lnTo>
                      <a:lnTo>
                        <a:pt x="1658" y="4046"/>
                      </a:lnTo>
                      <a:lnTo>
                        <a:pt x="1662" y="4046"/>
                      </a:lnTo>
                      <a:lnTo>
                        <a:pt x="1664" y="4046"/>
                      </a:lnTo>
                      <a:lnTo>
                        <a:pt x="1667" y="4008"/>
                      </a:lnTo>
                      <a:lnTo>
                        <a:pt x="1669" y="4008"/>
                      </a:lnTo>
                      <a:lnTo>
                        <a:pt x="1673" y="3971"/>
                      </a:lnTo>
                      <a:lnTo>
                        <a:pt x="1675" y="4027"/>
                      </a:lnTo>
                      <a:lnTo>
                        <a:pt x="1679" y="3953"/>
                      </a:lnTo>
                      <a:lnTo>
                        <a:pt x="1681" y="3990"/>
                      </a:lnTo>
                      <a:lnTo>
                        <a:pt x="1684" y="3990"/>
                      </a:lnTo>
                      <a:lnTo>
                        <a:pt x="1687" y="4046"/>
                      </a:lnTo>
                      <a:lnTo>
                        <a:pt x="1690" y="3935"/>
                      </a:lnTo>
                      <a:lnTo>
                        <a:pt x="1692" y="3953"/>
                      </a:lnTo>
                      <a:lnTo>
                        <a:pt x="1696" y="4008"/>
                      </a:lnTo>
                      <a:lnTo>
                        <a:pt x="1698" y="4027"/>
                      </a:lnTo>
                      <a:lnTo>
                        <a:pt x="1701" y="4046"/>
                      </a:lnTo>
                      <a:lnTo>
                        <a:pt x="1704" y="3990"/>
                      </a:lnTo>
                      <a:lnTo>
                        <a:pt x="1707" y="3935"/>
                      </a:lnTo>
                      <a:lnTo>
                        <a:pt x="1709" y="4008"/>
                      </a:lnTo>
                      <a:lnTo>
                        <a:pt x="1711" y="4008"/>
                      </a:lnTo>
                      <a:lnTo>
                        <a:pt x="1715" y="3971"/>
                      </a:lnTo>
                      <a:lnTo>
                        <a:pt x="1717" y="3917"/>
                      </a:lnTo>
                      <a:lnTo>
                        <a:pt x="1721" y="4008"/>
                      </a:lnTo>
                      <a:lnTo>
                        <a:pt x="1723" y="3971"/>
                      </a:lnTo>
                      <a:lnTo>
                        <a:pt x="1726" y="4027"/>
                      </a:lnTo>
                      <a:lnTo>
                        <a:pt x="1728" y="4064"/>
                      </a:lnTo>
                      <a:lnTo>
                        <a:pt x="1732" y="4008"/>
                      </a:lnTo>
                      <a:lnTo>
                        <a:pt x="1734" y="3990"/>
                      </a:lnTo>
                      <a:lnTo>
                        <a:pt x="1738" y="4027"/>
                      </a:lnTo>
                      <a:lnTo>
                        <a:pt x="1740" y="4008"/>
                      </a:lnTo>
                      <a:lnTo>
                        <a:pt x="1743" y="3935"/>
                      </a:lnTo>
                      <a:lnTo>
                        <a:pt x="1745" y="3953"/>
                      </a:lnTo>
                      <a:lnTo>
                        <a:pt x="1749" y="3917"/>
                      </a:lnTo>
                      <a:lnTo>
                        <a:pt x="1751" y="4008"/>
                      </a:lnTo>
                      <a:lnTo>
                        <a:pt x="1755" y="4008"/>
                      </a:lnTo>
                      <a:lnTo>
                        <a:pt x="1757" y="3971"/>
                      </a:lnTo>
                      <a:lnTo>
                        <a:pt x="1760" y="4008"/>
                      </a:lnTo>
                      <a:lnTo>
                        <a:pt x="1762" y="4046"/>
                      </a:lnTo>
                      <a:lnTo>
                        <a:pt x="1766" y="4046"/>
                      </a:lnTo>
                      <a:lnTo>
                        <a:pt x="1768" y="3971"/>
                      </a:lnTo>
                      <a:lnTo>
                        <a:pt x="1770" y="4027"/>
                      </a:lnTo>
                      <a:lnTo>
                        <a:pt x="1774" y="3990"/>
                      </a:lnTo>
                      <a:lnTo>
                        <a:pt x="1776" y="4027"/>
                      </a:lnTo>
                      <a:lnTo>
                        <a:pt x="1780" y="4008"/>
                      </a:lnTo>
                      <a:lnTo>
                        <a:pt x="1782" y="4008"/>
                      </a:lnTo>
                      <a:lnTo>
                        <a:pt x="1785" y="3935"/>
                      </a:lnTo>
                      <a:lnTo>
                        <a:pt x="1787" y="4008"/>
                      </a:lnTo>
                      <a:lnTo>
                        <a:pt x="1791" y="4046"/>
                      </a:lnTo>
                      <a:lnTo>
                        <a:pt x="1793" y="4064"/>
                      </a:lnTo>
                      <a:lnTo>
                        <a:pt x="1797" y="3990"/>
                      </a:lnTo>
                      <a:lnTo>
                        <a:pt x="1799" y="4008"/>
                      </a:lnTo>
                      <a:lnTo>
                        <a:pt x="1802" y="4046"/>
                      </a:lnTo>
                      <a:lnTo>
                        <a:pt x="1804" y="4046"/>
                      </a:lnTo>
                      <a:lnTo>
                        <a:pt x="1808" y="4064"/>
                      </a:lnTo>
                      <a:lnTo>
                        <a:pt x="1810" y="3971"/>
                      </a:lnTo>
                      <a:lnTo>
                        <a:pt x="1814" y="3953"/>
                      </a:lnTo>
                      <a:lnTo>
                        <a:pt x="1816" y="3935"/>
                      </a:lnTo>
                      <a:lnTo>
                        <a:pt x="1819" y="3953"/>
                      </a:lnTo>
                      <a:lnTo>
                        <a:pt x="1821" y="3990"/>
                      </a:lnTo>
                      <a:lnTo>
                        <a:pt x="1825" y="3990"/>
                      </a:lnTo>
                      <a:lnTo>
                        <a:pt x="1827" y="3971"/>
                      </a:lnTo>
                      <a:lnTo>
                        <a:pt x="1829" y="3971"/>
                      </a:lnTo>
                      <a:lnTo>
                        <a:pt x="1833" y="4008"/>
                      </a:lnTo>
                      <a:lnTo>
                        <a:pt x="1835" y="3990"/>
                      </a:lnTo>
                      <a:lnTo>
                        <a:pt x="1838" y="3953"/>
                      </a:lnTo>
                      <a:lnTo>
                        <a:pt x="1841" y="3953"/>
                      </a:lnTo>
                      <a:lnTo>
                        <a:pt x="1844" y="3990"/>
                      </a:lnTo>
                      <a:lnTo>
                        <a:pt x="1846" y="4046"/>
                      </a:lnTo>
                      <a:lnTo>
                        <a:pt x="1850" y="3990"/>
                      </a:lnTo>
                      <a:lnTo>
                        <a:pt x="1852" y="4008"/>
                      </a:lnTo>
                      <a:lnTo>
                        <a:pt x="1855" y="3935"/>
                      </a:lnTo>
                      <a:lnTo>
                        <a:pt x="1858" y="3971"/>
                      </a:lnTo>
                      <a:lnTo>
                        <a:pt x="1861" y="3953"/>
                      </a:lnTo>
                      <a:lnTo>
                        <a:pt x="1863" y="4008"/>
                      </a:lnTo>
                      <a:lnTo>
                        <a:pt x="1867" y="3953"/>
                      </a:lnTo>
                      <a:lnTo>
                        <a:pt x="1869" y="3879"/>
                      </a:lnTo>
                      <a:lnTo>
                        <a:pt x="1873" y="3953"/>
                      </a:lnTo>
                      <a:lnTo>
                        <a:pt x="1875" y="3917"/>
                      </a:lnTo>
                      <a:lnTo>
                        <a:pt x="1878" y="3971"/>
                      </a:lnTo>
                      <a:lnTo>
                        <a:pt x="1880" y="3935"/>
                      </a:lnTo>
                      <a:lnTo>
                        <a:pt x="1884" y="3953"/>
                      </a:lnTo>
                      <a:lnTo>
                        <a:pt x="1886" y="3953"/>
                      </a:lnTo>
                      <a:lnTo>
                        <a:pt x="1888" y="4046"/>
                      </a:lnTo>
                      <a:lnTo>
                        <a:pt x="1892" y="4008"/>
                      </a:lnTo>
                      <a:lnTo>
                        <a:pt x="1894" y="3990"/>
                      </a:lnTo>
                      <a:lnTo>
                        <a:pt x="1897" y="3990"/>
                      </a:lnTo>
                      <a:lnTo>
                        <a:pt x="1900" y="4064"/>
                      </a:lnTo>
                      <a:lnTo>
                        <a:pt x="1903" y="3990"/>
                      </a:lnTo>
                      <a:lnTo>
                        <a:pt x="1905" y="3990"/>
                      </a:lnTo>
                      <a:lnTo>
                        <a:pt x="1909" y="3971"/>
                      </a:lnTo>
                      <a:lnTo>
                        <a:pt x="1911" y="4027"/>
                      </a:lnTo>
                      <a:lnTo>
                        <a:pt x="1914" y="3971"/>
                      </a:lnTo>
                      <a:lnTo>
                        <a:pt x="1917" y="4008"/>
                      </a:lnTo>
                      <a:lnTo>
                        <a:pt x="1920" y="3971"/>
                      </a:lnTo>
                      <a:lnTo>
                        <a:pt x="1922" y="3935"/>
                      </a:lnTo>
                      <a:lnTo>
                        <a:pt x="1926" y="4027"/>
                      </a:lnTo>
                      <a:lnTo>
                        <a:pt x="1928" y="4027"/>
                      </a:lnTo>
                      <a:lnTo>
                        <a:pt x="1931" y="4064"/>
                      </a:lnTo>
                      <a:lnTo>
                        <a:pt x="1934" y="3990"/>
                      </a:lnTo>
                      <a:lnTo>
                        <a:pt x="1937" y="4046"/>
                      </a:lnTo>
                      <a:lnTo>
                        <a:pt x="1939" y="3990"/>
                      </a:lnTo>
                      <a:lnTo>
                        <a:pt x="1943" y="4027"/>
                      </a:lnTo>
                      <a:lnTo>
                        <a:pt x="1945" y="4027"/>
                      </a:lnTo>
                      <a:lnTo>
                        <a:pt x="1948" y="3990"/>
                      </a:lnTo>
                      <a:lnTo>
                        <a:pt x="1951" y="3953"/>
                      </a:lnTo>
                      <a:lnTo>
                        <a:pt x="1953" y="3935"/>
                      </a:lnTo>
                      <a:lnTo>
                        <a:pt x="1956" y="3971"/>
                      </a:lnTo>
                      <a:lnTo>
                        <a:pt x="1959" y="3990"/>
                      </a:lnTo>
                      <a:lnTo>
                        <a:pt x="1962" y="3935"/>
                      </a:lnTo>
                      <a:lnTo>
                        <a:pt x="1964" y="3990"/>
                      </a:lnTo>
                      <a:lnTo>
                        <a:pt x="1968" y="4008"/>
                      </a:lnTo>
                      <a:lnTo>
                        <a:pt x="1970" y="3971"/>
                      </a:lnTo>
                      <a:lnTo>
                        <a:pt x="1973" y="3953"/>
                      </a:lnTo>
                      <a:lnTo>
                        <a:pt x="1976" y="3935"/>
                      </a:lnTo>
                      <a:lnTo>
                        <a:pt x="1979" y="4008"/>
                      </a:lnTo>
                      <a:lnTo>
                        <a:pt x="1981" y="3953"/>
                      </a:lnTo>
                      <a:lnTo>
                        <a:pt x="1985" y="4027"/>
                      </a:lnTo>
                      <a:lnTo>
                        <a:pt x="1987" y="3935"/>
                      </a:lnTo>
                      <a:lnTo>
                        <a:pt x="1990" y="3861"/>
                      </a:lnTo>
                      <a:lnTo>
                        <a:pt x="1993" y="3971"/>
                      </a:lnTo>
                      <a:lnTo>
                        <a:pt x="1996" y="3953"/>
                      </a:lnTo>
                      <a:lnTo>
                        <a:pt x="1998" y="3917"/>
                      </a:lnTo>
                      <a:lnTo>
                        <a:pt x="2002" y="3917"/>
                      </a:lnTo>
                      <a:lnTo>
                        <a:pt x="2004" y="3917"/>
                      </a:lnTo>
                      <a:lnTo>
                        <a:pt x="2007" y="4008"/>
                      </a:lnTo>
                      <a:lnTo>
                        <a:pt x="2010" y="3990"/>
                      </a:lnTo>
                      <a:lnTo>
                        <a:pt x="2013" y="4008"/>
                      </a:lnTo>
                      <a:lnTo>
                        <a:pt x="2015" y="3935"/>
                      </a:lnTo>
                      <a:lnTo>
                        <a:pt x="2018" y="3953"/>
                      </a:lnTo>
                      <a:lnTo>
                        <a:pt x="2021" y="4008"/>
                      </a:lnTo>
                      <a:lnTo>
                        <a:pt x="2023" y="4082"/>
                      </a:lnTo>
                      <a:lnTo>
                        <a:pt x="2027" y="4008"/>
                      </a:lnTo>
                      <a:lnTo>
                        <a:pt x="2029" y="4008"/>
                      </a:lnTo>
                      <a:lnTo>
                        <a:pt x="2032" y="4046"/>
                      </a:lnTo>
                      <a:lnTo>
                        <a:pt x="2035" y="4064"/>
                      </a:lnTo>
                      <a:lnTo>
                        <a:pt x="2038" y="4046"/>
                      </a:lnTo>
                      <a:lnTo>
                        <a:pt x="2040" y="4027"/>
                      </a:lnTo>
                      <a:lnTo>
                        <a:pt x="2044" y="4008"/>
                      </a:lnTo>
                      <a:lnTo>
                        <a:pt x="2046" y="4046"/>
                      </a:lnTo>
                      <a:lnTo>
                        <a:pt x="2049" y="4027"/>
                      </a:lnTo>
                      <a:lnTo>
                        <a:pt x="2052" y="4008"/>
                      </a:lnTo>
                      <a:lnTo>
                        <a:pt x="2055" y="3971"/>
                      </a:lnTo>
                      <a:lnTo>
                        <a:pt x="2057" y="4027"/>
                      </a:lnTo>
                      <a:lnTo>
                        <a:pt x="2061" y="4027"/>
                      </a:lnTo>
                      <a:lnTo>
                        <a:pt x="2063" y="4046"/>
                      </a:lnTo>
                      <a:lnTo>
                        <a:pt x="2066" y="4064"/>
                      </a:lnTo>
                      <a:lnTo>
                        <a:pt x="2069" y="4046"/>
                      </a:lnTo>
                      <a:lnTo>
                        <a:pt x="2072" y="4008"/>
                      </a:lnTo>
                      <a:lnTo>
                        <a:pt x="2074" y="4008"/>
                      </a:lnTo>
                      <a:lnTo>
                        <a:pt x="2078" y="4064"/>
                      </a:lnTo>
                      <a:lnTo>
                        <a:pt x="2080" y="4082"/>
                      </a:lnTo>
                      <a:lnTo>
                        <a:pt x="2082" y="4027"/>
                      </a:lnTo>
                      <a:lnTo>
                        <a:pt x="2086" y="4008"/>
                      </a:lnTo>
                      <a:lnTo>
                        <a:pt x="2088" y="4027"/>
                      </a:lnTo>
                      <a:lnTo>
                        <a:pt x="2091" y="4027"/>
                      </a:lnTo>
                      <a:lnTo>
                        <a:pt x="2094" y="4027"/>
                      </a:lnTo>
                      <a:lnTo>
                        <a:pt x="2097" y="4046"/>
                      </a:lnTo>
                      <a:lnTo>
                        <a:pt x="2099" y="4027"/>
                      </a:lnTo>
                      <a:lnTo>
                        <a:pt x="2103" y="4046"/>
                      </a:lnTo>
                      <a:lnTo>
                        <a:pt x="2105" y="3990"/>
                      </a:lnTo>
                      <a:lnTo>
                        <a:pt x="2108" y="3990"/>
                      </a:lnTo>
                      <a:lnTo>
                        <a:pt x="2111" y="3971"/>
                      </a:lnTo>
                      <a:lnTo>
                        <a:pt x="2114" y="3971"/>
                      </a:lnTo>
                      <a:lnTo>
                        <a:pt x="2116" y="3990"/>
                      </a:lnTo>
                      <a:lnTo>
                        <a:pt x="2120" y="4027"/>
                      </a:lnTo>
                      <a:lnTo>
                        <a:pt x="2122" y="3990"/>
                      </a:lnTo>
                      <a:lnTo>
                        <a:pt x="2125" y="3953"/>
                      </a:lnTo>
                      <a:lnTo>
                        <a:pt x="2128" y="3990"/>
                      </a:lnTo>
                      <a:lnTo>
                        <a:pt x="2131" y="3990"/>
                      </a:lnTo>
                      <a:lnTo>
                        <a:pt x="2133" y="4008"/>
                      </a:lnTo>
                      <a:lnTo>
                        <a:pt x="2137" y="3971"/>
                      </a:lnTo>
                      <a:lnTo>
                        <a:pt x="2139" y="3897"/>
                      </a:lnTo>
                      <a:lnTo>
                        <a:pt x="2142" y="3971"/>
                      </a:lnTo>
                      <a:lnTo>
                        <a:pt x="2145" y="3971"/>
                      </a:lnTo>
                      <a:lnTo>
                        <a:pt x="2148" y="4027"/>
                      </a:lnTo>
                      <a:lnTo>
                        <a:pt x="2150" y="3953"/>
                      </a:lnTo>
                      <a:lnTo>
                        <a:pt x="2153" y="3935"/>
                      </a:lnTo>
                      <a:lnTo>
                        <a:pt x="2156" y="3953"/>
                      </a:lnTo>
                      <a:lnTo>
                        <a:pt x="2158" y="3990"/>
                      </a:lnTo>
                      <a:lnTo>
                        <a:pt x="2162" y="3953"/>
                      </a:lnTo>
                      <a:lnTo>
                        <a:pt x="2164" y="4027"/>
                      </a:lnTo>
                      <a:lnTo>
                        <a:pt x="2167" y="4046"/>
                      </a:lnTo>
                      <a:lnTo>
                        <a:pt x="2170" y="4008"/>
                      </a:lnTo>
                      <a:lnTo>
                        <a:pt x="2173" y="3990"/>
                      </a:lnTo>
                      <a:lnTo>
                        <a:pt x="2175" y="4008"/>
                      </a:lnTo>
                      <a:lnTo>
                        <a:pt x="2179" y="4008"/>
                      </a:lnTo>
                      <a:lnTo>
                        <a:pt x="2181" y="4008"/>
                      </a:lnTo>
                      <a:lnTo>
                        <a:pt x="2184" y="3990"/>
                      </a:lnTo>
                      <a:lnTo>
                        <a:pt x="2187" y="4046"/>
                      </a:lnTo>
                      <a:lnTo>
                        <a:pt x="2190" y="4008"/>
                      </a:lnTo>
                      <a:lnTo>
                        <a:pt x="2192" y="4027"/>
                      </a:lnTo>
                      <a:lnTo>
                        <a:pt x="2196" y="4008"/>
                      </a:lnTo>
                      <a:lnTo>
                        <a:pt x="2198" y="4008"/>
                      </a:lnTo>
                      <a:lnTo>
                        <a:pt x="2201" y="4046"/>
                      </a:lnTo>
                      <a:lnTo>
                        <a:pt x="2204" y="3990"/>
                      </a:lnTo>
                      <a:lnTo>
                        <a:pt x="2207" y="4046"/>
                      </a:lnTo>
                      <a:lnTo>
                        <a:pt x="2209" y="3990"/>
                      </a:lnTo>
                      <a:lnTo>
                        <a:pt x="2213" y="4064"/>
                      </a:lnTo>
                      <a:lnTo>
                        <a:pt x="2215" y="3990"/>
                      </a:lnTo>
                      <a:lnTo>
                        <a:pt x="2218" y="3990"/>
                      </a:lnTo>
                      <a:lnTo>
                        <a:pt x="2221" y="3971"/>
                      </a:lnTo>
                      <a:lnTo>
                        <a:pt x="2223" y="3935"/>
                      </a:lnTo>
                      <a:lnTo>
                        <a:pt x="2226" y="3953"/>
                      </a:lnTo>
                      <a:lnTo>
                        <a:pt x="2229" y="3917"/>
                      </a:lnTo>
                      <a:lnTo>
                        <a:pt x="2232" y="3990"/>
                      </a:lnTo>
                      <a:lnTo>
                        <a:pt x="2234" y="3917"/>
                      </a:lnTo>
                      <a:lnTo>
                        <a:pt x="2238" y="3971"/>
                      </a:lnTo>
                      <a:lnTo>
                        <a:pt x="2240" y="3971"/>
                      </a:lnTo>
                      <a:lnTo>
                        <a:pt x="2243" y="3971"/>
                      </a:lnTo>
                      <a:lnTo>
                        <a:pt x="2246" y="3953"/>
                      </a:lnTo>
                      <a:lnTo>
                        <a:pt x="2249" y="3953"/>
                      </a:lnTo>
                      <a:lnTo>
                        <a:pt x="2251" y="3990"/>
                      </a:lnTo>
                      <a:lnTo>
                        <a:pt x="2255" y="3971"/>
                      </a:lnTo>
                      <a:lnTo>
                        <a:pt x="2257" y="3935"/>
                      </a:lnTo>
                      <a:lnTo>
                        <a:pt x="2260" y="3917"/>
                      </a:lnTo>
                      <a:lnTo>
                        <a:pt x="2263" y="3953"/>
                      </a:lnTo>
                      <a:lnTo>
                        <a:pt x="2266" y="4027"/>
                      </a:lnTo>
                      <a:lnTo>
                        <a:pt x="2268" y="4027"/>
                      </a:lnTo>
                      <a:lnTo>
                        <a:pt x="2272" y="4027"/>
                      </a:lnTo>
                      <a:lnTo>
                        <a:pt x="2274" y="3990"/>
                      </a:lnTo>
                      <a:lnTo>
                        <a:pt x="2277" y="3990"/>
                      </a:lnTo>
                      <a:lnTo>
                        <a:pt x="2280" y="4008"/>
                      </a:lnTo>
                      <a:lnTo>
                        <a:pt x="2283" y="3971"/>
                      </a:lnTo>
                      <a:lnTo>
                        <a:pt x="2285" y="3990"/>
                      </a:lnTo>
                      <a:lnTo>
                        <a:pt x="2289" y="3935"/>
                      </a:lnTo>
                      <a:lnTo>
                        <a:pt x="2291" y="4046"/>
                      </a:lnTo>
                      <a:lnTo>
                        <a:pt x="2294" y="4027"/>
                      </a:lnTo>
                      <a:lnTo>
                        <a:pt x="2297" y="4008"/>
                      </a:lnTo>
                      <a:lnTo>
                        <a:pt x="2299" y="4027"/>
                      </a:lnTo>
                      <a:lnTo>
                        <a:pt x="2302" y="3990"/>
                      </a:lnTo>
                      <a:lnTo>
                        <a:pt x="2305" y="4064"/>
                      </a:lnTo>
                      <a:lnTo>
                        <a:pt x="2308" y="4008"/>
                      </a:lnTo>
                      <a:lnTo>
                        <a:pt x="2310" y="4046"/>
                      </a:lnTo>
                      <a:lnTo>
                        <a:pt x="2314" y="3953"/>
                      </a:lnTo>
                      <a:lnTo>
                        <a:pt x="2316" y="4064"/>
                      </a:lnTo>
                      <a:lnTo>
                        <a:pt x="2319" y="4008"/>
                      </a:lnTo>
                      <a:lnTo>
                        <a:pt x="2322" y="4046"/>
                      </a:lnTo>
                      <a:lnTo>
                        <a:pt x="2325" y="4008"/>
                      </a:lnTo>
                      <a:lnTo>
                        <a:pt x="2327" y="4008"/>
                      </a:lnTo>
                      <a:lnTo>
                        <a:pt x="2331" y="4008"/>
                      </a:lnTo>
                      <a:lnTo>
                        <a:pt x="2333" y="4064"/>
                      </a:lnTo>
                      <a:lnTo>
                        <a:pt x="2336" y="4046"/>
                      </a:lnTo>
                      <a:lnTo>
                        <a:pt x="2339" y="3953"/>
                      </a:lnTo>
                      <a:lnTo>
                        <a:pt x="2342" y="3971"/>
                      </a:lnTo>
                      <a:lnTo>
                        <a:pt x="2344" y="3990"/>
                      </a:lnTo>
                      <a:lnTo>
                        <a:pt x="2348" y="4027"/>
                      </a:lnTo>
                      <a:lnTo>
                        <a:pt x="2350" y="4008"/>
                      </a:lnTo>
                      <a:lnTo>
                        <a:pt x="2353" y="3917"/>
                      </a:lnTo>
                      <a:lnTo>
                        <a:pt x="2356" y="4008"/>
                      </a:lnTo>
                      <a:lnTo>
                        <a:pt x="2359" y="4008"/>
                      </a:lnTo>
                      <a:lnTo>
                        <a:pt x="2361" y="4027"/>
                      </a:lnTo>
                      <a:lnTo>
                        <a:pt x="2365" y="3990"/>
                      </a:lnTo>
                      <a:lnTo>
                        <a:pt x="2367" y="4008"/>
                      </a:lnTo>
                      <a:lnTo>
                        <a:pt x="2370" y="3935"/>
                      </a:lnTo>
                      <a:lnTo>
                        <a:pt x="2373" y="3990"/>
                      </a:lnTo>
                      <a:lnTo>
                        <a:pt x="2376" y="3953"/>
                      </a:lnTo>
                      <a:lnTo>
                        <a:pt x="2378" y="3990"/>
                      </a:lnTo>
                      <a:lnTo>
                        <a:pt x="2381" y="3917"/>
                      </a:lnTo>
                      <a:lnTo>
                        <a:pt x="2384" y="3953"/>
                      </a:lnTo>
                      <a:lnTo>
                        <a:pt x="2386" y="3917"/>
                      </a:lnTo>
                      <a:lnTo>
                        <a:pt x="2390" y="3917"/>
                      </a:lnTo>
                      <a:lnTo>
                        <a:pt x="2392" y="3971"/>
                      </a:lnTo>
                      <a:lnTo>
                        <a:pt x="2395" y="3935"/>
                      </a:lnTo>
                      <a:lnTo>
                        <a:pt x="2398" y="3917"/>
                      </a:lnTo>
                      <a:lnTo>
                        <a:pt x="2401" y="3953"/>
                      </a:lnTo>
                      <a:lnTo>
                        <a:pt x="2403" y="3971"/>
                      </a:lnTo>
                      <a:lnTo>
                        <a:pt x="2407" y="4027"/>
                      </a:lnTo>
                      <a:lnTo>
                        <a:pt x="2409" y="4046"/>
                      </a:lnTo>
                      <a:lnTo>
                        <a:pt x="2412" y="4008"/>
                      </a:lnTo>
                      <a:lnTo>
                        <a:pt x="2415" y="4064"/>
                      </a:lnTo>
                      <a:lnTo>
                        <a:pt x="2418" y="4027"/>
                      </a:lnTo>
                      <a:lnTo>
                        <a:pt x="2420" y="4008"/>
                      </a:lnTo>
                      <a:lnTo>
                        <a:pt x="2424" y="3990"/>
                      </a:lnTo>
                      <a:lnTo>
                        <a:pt x="2426" y="4046"/>
                      </a:lnTo>
                      <a:lnTo>
                        <a:pt x="2429" y="4027"/>
                      </a:lnTo>
                      <a:lnTo>
                        <a:pt x="2432" y="4046"/>
                      </a:lnTo>
                      <a:lnTo>
                        <a:pt x="2435" y="4046"/>
                      </a:lnTo>
                      <a:lnTo>
                        <a:pt x="2437" y="4027"/>
                      </a:lnTo>
                      <a:lnTo>
                        <a:pt x="2441" y="4064"/>
                      </a:lnTo>
                      <a:lnTo>
                        <a:pt x="2443" y="3990"/>
                      </a:lnTo>
                      <a:lnTo>
                        <a:pt x="2446" y="4008"/>
                      </a:lnTo>
                      <a:lnTo>
                        <a:pt x="2449" y="3971"/>
                      </a:lnTo>
                      <a:lnTo>
                        <a:pt x="2452" y="3990"/>
                      </a:lnTo>
                      <a:lnTo>
                        <a:pt x="2454" y="4046"/>
                      </a:lnTo>
                      <a:lnTo>
                        <a:pt x="2458" y="4008"/>
                      </a:lnTo>
                      <a:lnTo>
                        <a:pt x="2460" y="4008"/>
                      </a:lnTo>
                      <a:lnTo>
                        <a:pt x="2462" y="3990"/>
                      </a:lnTo>
                      <a:lnTo>
                        <a:pt x="2466" y="4008"/>
                      </a:lnTo>
                      <a:lnTo>
                        <a:pt x="2468" y="4064"/>
                      </a:lnTo>
                      <a:lnTo>
                        <a:pt x="2471" y="4064"/>
                      </a:lnTo>
                      <a:lnTo>
                        <a:pt x="2474" y="4046"/>
                      </a:lnTo>
                      <a:lnTo>
                        <a:pt x="2477" y="3990"/>
                      </a:lnTo>
                      <a:lnTo>
                        <a:pt x="2479" y="3953"/>
                      </a:lnTo>
                      <a:lnTo>
                        <a:pt x="2483" y="4027"/>
                      </a:lnTo>
                      <a:lnTo>
                        <a:pt x="2485" y="4008"/>
                      </a:lnTo>
                      <a:lnTo>
                        <a:pt x="2488" y="3971"/>
                      </a:lnTo>
                      <a:lnTo>
                        <a:pt x="2491" y="3990"/>
                      </a:lnTo>
                      <a:lnTo>
                        <a:pt x="2494" y="3935"/>
                      </a:lnTo>
                      <a:lnTo>
                        <a:pt x="2496" y="3971"/>
                      </a:lnTo>
                      <a:lnTo>
                        <a:pt x="2500" y="3935"/>
                      </a:lnTo>
                      <a:lnTo>
                        <a:pt x="2502" y="3990"/>
                      </a:lnTo>
                      <a:lnTo>
                        <a:pt x="2505" y="3953"/>
                      </a:lnTo>
                      <a:lnTo>
                        <a:pt x="2508" y="3935"/>
                      </a:lnTo>
                      <a:lnTo>
                        <a:pt x="2511" y="3935"/>
                      </a:lnTo>
                      <a:lnTo>
                        <a:pt x="2513" y="3897"/>
                      </a:lnTo>
                      <a:lnTo>
                        <a:pt x="2517" y="3953"/>
                      </a:lnTo>
                      <a:lnTo>
                        <a:pt x="2519" y="3935"/>
                      </a:lnTo>
                      <a:lnTo>
                        <a:pt x="2522" y="4046"/>
                      </a:lnTo>
                      <a:lnTo>
                        <a:pt x="2525" y="3935"/>
                      </a:lnTo>
                      <a:lnTo>
                        <a:pt x="2528" y="4027"/>
                      </a:lnTo>
                      <a:lnTo>
                        <a:pt x="2530" y="3990"/>
                      </a:lnTo>
                      <a:lnTo>
                        <a:pt x="2534" y="3990"/>
                      </a:lnTo>
                      <a:lnTo>
                        <a:pt x="2536" y="3971"/>
                      </a:lnTo>
                      <a:lnTo>
                        <a:pt x="2539" y="3953"/>
                      </a:lnTo>
                      <a:lnTo>
                        <a:pt x="2542" y="4046"/>
                      </a:lnTo>
                      <a:lnTo>
                        <a:pt x="2545" y="3953"/>
                      </a:lnTo>
                      <a:lnTo>
                        <a:pt x="2547" y="4027"/>
                      </a:lnTo>
                      <a:lnTo>
                        <a:pt x="2550" y="4027"/>
                      </a:lnTo>
                      <a:lnTo>
                        <a:pt x="2553" y="4027"/>
                      </a:lnTo>
                      <a:lnTo>
                        <a:pt x="2555" y="3990"/>
                      </a:lnTo>
                      <a:lnTo>
                        <a:pt x="2559" y="3971"/>
                      </a:lnTo>
                      <a:lnTo>
                        <a:pt x="2561" y="3990"/>
                      </a:lnTo>
                      <a:lnTo>
                        <a:pt x="2564" y="4046"/>
                      </a:lnTo>
                      <a:lnTo>
                        <a:pt x="2567" y="4008"/>
                      </a:lnTo>
                      <a:lnTo>
                        <a:pt x="2570" y="3935"/>
                      </a:lnTo>
                      <a:lnTo>
                        <a:pt x="2572" y="3990"/>
                      </a:lnTo>
                      <a:lnTo>
                        <a:pt x="2576" y="4064"/>
                      </a:lnTo>
                      <a:lnTo>
                        <a:pt x="2578" y="3990"/>
                      </a:lnTo>
                      <a:lnTo>
                        <a:pt x="2581" y="4008"/>
                      </a:lnTo>
                      <a:lnTo>
                        <a:pt x="2584" y="3990"/>
                      </a:lnTo>
                      <a:lnTo>
                        <a:pt x="2587" y="4027"/>
                      </a:lnTo>
                      <a:lnTo>
                        <a:pt x="2589" y="3971"/>
                      </a:lnTo>
                      <a:lnTo>
                        <a:pt x="2593" y="4046"/>
                      </a:lnTo>
                      <a:lnTo>
                        <a:pt x="2595" y="4008"/>
                      </a:lnTo>
                      <a:lnTo>
                        <a:pt x="2598" y="4082"/>
                      </a:lnTo>
                      <a:lnTo>
                        <a:pt x="2601" y="4027"/>
                      </a:lnTo>
                      <a:lnTo>
                        <a:pt x="2604" y="4082"/>
                      </a:lnTo>
                      <a:lnTo>
                        <a:pt x="2606" y="4064"/>
                      </a:lnTo>
                      <a:lnTo>
                        <a:pt x="2610" y="3990"/>
                      </a:lnTo>
                      <a:lnTo>
                        <a:pt x="2612" y="4008"/>
                      </a:lnTo>
                      <a:lnTo>
                        <a:pt x="2615" y="4027"/>
                      </a:lnTo>
                      <a:lnTo>
                        <a:pt x="2618" y="4064"/>
                      </a:lnTo>
                      <a:lnTo>
                        <a:pt x="2621" y="4064"/>
                      </a:lnTo>
                      <a:lnTo>
                        <a:pt x="2623" y="4008"/>
                      </a:lnTo>
                      <a:lnTo>
                        <a:pt x="2627" y="3971"/>
                      </a:lnTo>
                      <a:lnTo>
                        <a:pt x="2629" y="3971"/>
                      </a:lnTo>
                      <a:lnTo>
                        <a:pt x="2632" y="4008"/>
                      </a:lnTo>
                      <a:lnTo>
                        <a:pt x="2635" y="4008"/>
                      </a:lnTo>
                      <a:lnTo>
                        <a:pt x="2638" y="4027"/>
                      </a:lnTo>
                      <a:lnTo>
                        <a:pt x="2640" y="3953"/>
                      </a:lnTo>
                      <a:lnTo>
                        <a:pt x="2644" y="3990"/>
                      </a:lnTo>
                      <a:lnTo>
                        <a:pt x="2646" y="3971"/>
                      </a:lnTo>
                      <a:lnTo>
                        <a:pt x="2648" y="4008"/>
                      </a:lnTo>
                      <a:lnTo>
                        <a:pt x="2652" y="3990"/>
                      </a:lnTo>
                      <a:lnTo>
                        <a:pt x="2654" y="3971"/>
                      </a:lnTo>
                      <a:lnTo>
                        <a:pt x="2657" y="3990"/>
                      </a:lnTo>
                      <a:lnTo>
                        <a:pt x="2660" y="3990"/>
                      </a:lnTo>
                      <a:lnTo>
                        <a:pt x="2663" y="3990"/>
                      </a:lnTo>
                      <a:lnTo>
                        <a:pt x="2665" y="3990"/>
                      </a:lnTo>
                      <a:lnTo>
                        <a:pt x="2669" y="4046"/>
                      </a:lnTo>
                      <a:lnTo>
                        <a:pt x="2671" y="4027"/>
                      </a:lnTo>
                      <a:lnTo>
                        <a:pt x="2674" y="4046"/>
                      </a:lnTo>
                      <a:lnTo>
                        <a:pt x="2677" y="4008"/>
                      </a:lnTo>
                      <a:lnTo>
                        <a:pt x="2680" y="3990"/>
                      </a:lnTo>
                      <a:lnTo>
                        <a:pt x="2682" y="4027"/>
                      </a:lnTo>
                      <a:lnTo>
                        <a:pt x="2686" y="4046"/>
                      </a:lnTo>
                      <a:lnTo>
                        <a:pt x="2688" y="4064"/>
                      </a:lnTo>
                      <a:lnTo>
                        <a:pt x="2691" y="3953"/>
                      </a:lnTo>
                      <a:lnTo>
                        <a:pt x="2694" y="4027"/>
                      </a:lnTo>
                      <a:lnTo>
                        <a:pt x="2697" y="4027"/>
                      </a:lnTo>
                      <a:lnTo>
                        <a:pt x="2699" y="4027"/>
                      </a:lnTo>
                      <a:lnTo>
                        <a:pt x="2703" y="3990"/>
                      </a:lnTo>
                      <a:lnTo>
                        <a:pt x="2705" y="3971"/>
                      </a:lnTo>
                      <a:lnTo>
                        <a:pt x="2708" y="4027"/>
                      </a:lnTo>
                      <a:lnTo>
                        <a:pt x="2711" y="4046"/>
                      </a:lnTo>
                      <a:lnTo>
                        <a:pt x="2714" y="4046"/>
                      </a:lnTo>
                      <a:lnTo>
                        <a:pt x="2716" y="4027"/>
                      </a:lnTo>
                      <a:lnTo>
                        <a:pt x="2720" y="4008"/>
                      </a:lnTo>
                      <a:lnTo>
                        <a:pt x="2722" y="4027"/>
                      </a:lnTo>
                      <a:lnTo>
                        <a:pt x="2725" y="4027"/>
                      </a:lnTo>
                      <a:lnTo>
                        <a:pt x="2728" y="4008"/>
                      </a:lnTo>
                      <a:lnTo>
                        <a:pt x="2731" y="4046"/>
                      </a:lnTo>
                      <a:lnTo>
                        <a:pt x="2733" y="4046"/>
                      </a:lnTo>
                      <a:lnTo>
                        <a:pt x="2737" y="4027"/>
                      </a:lnTo>
                      <a:lnTo>
                        <a:pt x="2739" y="4008"/>
                      </a:lnTo>
                      <a:lnTo>
                        <a:pt x="2742" y="4046"/>
                      </a:lnTo>
                      <a:lnTo>
                        <a:pt x="2745" y="3990"/>
                      </a:lnTo>
                      <a:lnTo>
                        <a:pt x="2747" y="3917"/>
                      </a:lnTo>
                      <a:lnTo>
                        <a:pt x="2750" y="3990"/>
                      </a:lnTo>
                      <a:lnTo>
                        <a:pt x="2753" y="4008"/>
                      </a:lnTo>
                      <a:lnTo>
                        <a:pt x="2756" y="3990"/>
                      </a:lnTo>
                      <a:lnTo>
                        <a:pt x="2758" y="4008"/>
                      </a:lnTo>
                      <a:lnTo>
                        <a:pt x="2762" y="4008"/>
                      </a:lnTo>
                      <a:lnTo>
                        <a:pt x="2764" y="3971"/>
                      </a:lnTo>
                      <a:lnTo>
                        <a:pt x="2767" y="4008"/>
                      </a:lnTo>
                      <a:lnTo>
                        <a:pt x="2770" y="3990"/>
                      </a:lnTo>
                      <a:lnTo>
                        <a:pt x="2773" y="3953"/>
                      </a:lnTo>
                      <a:lnTo>
                        <a:pt x="2775" y="3971"/>
                      </a:lnTo>
                      <a:lnTo>
                        <a:pt x="2779" y="4008"/>
                      </a:lnTo>
                      <a:lnTo>
                        <a:pt x="2781" y="4008"/>
                      </a:lnTo>
                      <a:lnTo>
                        <a:pt x="2784" y="4027"/>
                      </a:lnTo>
                      <a:lnTo>
                        <a:pt x="2787" y="4008"/>
                      </a:lnTo>
                      <a:lnTo>
                        <a:pt x="2790" y="4027"/>
                      </a:lnTo>
                      <a:lnTo>
                        <a:pt x="2792" y="3953"/>
                      </a:lnTo>
                      <a:lnTo>
                        <a:pt x="2796" y="3971"/>
                      </a:lnTo>
                      <a:lnTo>
                        <a:pt x="2798" y="4008"/>
                      </a:lnTo>
                      <a:lnTo>
                        <a:pt x="2801" y="4008"/>
                      </a:lnTo>
                      <a:lnTo>
                        <a:pt x="2804" y="3971"/>
                      </a:lnTo>
                      <a:lnTo>
                        <a:pt x="2807" y="3971"/>
                      </a:lnTo>
                      <a:lnTo>
                        <a:pt x="2809" y="3971"/>
                      </a:lnTo>
                      <a:lnTo>
                        <a:pt x="2813" y="3971"/>
                      </a:lnTo>
                      <a:lnTo>
                        <a:pt x="2815" y="3990"/>
                      </a:lnTo>
                      <a:lnTo>
                        <a:pt x="2818" y="3990"/>
                      </a:lnTo>
                      <a:lnTo>
                        <a:pt x="2821" y="4008"/>
                      </a:lnTo>
                      <a:lnTo>
                        <a:pt x="2824" y="4082"/>
                      </a:lnTo>
                      <a:lnTo>
                        <a:pt x="2826" y="4027"/>
                      </a:lnTo>
                      <a:lnTo>
                        <a:pt x="2830" y="4046"/>
                      </a:lnTo>
                      <a:lnTo>
                        <a:pt x="2832" y="4027"/>
                      </a:lnTo>
                      <a:lnTo>
                        <a:pt x="2835" y="4064"/>
                      </a:lnTo>
                      <a:lnTo>
                        <a:pt x="2838" y="4064"/>
                      </a:lnTo>
                      <a:lnTo>
                        <a:pt x="2841" y="3990"/>
                      </a:lnTo>
                      <a:lnTo>
                        <a:pt x="2843" y="4027"/>
                      </a:lnTo>
                      <a:lnTo>
                        <a:pt x="2847" y="4027"/>
                      </a:lnTo>
                      <a:lnTo>
                        <a:pt x="2849" y="4046"/>
                      </a:lnTo>
                      <a:lnTo>
                        <a:pt x="2852" y="4046"/>
                      </a:lnTo>
                      <a:lnTo>
                        <a:pt x="2855" y="3953"/>
                      </a:lnTo>
                      <a:lnTo>
                        <a:pt x="2858" y="4027"/>
                      </a:lnTo>
                      <a:lnTo>
                        <a:pt x="2860" y="4008"/>
                      </a:lnTo>
                      <a:lnTo>
                        <a:pt x="2863" y="4008"/>
                      </a:lnTo>
                      <a:lnTo>
                        <a:pt x="2866" y="3953"/>
                      </a:lnTo>
                      <a:lnTo>
                        <a:pt x="2868" y="3990"/>
                      </a:lnTo>
                      <a:lnTo>
                        <a:pt x="2872" y="3953"/>
                      </a:lnTo>
                      <a:lnTo>
                        <a:pt x="2874" y="4008"/>
                      </a:lnTo>
                      <a:lnTo>
                        <a:pt x="2877" y="4008"/>
                      </a:lnTo>
                      <a:lnTo>
                        <a:pt x="2880" y="3990"/>
                      </a:lnTo>
                      <a:lnTo>
                        <a:pt x="2883" y="3990"/>
                      </a:lnTo>
                      <a:lnTo>
                        <a:pt x="2885" y="3990"/>
                      </a:lnTo>
                      <a:lnTo>
                        <a:pt x="2889" y="4008"/>
                      </a:lnTo>
                      <a:lnTo>
                        <a:pt x="2891" y="4064"/>
                      </a:lnTo>
                      <a:lnTo>
                        <a:pt x="2894" y="3953"/>
                      </a:lnTo>
                      <a:lnTo>
                        <a:pt x="2897" y="3990"/>
                      </a:lnTo>
                      <a:lnTo>
                        <a:pt x="2900" y="3990"/>
                      </a:lnTo>
                      <a:lnTo>
                        <a:pt x="2902" y="4027"/>
                      </a:lnTo>
                      <a:lnTo>
                        <a:pt x="2906" y="3990"/>
                      </a:lnTo>
                      <a:lnTo>
                        <a:pt x="2908" y="3990"/>
                      </a:lnTo>
                      <a:lnTo>
                        <a:pt x="2911" y="4027"/>
                      </a:lnTo>
                      <a:lnTo>
                        <a:pt x="2914" y="4027"/>
                      </a:lnTo>
                      <a:lnTo>
                        <a:pt x="2917" y="4027"/>
                      </a:lnTo>
                      <a:lnTo>
                        <a:pt x="2919" y="4046"/>
                      </a:lnTo>
                      <a:lnTo>
                        <a:pt x="2923" y="4027"/>
                      </a:lnTo>
                      <a:lnTo>
                        <a:pt x="2925" y="3917"/>
                      </a:lnTo>
                      <a:lnTo>
                        <a:pt x="2928" y="4008"/>
                      </a:lnTo>
                      <a:lnTo>
                        <a:pt x="2931" y="4027"/>
                      </a:lnTo>
                      <a:lnTo>
                        <a:pt x="2934" y="4027"/>
                      </a:lnTo>
                      <a:lnTo>
                        <a:pt x="2936" y="3971"/>
                      </a:lnTo>
                      <a:lnTo>
                        <a:pt x="2940" y="3935"/>
                      </a:lnTo>
                      <a:lnTo>
                        <a:pt x="2942" y="4027"/>
                      </a:lnTo>
                      <a:lnTo>
                        <a:pt x="2945" y="4027"/>
                      </a:lnTo>
                      <a:lnTo>
                        <a:pt x="2948" y="4008"/>
                      </a:lnTo>
                      <a:lnTo>
                        <a:pt x="2951" y="4027"/>
                      </a:lnTo>
                      <a:lnTo>
                        <a:pt x="2953" y="4064"/>
                      </a:lnTo>
                      <a:lnTo>
                        <a:pt x="2957" y="4008"/>
                      </a:lnTo>
                      <a:lnTo>
                        <a:pt x="2959" y="4046"/>
                      </a:lnTo>
                      <a:lnTo>
                        <a:pt x="2962" y="4008"/>
                      </a:lnTo>
                      <a:lnTo>
                        <a:pt x="2965" y="3990"/>
                      </a:lnTo>
                      <a:lnTo>
                        <a:pt x="2968" y="3971"/>
                      </a:lnTo>
                      <a:lnTo>
                        <a:pt x="2970" y="4046"/>
                      </a:lnTo>
                      <a:lnTo>
                        <a:pt x="2974" y="4046"/>
                      </a:lnTo>
                      <a:lnTo>
                        <a:pt x="2976" y="4046"/>
                      </a:lnTo>
                      <a:lnTo>
                        <a:pt x="2979" y="4008"/>
                      </a:lnTo>
                      <a:lnTo>
                        <a:pt x="2982" y="4046"/>
                      </a:lnTo>
                      <a:lnTo>
                        <a:pt x="2984" y="4046"/>
                      </a:lnTo>
                      <a:lnTo>
                        <a:pt x="2987" y="4046"/>
                      </a:lnTo>
                      <a:lnTo>
                        <a:pt x="2990" y="3971"/>
                      </a:lnTo>
                      <a:lnTo>
                        <a:pt x="2993" y="4008"/>
                      </a:lnTo>
                      <a:lnTo>
                        <a:pt x="2995" y="3990"/>
                      </a:lnTo>
                      <a:lnTo>
                        <a:pt x="2999" y="4027"/>
                      </a:lnTo>
                      <a:lnTo>
                        <a:pt x="3001" y="4008"/>
                      </a:lnTo>
                      <a:lnTo>
                        <a:pt x="3004" y="3990"/>
                      </a:lnTo>
                      <a:lnTo>
                        <a:pt x="3007" y="3953"/>
                      </a:lnTo>
                      <a:lnTo>
                        <a:pt x="3010" y="3971"/>
                      </a:lnTo>
                      <a:lnTo>
                        <a:pt x="3012" y="3953"/>
                      </a:lnTo>
                      <a:lnTo>
                        <a:pt x="3016" y="4008"/>
                      </a:lnTo>
                      <a:lnTo>
                        <a:pt x="3018" y="3917"/>
                      </a:lnTo>
                      <a:lnTo>
                        <a:pt x="3021" y="3953"/>
                      </a:lnTo>
                      <a:lnTo>
                        <a:pt x="3024" y="3971"/>
                      </a:lnTo>
                      <a:lnTo>
                        <a:pt x="3027" y="3990"/>
                      </a:lnTo>
                      <a:lnTo>
                        <a:pt x="3029" y="3935"/>
                      </a:lnTo>
                      <a:lnTo>
                        <a:pt x="3033" y="3935"/>
                      </a:lnTo>
                      <a:lnTo>
                        <a:pt x="3035" y="3861"/>
                      </a:lnTo>
                      <a:lnTo>
                        <a:pt x="3038" y="3861"/>
                      </a:lnTo>
                      <a:lnTo>
                        <a:pt x="3041" y="3897"/>
                      </a:lnTo>
                      <a:lnTo>
                        <a:pt x="3044" y="3935"/>
                      </a:lnTo>
                      <a:lnTo>
                        <a:pt x="3046" y="3953"/>
                      </a:lnTo>
                      <a:lnTo>
                        <a:pt x="3050" y="3953"/>
                      </a:lnTo>
                      <a:lnTo>
                        <a:pt x="3052" y="3990"/>
                      </a:lnTo>
                      <a:lnTo>
                        <a:pt x="3055" y="4008"/>
                      </a:lnTo>
                      <a:lnTo>
                        <a:pt x="3058" y="3990"/>
                      </a:lnTo>
                      <a:lnTo>
                        <a:pt x="3061" y="3953"/>
                      </a:lnTo>
                      <a:lnTo>
                        <a:pt x="3063" y="3935"/>
                      </a:lnTo>
                      <a:lnTo>
                        <a:pt x="3067" y="3990"/>
                      </a:lnTo>
                      <a:lnTo>
                        <a:pt x="3069" y="4008"/>
                      </a:lnTo>
                      <a:lnTo>
                        <a:pt x="3072" y="3953"/>
                      </a:lnTo>
                      <a:lnTo>
                        <a:pt x="3075" y="3953"/>
                      </a:lnTo>
                      <a:lnTo>
                        <a:pt x="3078" y="3990"/>
                      </a:lnTo>
                      <a:lnTo>
                        <a:pt x="3080" y="3971"/>
                      </a:lnTo>
                      <a:lnTo>
                        <a:pt x="3084" y="3971"/>
                      </a:lnTo>
                      <a:lnTo>
                        <a:pt x="3086" y="3935"/>
                      </a:lnTo>
                      <a:lnTo>
                        <a:pt x="3089" y="3990"/>
                      </a:lnTo>
                      <a:lnTo>
                        <a:pt x="3092" y="3917"/>
                      </a:lnTo>
                      <a:lnTo>
                        <a:pt x="3095" y="3990"/>
                      </a:lnTo>
                      <a:lnTo>
                        <a:pt x="3097" y="3861"/>
                      </a:lnTo>
                      <a:lnTo>
                        <a:pt x="3101" y="3971"/>
                      </a:lnTo>
                      <a:lnTo>
                        <a:pt x="3103" y="3953"/>
                      </a:lnTo>
                      <a:lnTo>
                        <a:pt x="3106" y="4008"/>
                      </a:lnTo>
                      <a:lnTo>
                        <a:pt x="3109" y="3917"/>
                      </a:lnTo>
                      <a:lnTo>
                        <a:pt x="3112" y="3990"/>
                      </a:lnTo>
                      <a:lnTo>
                        <a:pt x="3114" y="3935"/>
                      </a:lnTo>
                      <a:lnTo>
                        <a:pt x="3118" y="3971"/>
                      </a:lnTo>
                      <a:lnTo>
                        <a:pt x="3120" y="4008"/>
                      </a:lnTo>
                      <a:lnTo>
                        <a:pt x="3123" y="3971"/>
                      </a:lnTo>
                      <a:lnTo>
                        <a:pt x="3126" y="3935"/>
                      </a:lnTo>
                      <a:lnTo>
                        <a:pt x="3128" y="3935"/>
                      </a:lnTo>
                      <a:lnTo>
                        <a:pt x="3131" y="3971"/>
                      </a:lnTo>
                      <a:lnTo>
                        <a:pt x="3134" y="3990"/>
                      </a:lnTo>
                      <a:lnTo>
                        <a:pt x="3137" y="3935"/>
                      </a:lnTo>
                      <a:lnTo>
                        <a:pt x="3139" y="3897"/>
                      </a:lnTo>
                      <a:lnTo>
                        <a:pt x="3143" y="3824"/>
                      </a:lnTo>
                      <a:lnTo>
                        <a:pt x="3145" y="3492"/>
                      </a:lnTo>
                      <a:lnTo>
                        <a:pt x="3148" y="3085"/>
                      </a:lnTo>
                      <a:lnTo>
                        <a:pt x="3151" y="2401"/>
                      </a:lnTo>
                      <a:lnTo>
                        <a:pt x="3154" y="1219"/>
                      </a:lnTo>
                      <a:lnTo>
                        <a:pt x="3156" y="130"/>
                      </a:lnTo>
                      <a:lnTo>
                        <a:pt x="3160" y="0"/>
                      </a:lnTo>
                      <a:lnTo>
                        <a:pt x="3162" y="444"/>
                      </a:lnTo>
                      <a:lnTo>
                        <a:pt x="3165" y="1460"/>
                      </a:lnTo>
                      <a:lnTo>
                        <a:pt x="3168" y="2180"/>
                      </a:lnTo>
                      <a:lnTo>
                        <a:pt x="3171" y="2439"/>
                      </a:lnTo>
                      <a:lnTo>
                        <a:pt x="3173" y="2771"/>
                      </a:lnTo>
                      <a:lnTo>
                        <a:pt x="3177" y="3029"/>
                      </a:lnTo>
                      <a:lnTo>
                        <a:pt x="3179" y="3325"/>
                      </a:lnTo>
                      <a:lnTo>
                        <a:pt x="3182" y="3547"/>
                      </a:lnTo>
                      <a:lnTo>
                        <a:pt x="3185" y="3676"/>
                      </a:lnTo>
                      <a:lnTo>
                        <a:pt x="3188" y="3657"/>
                      </a:lnTo>
                      <a:lnTo>
                        <a:pt x="3190" y="3657"/>
                      </a:lnTo>
                      <a:lnTo>
                        <a:pt x="3194" y="3732"/>
                      </a:lnTo>
                      <a:lnTo>
                        <a:pt x="3196" y="3768"/>
                      </a:lnTo>
                      <a:lnTo>
                        <a:pt x="3199" y="3861"/>
                      </a:lnTo>
                      <a:lnTo>
                        <a:pt x="3202" y="3806"/>
                      </a:lnTo>
                      <a:lnTo>
                        <a:pt x="3205" y="3953"/>
                      </a:lnTo>
                      <a:lnTo>
                        <a:pt x="3207" y="3953"/>
                      </a:lnTo>
                      <a:lnTo>
                        <a:pt x="3211" y="3861"/>
                      </a:lnTo>
                      <a:lnTo>
                        <a:pt x="3213" y="3953"/>
                      </a:lnTo>
                      <a:lnTo>
                        <a:pt x="3216" y="3842"/>
                      </a:lnTo>
                      <a:lnTo>
                        <a:pt x="3219" y="3861"/>
                      </a:lnTo>
                      <a:lnTo>
                        <a:pt x="3222" y="3935"/>
                      </a:lnTo>
                      <a:lnTo>
                        <a:pt x="3224" y="3897"/>
                      </a:lnTo>
                      <a:lnTo>
                        <a:pt x="3228" y="3897"/>
                      </a:lnTo>
                      <a:lnTo>
                        <a:pt x="3230" y="3935"/>
                      </a:lnTo>
                      <a:lnTo>
                        <a:pt x="3234" y="3917"/>
                      </a:lnTo>
                      <a:lnTo>
                        <a:pt x="3236" y="3879"/>
                      </a:lnTo>
                      <a:lnTo>
                        <a:pt x="3239" y="3861"/>
                      </a:lnTo>
                      <a:lnTo>
                        <a:pt x="3241" y="3953"/>
                      </a:lnTo>
                      <a:lnTo>
                        <a:pt x="3245" y="3897"/>
                      </a:lnTo>
                      <a:lnTo>
                        <a:pt x="3247" y="3935"/>
                      </a:lnTo>
                      <a:lnTo>
                        <a:pt x="3251" y="3935"/>
                      </a:lnTo>
                      <a:lnTo>
                        <a:pt x="3253" y="3990"/>
                      </a:lnTo>
                      <a:lnTo>
                        <a:pt x="3256" y="3953"/>
                      </a:lnTo>
                      <a:lnTo>
                        <a:pt x="3258" y="3917"/>
                      </a:lnTo>
                      <a:lnTo>
                        <a:pt x="3262" y="3879"/>
                      </a:lnTo>
                      <a:lnTo>
                        <a:pt x="3264" y="3953"/>
                      </a:lnTo>
                      <a:lnTo>
                        <a:pt x="3268" y="3879"/>
                      </a:lnTo>
                      <a:lnTo>
                        <a:pt x="3270" y="3897"/>
                      </a:lnTo>
                      <a:lnTo>
                        <a:pt x="3273" y="3713"/>
                      </a:lnTo>
                      <a:lnTo>
                        <a:pt x="3275" y="3547"/>
                      </a:lnTo>
                      <a:lnTo>
                        <a:pt x="3279" y="3140"/>
                      </a:lnTo>
                      <a:lnTo>
                        <a:pt x="3281" y="2864"/>
                      </a:lnTo>
                      <a:lnTo>
                        <a:pt x="3285" y="2401"/>
                      </a:lnTo>
                      <a:lnTo>
                        <a:pt x="3287" y="2032"/>
                      </a:lnTo>
                      <a:lnTo>
                        <a:pt x="3290" y="2161"/>
                      </a:lnTo>
                      <a:lnTo>
                        <a:pt x="3292" y="2586"/>
                      </a:lnTo>
                      <a:lnTo>
                        <a:pt x="3296" y="2974"/>
                      </a:lnTo>
                      <a:lnTo>
                        <a:pt x="3298" y="3140"/>
                      </a:lnTo>
                      <a:lnTo>
                        <a:pt x="3302" y="3362"/>
                      </a:lnTo>
                      <a:lnTo>
                        <a:pt x="3304" y="3492"/>
                      </a:lnTo>
                      <a:lnTo>
                        <a:pt x="3307" y="3657"/>
                      </a:lnTo>
                      <a:lnTo>
                        <a:pt x="3309" y="3768"/>
                      </a:lnTo>
                      <a:lnTo>
                        <a:pt x="3312" y="3806"/>
                      </a:lnTo>
                      <a:lnTo>
                        <a:pt x="3315" y="3786"/>
                      </a:lnTo>
                      <a:lnTo>
                        <a:pt x="3317" y="3861"/>
                      </a:lnTo>
                      <a:lnTo>
                        <a:pt x="3321" y="3917"/>
                      </a:lnTo>
                      <a:lnTo>
                        <a:pt x="3323" y="3842"/>
                      </a:lnTo>
                      <a:lnTo>
                        <a:pt x="3327" y="3953"/>
                      </a:lnTo>
                      <a:lnTo>
                        <a:pt x="3329" y="3897"/>
                      </a:lnTo>
                      <a:lnTo>
                        <a:pt x="3332" y="3842"/>
                      </a:lnTo>
                      <a:lnTo>
                        <a:pt x="3334" y="3824"/>
                      </a:lnTo>
                      <a:lnTo>
                        <a:pt x="3338" y="3897"/>
                      </a:lnTo>
                      <a:lnTo>
                        <a:pt x="3340" y="3953"/>
                      </a:lnTo>
                      <a:lnTo>
                        <a:pt x="3344" y="3990"/>
                      </a:lnTo>
                      <a:lnTo>
                        <a:pt x="3346" y="3917"/>
                      </a:lnTo>
                      <a:lnTo>
                        <a:pt x="3349" y="4008"/>
                      </a:lnTo>
                      <a:lnTo>
                        <a:pt x="3351" y="3953"/>
                      </a:lnTo>
                      <a:lnTo>
                        <a:pt x="3355" y="4008"/>
                      </a:lnTo>
                      <a:lnTo>
                        <a:pt x="3357" y="3935"/>
                      </a:lnTo>
                      <a:lnTo>
                        <a:pt x="3361" y="3917"/>
                      </a:lnTo>
                      <a:lnTo>
                        <a:pt x="3363" y="3990"/>
                      </a:lnTo>
                      <a:lnTo>
                        <a:pt x="3366" y="3935"/>
                      </a:lnTo>
                      <a:lnTo>
                        <a:pt x="3368" y="3917"/>
                      </a:lnTo>
                      <a:lnTo>
                        <a:pt x="3372" y="3935"/>
                      </a:lnTo>
                      <a:lnTo>
                        <a:pt x="3374" y="3990"/>
                      </a:lnTo>
                      <a:lnTo>
                        <a:pt x="3378" y="4008"/>
                      </a:lnTo>
                      <a:lnTo>
                        <a:pt x="3380" y="3971"/>
                      </a:lnTo>
                      <a:lnTo>
                        <a:pt x="3383" y="3953"/>
                      </a:lnTo>
                      <a:lnTo>
                        <a:pt x="3385" y="3917"/>
                      </a:lnTo>
                      <a:lnTo>
                        <a:pt x="3389" y="3953"/>
                      </a:lnTo>
                      <a:lnTo>
                        <a:pt x="3391" y="3953"/>
                      </a:lnTo>
                      <a:lnTo>
                        <a:pt x="3395" y="3935"/>
                      </a:lnTo>
                      <a:lnTo>
                        <a:pt x="3397" y="3879"/>
                      </a:lnTo>
                      <a:lnTo>
                        <a:pt x="3400" y="3806"/>
                      </a:lnTo>
                      <a:lnTo>
                        <a:pt x="3403" y="3750"/>
                      </a:lnTo>
                      <a:lnTo>
                        <a:pt x="3406" y="3695"/>
                      </a:lnTo>
                      <a:lnTo>
                        <a:pt x="3408" y="3510"/>
                      </a:lnTo>
                      <a:lnTo>
                        <a:pt x="3412" y="3362"/>
                      </a:lnTo>
                      <a:lnTo>
                        <a:pt x="3414" y="3251"/>
                      </a:lnTo>
                      <a:lnTo>
                        <a:pt x="3417" y="3233"/>
                      </a:lnTo>
                      <a:lnTo>
                        <a:pt x="3420" y="3399"/>
                      </a:lnTo>
                      <a:lnTo>
                        <a:pt x="3423" y="3565"/>
                      </a:lnTo>
                      <a:lnTo>
                        <a:pt x="3425" y="3657"/>
                      </a:lnTo>
                      <a:lnTo>
                        <a:pt x="3429" y="3732"/>
                      </a:lnTo>
                      <a:lnTo>
                        <a:pt x="3431" y="3786"/>
                      </a:lnTo>
                      <a:lnTo>
                        <a:pt x="3434" y="3861"/>
                      </a:lnTo>
                      <a:lnTo>
                        <a:pt x="3437" y="3879"/>
                      </a:lnTo>
                      <a:lnTo>
                        <a:pt x="3440" y="3861"/>
                      </a:lnTo>
                      <a:lnTo>
                        <a:pt x="3442" y="3897"/>
                      </a:lnTo>
                      <a:lnTo>
                        <a:pt x="3446" y="3917"/>
                      </a:lnTo>
                      <a:lnTo>
                        <a:pt x="3448" y="3861"/>
                      </a:lnTo>
                      <a:lnTo>
                        <a:pt x="3451" y="3897"/>
                      </a:lnTo>
                      <a:lnTo>
                        <a:pt x="3454" y="3917"/>
                      </a:lnTo>
                      <a:lnTo>
                        <a:pt x="3457" y="3971"/>
                      </a:lnTo>
                      <a:lnTo>
                        <a:pt x="3459" y="3917"/>
                      </a:lnTo>
                      <a:lnTo>
                        <a:pt x="3463" y="3971"/>
                      </a:lnTo>
                      <a:lnTo>
                        <a:pt x="3465" y="3917"/>
                      </a:lnTo>
                      <a:lnTo>
                        <a:pt x="3468" y="3935"/>
                      </a:lnTo>
                      <a:lnTo>
                        <a:pt x="3471" y="3879"/>
                      </a:lnTo>
                      <a:lnTo>
                        <a:pt x="3474" y="3879"/>
                      </a:lnTo>
                      <a:lnTo>
                        <a:pt x="3476" y="3897"/>
                      </a:lnTo>
                      <a:lnTo>
                        <a:pt x="3480" y="3917"/>
                      </a:lnTo>
                      <a:lnTo>
                        <a:pt x="3482" y="3879"/>
                      </a:lnTo>
                      <a:lnTo>
                        <a:pt x="3485" y="3935"/>
                      </a:lnTo>
                      <a:lnTo>
                        <a:pt x="3488" y="3917"/>
                      </a:lnTo>
                      <a:lnTo>
                        <a:pt x="3491" y="4008"/>
                      </a:lnTo>
                      <a:lnTo>
                        <a:pt x="3493" y="3971"/>
                      </a:lnTo>
                      <a:lnTo>
                        <a:pt x="3497" y="3990"/>
                      </a:lnTo>
                      <a:lnTo>
                        <a:pt x="3499" y="4008"/>
                      </a:lnTo>
                      <a:lnTo>
                        <a:pt x="3502" y="4008"/>
                      </a:lnTo>
                      <a:lnTo>
                        <a:pt x="3505" y="3990"/>
                      </a:lnTo>
                      <a:lnTo>
                        <a:pt x="3508" y="4008"/>
                      </a:lnTo>
                      <a:lnTo>
                        <a:pt x="3510" y="3990"/>
                      </a:lnTo>
                      <a:lnTo>
                        <a:pt x="3514" y="3971"/>
                      </a:lnTo>
                      <a:lnTo>
                        <a:pt x="3516" y="3953"/>
                      </a:lnTo>
                      <a:lnTo>
                        <a:pt x="3519" y="3935"/>
                      </a:lnTo>
                      <a:lnTo>
                        <a:pt x="3522" y="3953"/>
                      </a:lnTo>
                      <a:lnTo>
                        <a:pt x="3525" y="3953"/>
                      </a:lnTo>
                      <a:lnTo>
                        <a:pt x="3527" y="3897"/>
                      </a:lnTo>
                      <a:lnTo>
                        <a:pt x="3531" y="3879"/>
                      </a:lnTo>
                      <a:lnTo>
                        <a:pt x="3533" y="3879"/>
                      </a:lnTo>
                      <a:lnTo>
                        <a:pt x="3536" y="3897"/>
                      </a:lnTo>
                      <a:lnTo>
                        <a:pt x="3539" y="3897"/>
                      </a:lnTo>
                      <a:lnTo>
                        <a:pt x="3542" y="3824"/>
                      </a:lnTo>
                      <a:lnTo>
                        <a:pt x="3544" y="3861"/>
                      </a:lnTo>
                      <a:lnTo>
                        <a:pt x="3548" y="3824"/>
                      </a:lnTo>
                      <a:lnTo>
                        <a:pt x="3550" y="3879"/>
                      </a:lnTo>
                      <a:lnTo>
                        <a:pt x="3553" y="3824"/>
                      </a:lnTo>
                      <a:lnTo>
                        <a:pt x="3556" y="3824"/>
                      </a:lnTo>
                      <a:lnTo>
                        <a:pt x="3559" y="3879"/>
                      </a:lnTo>
                      <a:lnTo>
                        <a:pt x="3561" y="3917"/>
                      </a:lnTo>
                      <a:lnTo>
                        <a:pt x="3565" y="3897"/>
                      </a:lnTo>
                      <a:lnTo>
                        <a:pt x="3567" y="4008"/>
                      </a:lnTo>
                      <a:lnTo>
                        <a:pt x="3569" y="4027"/>
                      </a:lnTo>
                      <a:lnTo>
                        <a:pt x="3573" y="4027"/>
                      </a:lnTo>
                      <a:lnTo>
                        <a:pt x="3575" y="3990"/>
                      </a:lnTo>
                      <a:lnTo>
                        <a:pt x="3578" y="3953"/>
                      </a:lnTo>
                      <a:lnTo>
                        <a:pt x="3581" y="4008"/>
                      </a:lnTo>
                      <a:lnTo>
                        <a:pt x="3584" y="3953"/>
                      </a:lnTo>
                      <a:lnTo>
                        <a:pt x="3586" y="3953"/>
                      </a:lnTo>
                      <a:lnTo>
                        <a:pt x="3590" y="3917"/>
                      </a:lnTo>
                      <a:lnTo>
                        <a:pt x="3592" y="3971"/>
                      </a:lnTo>
                      <a:lnTo>
                        <a:pt x="3595" y="3953"/>
                      </a:lnTo>
                      <a:lnTo>
                        <a:pt x="3598" y="3917"/>
                      </a:lnTo>
                      <a:lnTo>
                        <a:pt x="3601" y="3917"/>
                      </a:lnTo>
                      <a:lnTo>
                        <a:pt x="3603" y="3990"/>
                      </a:lnTo>
                      <a:lnTo>
                        <a:pt x="3607" y="4008"/>
                      </a:lnTo>
                      <a:lnTo>
                        <a:pt x="3609" y="4008"/>
                      </a:lnTo>
                      <a:lnTo>
                        <a:pt x="3612" y="4008"/>
                      </a:lnTo>
                      <a:lnTo>
                        <a:pt x="3615" y="4008"/>
                      </a:lnTo>
                      <a:lnTo>
                        <a:pt x="3618" y="4046"/>
                      </a:lnTo>
                      <a:lnTo>
                        <a:pt x="3620" y="3935"/>
                      </a:lnTo>
                      <a:lnTo>
                        <a:pt x="3624" y="4046"/>
                      </a:lnTo>
                      <a:lnTo>
                        <a:pt x="3626" y="4027"/>
                      </a:lnTo>
                      <a:lnTo>
                        <a:pt x="3629" y="4027"/>
                      </a:lnTo>
                      <a:lnTo>
                        <a:pt x="3632" y="4027"/>
                      </a:lnTo>
                      <a:lnTo>
                        <a:pt x="3635" y="4027"/>
                      </a:lnTo>
                      <a:lnTo>
                        <a:pt x="3637" y="4008"/>
                      </a:lnTo>
                      <a:lnTo>
                        <a:pt x="3641" y="3971"/>
                      </a:lnTo>
                      <a:lnTo>
                        <a:pt x="3643" y="3990"/>
                      </a:lnTo>
                      <a:lnTo>
                        <a:pt x="3646" y="3971"/>
                      </a:lnTo>
                      <a:lnTo>
                        <a:pt x="3649" y="3971"/>
                      </a:lnTo>
                      <a:lnTo>
                        <a:pt x="3652" y="3917"/>
                      </a:lnTo>
                      <a:lnTo>
                        <a:pt x="3654" y="4027"/>
                      </a:lnTo>
                      <a:lnTo>
                        <a:pt x="3658" y="3897"/>
                      </a:lnTo>
                      <a:lnTo>
                        <a:pt x="3660" y="3990"/>
                      </a:lnTo>
                      <a:lnTo>
                        <a:pt x="3663" y="3953"/>
                      </a:lnTo>
                      <a:lnTo>
                        <a:pt x="3666" y="3971"/>
                      </a:lnTo>
                      <a:lnTo>
                        <a:pt x="3669" y="3824"/>
                      </a:lnTo>
                      <a:lnTo>
                        <a:pt x="3671" y="3879"/>
                      </a:lnTo>
                      <a:lnTo>
                        <a:pt x="3675" y="3971"/>
                      </a:lnTo>
                      <a:lnTo>
                        <a:pt x="3677" y="3990"/>
                      </a:lnTo>
                      <a:lnTo>
                        <a:pt x="3680" y="3990"/>
                      </a:lnTo>
                      <a:lnTo>
                        <a:pt x="3683" y="4027"/>
                      </a:lnTo>
                      <a:lnTo>
                        <a:pt x="3686" y="3990"/>
                      </a:lnTo>
                      <a:lnTo>
                        <a:pt x="3688" y="4008"/>
                      </a:lnTo>
                      <a:lnTo>
                        <a:pt x="3692" y="3971"/>
                      </a:lnTo>
                      <a:lnTo>
                        <a:pt x="3694" y="4027"/>
                      </a:lnTo>
                      <a:lnTo>
                        <a:pt x="3697" y="4008"/>
                      </a:lnTo>
                      <a:lnTo>
                        <a:pt x="3700" y="4008"/>
                      </a:lnTo>
                      <a:lnTo>
                        <a:pt x="3703" y="4008"/>
                      </a:lnTo>
                      <a:lnTo>
                        <a:pt x="3705" y="4082"/>
                      </a:lnTo>
                      <a:lnTo>
                        <a:pt x="3709" y="4046"/>
                      </a:lnTo>
                      <a:lnTo>
                        <a:pt x="3711" y="4008"/>
                      </a:lnTo>
                      <a:lnTo>
                        <a:pt x="3714" y="4008"/>
                      </a:lnTo>
                      <a:lnTo>
                        <a:pt x="3717" y="4027"/>
                      </a:lnTo>
                      <a:lnTo>
                        <a:pt x="3720" y="4046"/>
                      </a:lnTo>
                      <a:lnTo>
                        <a:pt x="3722" y="4046"/>
                      </a:lnTo>
                      <a:lnTo>
                        <a:pt x="3726" y="4008"/>
                      </a:lnTo>
                      <a:lnTo>
                        <a:pt x="3728" y="4027"/>
                      </a:lnTo>
                      <a:lnTo>
                        <a:pt x="3731" y="4008"/>
                      </a:lnTo>
                      <a:lnTo>
                        <a:pt x="3734" y="4046"/>
                      </a:lnTo>
                      <a:lnTo>
                        <a:pt x="3737" y="3971"/>
                      </a:lnTo>
                      <a:lnTo>
                        <a:pt x="3739" y="3990"/>
                      </a:lnTo>
                      <a:lnTo>
                        <a:pt x="3743" y="4008"/>
                      </a:lnTo>
                      <a:lnTo>
                        <a:pt x="3745" y="4064"/>
                      </a:lnTo>
                      <a:lnTo>
                        <a:pt x="3748" y="4027"/>
                      </a:lnTo>
                      <a:lnTo>
                        <a:pt x="3751" y="4046"/>
                      </a:lnTo>
                      <a:lnTo>
                        <a:pt x="3754" y="4008"/>
                      </a:lnTo>
                      <a:lnTo>
                        <a:pt x="3756" y="4008"/>
                      </a:lnTo>
                      <a:lnTo>
                        <a:pt x="3760" y="4027"/>
                      </a:lnTo>
                      <a:lnTo>
                        <a:pt x="3762" y="3990"/>
                      </a:lnTo>
                      <a:lnTo>
                        <a:pt x="3765" y="3953"/>
                      </a:lnTo>
                      <a:lnTo>
                        <a:pt x="3768" y="4064"/>
                      </a:lnTo>
                      <a:lnTo>
                        <a:pt x="3771" y="3990"/>
                      </a:lnTo>
                      <a:lnTo>
                        <a:pt x="3773" y="4101"/>
                      </a:lnTo>
                      <a:lnTo>
                        <a:pt x="3777" y="3953"/>
                      </a:lnTo>
                      <a:lnTo>
                        <a:pt x="3779" y="3917"/>
                      </a:lnTo>
                      <a:lnTo>
                        <a:pt x="3782" y="4027"/>
                      </a:lnTo>
                      <a:lnTo>
                        <a:pt x="3785" y="3879"/>
                      </a:lnTo>
                      <a:lnTo>
                        <a:pt x="3788" y="4027"/>
                      </a:lnTo>
                      <a:lnTo>
                        <a:pt x="3790" y="3990"/>
                      </a:lnTo>
                      <a:lnTo>
                        <a:pt x="3794" y="4046"/>
                      </a:lnTo>
                      <a:lnTo>
                        <a:pt x="3796" y="4027"/>
                      </a:lnTo>
                      <a:lnTo>
                        <a:pt x="3799" y="4008"/>
                      </a:lnTo>
                      <a:lnTo>
                        <a:pt x="3802" y="4008"/>
                      </a:lnTo>
                      <a:lnTo>
                        <a:pt x="3805" y="4027"/>
                      </a:lnTo>
                      <a:lnTo>
                        <a:pt x="3807" y="3990"/>
                      </a:lnTo>
                      <a:lnTo>
                        <a:pt x="3811" y="4046"/>
                      </a:lnTo>
                      <a:lnTo>
                        <a:pt x="3813" y="4046"/>
                      </a:lnTo>
                      <a:lnTo>
                        <a:pt x="3816" y="4082"/>
                      </a:lnTo>
                      <a:lnTo>
                        <a:pt x="3819" y="4064"/>
                      </a:lnTo>
                      <a:lnTo>
                        <a:pt x="3822" y="4008"/>
                      </a:lnTo>
                      <a:lnTo>
                        <a:pt x="3824" y="4008"/>
                      </a:lnTo>
                      <a:lnTo>
                        <a:pt x="3828" y="4027"/>
                      </a:lnTo>
                      <a:lnTo>
                        <a:pt x="3830" y="4008"/>
                      </a:lnTo>
                      <a:lnTo>
                        <a:pt x="3833" y="3990"/>
                      </a:lnTo>
                      <a:lnTo>
                        <a:pt x="3836" y="3990"/>
                      </a:lnTo>
                      <a:lnTo>
                        <a:pt x="3839" y="4046"/>
                      </a:lnTo>
                      <a:lnTo>
                        <a:pt x="3841" y="4027"/>
                      </a:lnTo>
                      <a:lnTo>
                        <a:pt x="3845" y="4046"/>
                      </a:lnTo>
                      <a:lnTo>
                        <a:pt x="3847" y="3953"/>
                      </a:lnTo>
                      <a:lnTo>
                        <a:pt x="3850" y="4008"/>
                      </a:lnTo>
                      <a:lnTo>
                        <a:pt x="3853" y="4046"/>
                      </a:lnTo>
                      <a:lnTo>
                        <a:pt x="3856" y="3971"/>
                      </a:lnTo>
                      <a:lnTo>
                        <a:pt x="3858" y="3971"/>
                      </a:lnTo>
                      <a:lnTo>
                        <a:pt x="3862" y="3917"/>
                      </a:lnTo>
                      <a:lnTo>
                        <a:pt x="3864" y="3879"/>
                      </a:lnTo>
                      <a:lnTo>
                        <a:pt x="3868" y="3917"/>
                      </a:lnTo>
                      <a:lnTo>
                        <a:pt x="3870" y="3917"/>
                      </a:lnTo>
                      <a:lnTo>
                        <a:pt x="3873" y="3935"/>
                      </a:lnTo>
                      <a:lnTo>
                        <a:pt x="3875" y="4027"/>
                      </a:lnTo>
                      <a:lnTo>
                        <a:pt x="3879" y="3990"/>
                      </a:lnTo>
                      <a:lnTo>
                        <a:pt x="3881" y="4008"/>
                      </a:lnTo>
                      <a:lnTo>
                        <a:pt x="3885" y="3971"/>
                      </a:lnTo>
                      <a:lnTo>
                        <a:pt x="3887" y="4027"/>
                      </a:lnTo>
                      <a:lnTo>
                        <a:pt x="3890" y="4064"/>
                      </a:lnTo>
                      <a:lnTo>
                        <a:pt x="3892" y="4082"/>
                      </a:lnTo>
                      <a:lnTo>
                        <a:pt x="3896" y="4027"/>
                      </a:lnTo>
                      <a:lnTo>
                        <a:pt x="3898" y="4064"/>
                      </a:lnTo>
                      <a:lnTo>
                        <a:pt x="3902" y="3990"/>
                      </a:lnTo>
                      <a:lnTo>
                        <a:pt x="3904" y="3971"/>
                      </a:lnTo>
                      <a:lnTo>
                        <a:pt x="3907" y="4027"/>
                      </a:lnTo>
                      <a:lnTo>
                        <a:pt x="3909" y="4008"/>
                      </a:lnTo>
                      <a:lnTo>
                        <a:pt x="3913" y="3935"/>
                      </a:lnTo>
                      <a:lnTo>
                        <a:pt x="3915" y="3917"/>
                      </a:lnTo>
                      <a:lnTo>
                        <a:pt x="3919" y="3953"/>
                      </a:lnTo>
                      <a:lnTo>
                        <a:pt x="3921" y="3953"/>
                      </a:lnTo>
                      <a:lnTo>
                        <a:pt x="3924" y="4027"/>
                      </a:lnTo>
                      <a:lnTo>
                        <a:pt x="3926" y="3990"/>
                      </a:lnTo>
                      <a:lnTo>
                        <a:pt x="3930" y="3953"/>
                      </a:lnTo>
                      <a:lnTo>
                        <a:pt x="3932" y="4008"/>
                      </a:lnTo>
                      <a:lnTo>
                        <a:pt x="3936" y="3953"/>
                      </a:lnTo>
                      <a:lnTo>
                        <a:pt x="3938" y="4027"/>
                      </a:lnTo>
                      <a:lnTo>
                        <a:pt x="3941" y="4027"/>
                      </a:lnTo>
                      <a:lnTo>
                        <a:pt x="3943" y="3971"/>
                      </a:lnTo>
                      <a:lnTo>
                        <a:pt x="3947" y="3971"/>
                      </a:lnTo>
                      <a:lnTo>
                        <a:pt x="3949" y="4027"/>
                      </a:lnTo>
                      <a:lnTo>
                        <a:pt x="3953" y="3953"/>
                      </a:lnTo>
                      <a:lnTo>
                        <a:pt x="3955" y="3953"/>
                      </a:lnTo>
                      <a:lnTo>
                        <a:pt x="3958" y="3953"/>
                      </a:lnTo>
                      <a:lnTo>
                        <a:pt x="3961" y="4027"/>
                      </a:lnTo>
                      <a:lnTo>
                        <a:pt x="3964" y="3971"/>
                      </a:lnTo>
                      <a:lnTo>
                        <a:pt x="3966" y="4027"/>
                      </a:lnTo>
                      <a:lnTo>
                        <a:pt x="3970" y="3990"/>
                      </a:lnTo>
                      <a:lnTo>
                        <a:pt x="3972" y="3953"/>
                      </a:lnTo>
                      <a:lnTo>
                        <a:pt x="3975" y="4027"/>
                      </a:lnTo>
                      <a:lnTo>
                        <a:pt x="3978" y="4046"/>
                      </a:lnTo>
                      <a:lnTo>
                        <a:pt x="3981" y="3971"/>
                      </a:lnTo>
                      <a:lnTo>
                        <a:pt x="3983" y="3990"/>
                      </a:lnTo>
                      <a:lnTo>
                        <a:pt x="3987" y="3971"/>
                      </a:lnTo>
                      <a:lnTo>
                        <a:pt x="3989" y="3953"/>
                      </a:lnTo>
                      <a:lnTo>
                        <a:pt x="3992" y="3971"/>
                      </a:lnTo>
                      <a:lnTo>
                        <a:pt x="3995" y="3953"/>
                      </a:lnTo>
                      <a:lnTo>
                        <a:pt x="3998" y="3953"/>
                      </a:lnTo>
                      <a:lnTo>
                        <a:pt x="4000" y="3935"/>
                      </a:lnTo>
                      <a:lnTo>
                        <a:pt x="4004" y="3917"/>
                      </a:lnTo>
                      <a:lnTo>
                        <a:pt x="4006" y="3953"/>
                      </a:lnTo>
                      <a:lnTo>
                        <a:pt x="4009" y="4046"/>
                      </a:lnTo>
                      <a:lnTo>
                        <a:pt x="4012" y="3971"/>
                      </a:lnTo>
                      <a:lnTo>
                        <a:pt x="4015" y="3971"/>
                      </a:lnTo>
                      <a:lnTo>
                        <a:pt x="4017" y="3990"/>
                      </a:lnTo>
                      <a:lnTo>
                        <a:pt x="4021" y="4027"/>
                      </a:lnTo>
                      <a:lnTo>
                        <a:pt x="4023" y="3953"/>
                      </a:lnTo>
                      <a:lnTo>
                        <a:pt x="4026" y="3935"/>
                      </a:lnTo>
                      <a:lnTo>
                        <a:pt x="4029" y="4046"/>
                      </a:lnTo>
                      <a:lnTo>
                        <a:pt x="4032" y="4082"/>
                      </a:lnTo>
                      <a:lnTo>
                        <a:pt x="4034" y="4046"/>
                      </a:lnTo>
                      <a:lnTo>
                        <a:pt x="4038" y="3917"/>
                      </a:lnTo>
                      <a:lnTo>
                        <a:pt x="4040" y="3971"/>
                      </a:lnTo>
                      <a:lnTo>
                        <a:pt x="4043" y="3971"/>
                      </a:lnTo>
                      <a:lnTo>
                        <a:pt x="4046" y="3971"/>
                      </a:lnTo>
                      <a:lnTo>
                        <a:pt x="4049" y="3935"/>
                      </a:lnTo>
                      <a:lnTo>
                        <a:pt x="4051" y="3917"/>
                      </a:lnTo>
                      <a:lnTo>
                        <a:pt x="4055" y="4008"/>
                      </a:lnTo>
                      <a:lnTo>
                        <a:pt x="4057" y="4027"/>
                      </a:lnTo>
                      <a:lnTo>
                        <a:pt x="4060" y="4046"/>
                      </a:lnTo>
                      <a:lnTo>
                        <a:pt x="4063" y="4008"/>
                      </a:lnTo>
                      <a:lnTo>
                        <a:pt x="4066" y="3953"/>
                      </a:lnTo>
                      <a:lnTo>
                        <a:pt x="4068" y="3990"/>
                      </a:lnTo>
                      <a:lnTo>
                        <a:pt x="4072" y="4027"/>
                      </a:lnTo>
                      <a:lnTo>
                        <a:pt x="4074" y="3990"/>
                      </a:lnTo>
                      <a:lnTo>
                        <a:pt x="4077" y="4008"/>
                      </a:lnTo>
                      <a:lnTo>
                        <a:pt x="4080" y="3990"/>
                      </a:lnTo>
                      <a:lnTo>
                        <a:pt x="4083" y="4046"/>
                      </a:lnTo>
                      <a:lnTo>
                        <a:pt x="4085" y="3990"/>
                      </a:lnTo>
                      <a:lnTo>
                        <a:pt x="4089" y="4027"/>
                      </a:lnTo>
                      <a:lnTo>
                        <a:pt x="4091" y="3971"/>
                      </a:lnTo>
                      <a:lnTo>
                        <a:pt x="4094" y="3971"/>
                      </a:lnTo>
                      <a:lnTo>
                        <a:pt x="4097" y="4027"/>
                      </a:lnTo>
                      <a:lnTo>
                        <a:pt x="4100" y="4046"/>
                      </a:lnTo>
                      <a:lnTo>
                        <a:pt x="4102" y="4064"/>
                      </a:lnTo>
                      <a:lnTo>
                        <a:pt x="4106" y="4008"/>
                      </a:lnTo>
                      <a:lnTo>
                        <a:pt x="4108" y="4008"/>
                      </a:lnTo>
                      <a:lnTo>
                        <a:pt x="4111" y="3990"/>
                      </a:lnTo>
                      <a:lnTo>
                        <a:pt x="4114" y="4008"/>
                      </a:lnTo>
                      <a:lnTo>
                        <a:pt x="4117" y="3953"/>
                      </a:lnTo>
                      <a:lnTo>
                        <a:pt x="4119" y="3971"/>
                      </a:lnTo>
                      <a:lnTo>
                        <a:pt x="4123" y="3971"/>
                      </a:lnTo>
                      <a:lnTo>
                        <a:pt x="4125" y="3990"/>
                      </a:lnTo>
                      <a:lnTo>
                        <a:pt x="4128" y="4046"/>
                      </a:lnTo>
                      <a:lnTo>
                        <a:pt x="4131" y="4027"/>
                      </a:lnTo>
                      <a:lnTo>
                        <a:pt x="4134" y="3953"/>
                      </a:lnTo>
                      <a:lnTo>
                        <a:pt x="4136" y="4008"/>
                      </a:lnTo>
                      <a:lnTo>
                        <a:pt x="4140" y="3990"/>
                      </a:lnTo>
                      <a:lnTo>
                        <a:pt x="4142" y="3971"/>
                      </a:lnTo>
                      <a:lnTo>
                        <a:pt x="4145" y="3953"/>
                      </a:lnTo>
                      <a:lnTo>
                        <a:pt x="4148" y="3953"/>
                      </a:lnTo>
                      <a:lnTo>
                        <a:pt x="4151" y="4008"/>
                      </a:lnTo>
                      <a:lnTo>
                        <a:pt x="4153" y="4046"/>
                      </a:lnTo>
                      <a:lnTo>
                        <a:pt x="4157" y="4046"/>
                      </a:lnTo>
                      <a:lnTo>
                        <a:pt x="4159" y="4008"/>
                      </a:lnTo>
                      <a:lnTo>
                        <a:pt x="4162" y="4008"/>
                      </a:lnTo>
                      <a:lnTo>
                        <a:pt x="4165" y="4008"/>
                      </a:lnTo>
                      <a:lnTo>
                        <a:pt x="4168" y="3990"/>
                      </a:lnTo>
                      <a:lnTo>
                        <a:pt x="4170" y="4027"/>
                      </a:lnTo>
                      <a:lnTo>
                        <a:pt x="4174" y="3917"/>
                      </a:lnTo>
                      <a:lnTo>
                        <a:pt x="4176" y="3971"/>
                      </a:lnTo>
                      <a:lnTo>
                        <a:pt x="4179" y="4027"/>
                      </a:lnTo>
                      <a:lnTo>
                        <a:pt x="4182" y="4027"/>
                      </a:lnTo>
                      <a:lnTo>
                        <a:pt x="4185" y="3917"/>
                      </a:lnTo>
                      <a:lnTo>
                        <a:pt x="4187" y="3897"/>
                      </a:lnTo>
                      <a:lnTo>
                        <a:pt x="4191" y="3990"/>
                      </a:lnTo>
                      <a:lnTo>
                        <a:pt x="4193" y="4008"/>
                      </a:lnTo>
                      <a:lnTo>
                        <a:pt x="4196" y="4008"/>
                      </a:lnTo>
                      <a:lnTo>
                        <a:pt x="4199" y="3990"/>
                      </a:lnTo>
                      <a:lnTo>
                        <a:pt x="4202" y="4008"/>
                      </a:lnTo>
                      <a:lnTo>
                        <a:pt x="4204" y="4008"/>
                      </a:lnTo>
                      <a:lnTo>
                        <a:pt x="4208" y="3935"/>
                      </a:lnTo>
                      <a:lnTo>
                        <a:pt x="4210" y="3971"/>
                      </a:lnTo>
                      <a:lnTo>
                        <a:pt x="4213" y="3953"/>
                      </a:lnTo>
                      <a:lnTo>
                        <a:pt x="4216" y="4008"/>
                      </a:lnTo>
                      <a:lnTo>
                        <a:pt x="4219" y="3990"/>
                      </a:lnTo>
                      <a:lnTo>
                        <a:pt x="4221" y="3953"/>
                      </a:lnTo>
                      <a:lnTo>
                        <a:pt x="4225" y="3971"/>
                      </a:lnTo>
                      <a:lnTo>
                        <a:pt x="4227" y="3990"/>
                      </a:lnTo>
                      <a:lnTo>
                        <a:pt x="4230" y="3971"/>
                      </a:lnTo>
                      <a:lnTo>
                        <a:pt x="4233" y="3971"/>
                      </a:lnTo>
                      <a:lnTo>
                        <a:pt x="4236" y="4008"/>
                      </a:lnTo>
                      <a:lnTo>
                        <a:pt x="4238" y="4082"/>
                      </a:lnTo>
                      <a:lnTo>
                        <a:pt x="4242" y="4008"/>
                      </a:lnTo>
                      <a:lnTo>
                        <a:pt x="4244" y="3990"/>
                      </a:lnTo>
                      <a:lnTo>
                        <a:pt x="4247" y="4027"/>
                      </a:lnTo>
                      <a:lnTo>
                        <a:pt x="4250" y="4046"/>
                      </a:lnTo>
                      <a:lnTo>
                        <a:pt x="4253" y="4064"/>
                      </a:lnTo>
                      <a:lnTo>
                        <a:pt x="4255" y="4046"/>
                      </a:lnTo>
                      <a:lnTo>
                        <a:pt x="4259" y="4008"/>
                      </a:lnTo>
                      <a:lnTo>
                        <a:pt x="4261" y="4008"/>
                      </a:lnTo>
                      <a:lnTo>
                        <a:pt x="4264" y="4008"/>
                      </a:lnTo>
                      <a:lnTo>
                        <a:pt x="4267" y="3990"/>
                      </a:lnTo>
                      <a:lnTo>
                        <a:pt x="4270" y="3971"/>
                      </a:lnTo>
                      <a:lnTo>
                        <a:pt x="4272" y="3971"/>
                      </a:lnTo>
                      <a:lnTo>
                        <a:pt x="4276" y="4027"/>
                      </a:lnTo>
                      <a:lnTo>
                        <a:pt x="4278" y="4027"/>
                      </a:lnTo>
                      <a:lnTo>
                        <a:pt x="4281" y="4008"/>
                      </a:lnTo>
                      <a:lnTo>
                        <a:pt x="4284" y="4008"/>
                      </a:lnTo>
                      <a:lnTo>
                        <a:pt x="4287" y="4008"/>
                      </a:lnTo>
                      <a:lnTo>
                        <a:pt x="4291" y="4027"/>
                      </a:lnTo>
                      <a:lnTo>
                        <a:pt x="4293" y="3953"/>
                      </a:lnTo>
                      <a:lnTo>
                        <a:pt x="4296" y="3953"/>
                      </a:lnTo>
                      <a:lnTo>
                        <a:pt x="4298" y="3935"/>
                      </a:lnTo>
                      <a:lnTo>
                        <a:pt x="4302" y="4008"/>
                      </a:lnTo>
                      <a:lnTo>
                        <a:pt x="4304" y="4027"/>
                      </a:lnTo>
                      <a:lnTo>
                        <a:pt x="4308" y="3990"/>
                      </a:lnTo>
                      <a:lnTo>
                        <a:pt x="4310" y="3935"/>
                      </a:lnTo>
                      <a:lnTo>
                        <a:pt x="4313" y="4008"/>
                      </a:lnTo>
                      <a:lnTo>
                        <a:pt x="4316" y="3971"/>
                      </a:lnTo>
                      <a:lnTo>
                        <a:pt x="4319" y="4008"/>
                      </a:lnTo>
                      <a:lnTo>
                        <a:pt x="4321" y="3990"/>
                      </a:lnTo>
                      <a:lnTo>
                        <a:pt x="4325" y="4008"/>
                      </a:lnTo>
                      <a:lnTo>
                        <a:pt x="4327" y="3953"/>
                      </a:lnTo>
                      <a:lnTo>
                        <a:pt x="4330" y="3971"/>
                      </a:lnTo>
                      <a:lnTo>
                        <a:pt x="4333" y="4027"/>
                      </a:lnTo>
                      <a:lnTo>
                        <a:pt x="4336" y="3953"/>
                      </a:lnTo>
                      <a:lnTo>
                        <a:pt x="4338" y="4008"/>
                      </a:lnTo>
                      <a:lnTo>
                        <a:pt x="4342" y="4027"/>
                      </a:lnTo>
                      <a:lnTo>
                        <a:pt x="4344" y="4064"/>
                      </a:lnTo>
                      <a:lnTo>
                        <a:pt x="4347" y="4008"/>
                      </a:lnTo>
                      <a:lnTo>
                        <a:pt x="4350" y="3971"/>
                      </a:lnTo>
                      <a:lnTo>
                        <a:pt x="4353" y="4008"/>
                      </a:lnTo>
                      <a:lnTo>
                        <a:pt x="4355" y="4027"/>
                      </a:lnTo>
                      <a:lnTo>
                        <a:pt x="4359" y="4064"/>
                      </a:lnTo>
                      <a:lnTo>
                        <a:pt x="4361" y="4008"/>
                      </a:lnTo>
                      <a:lnTo>
                        <a:pt x="4364" y="4064"/>
                      </a:lnTo>
                      <a:lnTo>
                        <a:pt x="4367" y="4046"/>
                      </a:lnTo>
                      <a:lnTo>
                        <a:pt x="4370" y="4008"/>
                      </a:lnTo>
                      <a:lnTo>
                        <a:pt x="4372" y="3971"/>
                      </a:lnTo>
                      <a:lnTo>
                        <a:pt x="4376" y="4027"/>
                      </a:lnTo>
                      <a:lnTo>
                        <a:pt x="4378" y="4008"/>
                      </a:lnTo>
                      <a:lnTo>
                        <a:pt x="4381" y="4008"/>
                      </a:lnTo>
                      <a:lnTo>
                        <a:pt x="4384" y="3971"/>
                      </a:lnTo>
                      <a:lnTo>
                        <a:pt x="4387" y="3990"/>
                      </a:lnTo>
                      <a:lnTo>
                        <a:pt x="4389" y="4008"/>
                      </a:lnTo>
                      <a:lnTo>
                        <a:pt x="4393" y="3971"/>
                      </a:lnTo>
                      <a:lnTo>
                        <a:pt x="4395" y="3917"/>
                      </a:lnTo>
                      <a:lnTo>
                        <a:pt x="4398" y="4046"/>
                      </a:lnTo>
                      <a:lnTo>
                        <a:pt x="4401" y="3990"/>
                      </a:lnTo>
                      <a:lnTo>
                        <a:pt x="4404" y="4008"/>
                      </a:lnTo>
                      <a:lnTo>
                        <a:pt x="4406" y="3971"/>
                      </a:lnTo>
                      <a:lnTo>
                        <a:pt x="4410" y="3990"/>
                      </a:lnTo>
                      <a:lnTo>
                        <a:pt x="4412" y="3990"/>
                      </a:lnTo>
                      <a:lnTo>
                        <a:pt x="4415" y="3971"/>
                      </a:lnTo>
                      <a:lnTo>
                        <a:pt x="4418" y="3935"/>
                      </a:lnTo>
                      <a:lnTo>
                        <a:pt x="4421" y="3953"/>
                      </a:lnTo>
                      <a:lnTo>
                        <a:pt x="4423" y="3953"/>
                      </a:lnTo>
                      <a:lnTo>
                        <a:pt x="4427" y="3971"/>
                      </a:lnTo>
                      <a:lnTo>
                        <a:pt x="4429" y="3990"/>
                      </a:lnTo>
                      <a:lnTo>
                        <a:pt x="4432" y="3935"/>
                      </a:lnTo>
                      <a:lnTo>
                        <a:pt x="4435" y="3917"/>
                      </a:lnTo>
                      <a:lnTo>
                        <a:pt x="4438" y="3935"/>
                      </a:lnTo>
                      <a:lnTo>
                        <a:pt x="4440" y="3953"/>
                      </a:lnTo>
                      <a:lnTo>
                        <a:pt x="4444" y="3990"/>
                      </a:lnTo>
                      <a:lnTo>
                        <a:pt x="4446" y="4008"/>
                      </a:lnTo>
                      <a:lnTo>
                        <a:pt x="4449" y="3953"/>
                      </a:lnTo>
                      <a:lnTo>
                        <a:pt x="4452" y="4008"/>
                      </a:lnTo>
                      <a:lnTo>
                        <a:pt x="4455" y="4046"/>
                      </a:lnTo>
                      <a:lnTo>
                        <a:pt x="4457" y="4027"/>
                      </a:lnTo>
                      <a:lnTo>
                        <a:pt x="4461" y="3953"/>
                      </a:lnTo>
                      <a:lnTo>
                        <a:pt x="4463" y="3971"/>
                      </a:lnTo>
                      <a:lnTo>
                        <a:pt x="4466" y="4027"/>
                      </a:lnTo>
                      <a:lnTo>
                        <a:pt x="4469" y="3990"/>
                      </a:lnTo>
                      <a:lnTo>
                        <a:pt x="4472" y="4008"/>
                      </a:lnTo>
                      <a:lnTo>
                        <a:pt x="4474" y="3990"/>
                      </a:lnTo>
                      <a:lnTo>
                        <a:pt x="4478" y="4008"/>
                      </a:lnTo>
                      <a:lnTo>
                        <a:pt x="4480" y="4027"/>
                      </a:lnTo>
                      <a:lnTo>
                        <a:pt x="4483" y="4027"/>
                      </a:lnTo>
                      <a:lnTo>
                        <a:pt x="4486" y="4008"/>
                      </a:lnTo>
                      <a:lnTo>
                        <a:pt x="4489" y="3971"/>
                      </a:lnTo>
                      <a:lnTo>
                        <a:pt x="4491" y="3953"/>
                      </a:lnTo>
                      <a:lnTo>
                        <a:pt x="4495" y="4046"/>
                      </a:lnTo>
                      <a:lnTo>
                        <a:pt x="4497" y="4027"/>
                      </a:lnTo>
                      <a:lnTo>
                        <a:pt x="4500" y="4046"/>
                      </a:lnTo>
                      <a:lnTo>
                        <a:pt x="4503" y="3971"/>
                      </a:lnTo>
                      <a:lnTo>
                        <a:pt x="4506" y="3990"/>
                      </a:lnTo>
                      <a:lnTo>
                        <a:pt x="4508" y="4082"/>
                      </a:lnTo>
                      <a:lnTo>
                        <a:pt x="4512" y="3990"/>
                      </a:lnTo>
                      <a:lnTo>
                        <a:pt x="4514" y="3953"/>
                      </a:lnTo>
                      <a:lnTo>
                        <a:pt x="4517" y="3953"/>
                      </a:lnTo>
                      <a:lnTo>
                        <a:pt x="4520" y="4064"/>
                      </a:lnTo>
                      <a:lnTo>
                        <a:pt x="4523" y="4046"/>
                      </a:lnTo>
                      <a:lnTo>
                        <a:pt x="4525" y="3990"/>
                      </a:lnTo>
                      <a:lnTo>
                        <a:pt x="4529" y="4008"/>
                      </a:lnTo>
                      <a:lnTo>
                        <a:pt x="4531" y="3990"/>
                      </a:lnTo>
                      <a:lnTo>
                        <a:pt x="4534" y="3971"/>
                      </a:lnTo>
                      <a:lnTo>
                        <a:pt x="4537" y="3953"/>
                      </a:lnTo>
                      <a:lnTo>
                        <a:pt x="4540" y="3953"/>
                      </a:lnTo>
                      <a:lnTo>
                        <a:pt x="4542" y="3990"/>
                      </a:lnTo>
                      <a:lnTo>
                        <a:pt x="4546" y="3990"/>
                      </a:lnTo>
                      <a:lnTo>
                        <a:pt x="4549" y="4008"/>
                      </a:lnTo>
                      <a:lnTo>
                        <a:pt x="4551" y="3935"/>
                      </a:lnTo>
                      <a:lnTo>
                        <a:pt x="4555" y="3990"/>
                      </a:lnTo>
                      <a:lnTo>
                        <a:pt x="4557" y="4008"/>
                      </a:lnTo>
                      <a:lnTo>
                        <a:pt x="4560" y="3990"/>
                      </a:lnTo>
                      <a:lnTo>
                        <a:pt x="4563" y="3990"/>
                      </a:lnTo>
                      <a:lnTo>
                        <a:pt x="4566" y="3917"/>
                      </a:lnTo>
                      <a:lnTo>
                        <a:pt x="4568" y="3935"/>
                      </a:lnTo>
                      <a:lnTo>
                        <a:pt x="4572" y="3917"/>
                      </a:lnTo>
                      <a:lnTo>
                        <a:pt x="4574" y="3990"/>
                      </a:lnTo>
                      <a:lnTo>
                        <a:pt x="4577" y="3971"/>
                      </a:lnTo>
                      <a:lnTo>
                        <a:pt x="4580" y="4027"/>
                      </a:lnTo>
                      <a:lnTo>
                        <a:pt x="4583" y="3897"/>
                      </a:lnTo>
                      <a:lnTo>
                        <a:pt x="4585" y="3935"/>
                      </a:lnTo>
                      <a:lnTo>
                        <a:pt x="4589" y="3935"/>
                      </a:lnTo>
                      <a:lnTo>
                        <a:pt x="4591" y="4008"/>
                      </a:lnTo>
                      <a:lnTo>
                        <a:pt x="4595" y="3953"/>
                      </a:lnTo>
                      <a:lnTo>
                        <a:pt x="4597" y="4008"/>
                      </a:lnTo>
                      <a:lnTo>
                        <a:pt x="4600" y="3990"/>
                      </a:lnTo>
                      <a:lnTo>
                        <a:pt x="4602" y="4046"/>
                      </a:lnTo>
                      <a:lnTo>
                        <a:pt x="4606" y="4008"/>
                      </a:lnTo>
                      <a:lnTo>
                        <a:pt x="4608" y="3990"/>
                      </a:lnTo>
                      <a:lnTo>
                        <a:pt x="4612" y="3990"/>
                      </a:lnTo>
                      <a:lnTo>
                        <a:pt x="4614" y="4027"/>
                      </a:lnTo>
                      <a:lnTo>
                        <a:pt x="4617" y="3935"/>
                      </a:lnTo>
                      <a:lnTo>
                        <a:pt x="4619" y="3971"/>
                      </a:lnTo>
                      <a:lnTo>
                        <a:pt x="4623" y="3971"/>
                      </a:lnTo>
                      <a:lnTo>
                        <a:pt x="4625" y="3917"/>
                      </a:lnTo>
                      <a:lnTo>
                        <a:pt x="4629" y="3953"/>
                      </a:lnTo>
                      <a:lnTo>
                        <a:pt x="4631" y="4027"/>
                      </a:lnTo>
                      <a:lnTo>
                        <a:pt x="4634" y="4027"/>
                      </a:lnTo>
                      <a:lnTo>
                        <a:pt x="4636" y="3953"/>
                      </a:lnTo>
                      <a:lnTo>
                        <a:pt x="4640" y="3990"/>
                      </a:lnTo>
                      <a:lnTo>
                        <a:pt x="4642" y="3990"/>
                      </a:lnTo>
                      <a:lnTo>
                        <a:pt x="4646" y="4008"/>
                      </a:lnTo>
                      <a:lnTo>
                        <a:pt x="4648" y="3990"/>
                      </a:lnTo>
                      <a:lnTo>
                        <a:pt x="4651" y="3935"/>
                      </a:lnTo>
                      <a:lnTo>
                        <a:pt x="4653" y="3971"/>
                      </a:lnTo>
                      <a:lnTo>
                        <a:pt x="4657" y="3971"/>
                      </a:lnTo>
                      <a:lnTo>
                        <a:pt x="4659" y="3953"/>
                      </a:lnTo>
                      <a:lnTo>
                        <a:pt x="4663" y="3935"/>
                      </a:lnTo>
                      <a:lnTo>
                        <a:pt x="4665" y="3935"/>
                      </a:lnTo>
                      <a:lnTo>
                        <a:pt x="4668" y="3953"/>
                      </a:lnTo>
                      <a:lnTo>
                        <a:pt x="4670" y="4008"/>
                      </a:lnTo>
                      <a:lnTo>
                        <a:pt x="4674" y="3935"/>
                      </a:lnTo>
                      <a:lnTo>
                        <a:pt x="4676" y="3935"/>
                      </a:lnTo>
                      <a:lnTo>
                        <a:pt x="4680" y="3953"/>
                      </a:lnTo>
                      <a:lnTo>
                        <a:pt x="4682" y="3879"/>
                      </a:lnTo>
                      <a:lnTo>
                        <a:pt x="4685" y="3935"/>
                      </a:lnTo>
                      <a:lnTo>
                        <a:pt x="4688" y="3917"/>
                      </a:lnTo>
                      <a:lnTo>
                        <a:pt x="4691" y="3917"/>
                      </a:lnTo>
                      <a:lnTo>
                        <a:pt x="4693" y="3861"/>
                      </a:lnTo>
                      <a:lnTo>
                        <a:pt x="4697" y="3806"/>
                      </a:lnTo>
                      <a:lnTo>
                        <a:pt x="4699" y="3897"/>
                      </a:lnTo>
                      <a:lnTo>
                        <a:pt x="4702" y="3917"/>
                      </a:lnTo>
                      <a:lnTo>
                        <a:pt x="4705" y="3935"/>
                      </a:lnTo>
                      <a:lnTo>
                        <a:pt x="4708" y="3897"/>
                      </a:lnTo>
                      <a:lnTo>
                        <a:pt x="4710" y="3897"/>
                      </a:lnTo>
                      <a:lnTo>
                        <a:pt x="4714" y="3990"/>
                      </a:lnTo>
                      <a:lnTo>
                        <a:pt x="4716" y="3971"/>
                      </a:lnTo>
                      <a:lnTo>
                        <a:pt x="4719" y="3971"/>
                      </a:lnTo>
                      <a:lnTo>
                        <a:pt x="4722" y="3971"/>
                      </a:lnTo>
                      <a:lnTo>
                        <a:pt x="4725" y="3935"/>
                      </a:lnTo>
                      <a:lnTo>
                        <a:pt x="4727" y="3990"/>
                      </a:lnTo>
                      <a:lnTo>
                        <a:pt x="4731" y="3990"/>
                      </a:lnTo>
                      <a:lnTo>
                        <a:pt x="4734" y="3990"/>
                      </a:lnTo>
                      <a:lnTo>
                        <a:pt x="4736" y="3953"/>
                      </a:lnTo>
                      <a:lnTo>
                        <a:pt x="4740" y="4027"/>
                      </a:lnTo>
                      <a:lnTo>
                        <a:pt x="4742" y="4064"/>
                      </a:lnTo>
                      <a:lnTo>
                        <a:pt x="4745" y="4008"/>
                      </a:lnTo>
                      <a:lnTo>
                        <a:pt x="4748" y="3990"/>
                      </a:lnTo>
                      <a:lnTo>
                        <a:pt x="4751" y="3971"/>
                      </a:lnTo>
                      <a:lnTo>
                        <a:pt x="4753" y="4008"/>
                      </a:lnTo>
                      <a:lnTo>
                        <a:pt x="4757" y="4046"/>
                      </a:lnTo>
                      <a:lnTo>
                        <a:pt x="4759" y="4027"/>
                      </a:lnTo>
                      <a:lnTo>
                        <a:pt x="4762" y="4008"/>
                      </a:lnTo>
                      <a:lnTo>
                        <a:pt x="4765" y="3990"/>
                      </a:lnTo>
                      <a:lnTo>
                        <a:pt x="4768" y="4027"/>
                      </a:lnTo>
                      <a:lnTo>
                        <a:pt x="4770" y="4008"/>
                      </a:lnTo>
                      <a:lnTo>
                        <a:pt x="4774" y="3990"/>
                      </a:lnTo>
                      <a:lnTo>
                        <a:pt x="4776" y="4008"/>
                      </a:lnTo>
                      <a:lnTo>
                        <a:pt x="4779" y="3953"/>
                      </a:lnTo>
                      <a:lnTo>
                        <a:pt x="4782" y="3917"/>
                      </a:lnTo>
                      <a:lnTo>
                        <a:pt x="4785" y="4046"/>
                      </a:lnTo>
                      <a:lnTo>
                        <a:pt x="4787" y="3990"/>
                      </a:lnTo>
                      <a:lnTo>
                        <a:pt x="4791" y="4008"/>
                      </a:lnTo>
                      <a:lnTo>
                        <a:pt x="4793" y="4008"/>
                      </a:lnTo>
                      <a:lnTo>
                        <a:pt x="4796" y="4008"/>
                      </a:lnTo>
                      <a:lnTo>
                        <a:pt x="4799" y="3990"/>
                      </a:lnTo>
                      <a:lnTo>
                        <a:pt x="4802" y="3935"/>
                      </a:lnTo>
                      <a:lnTo>
                        <a:pt x="4804" y="3935"/>
                      </a:lnTo>
                      <a:lnTo>
                        <a:pt x="4808" y="4008"/>
                      </a:lnTo>
                      <a:lnTo>
                        <a:pt x="4810" y="3953"/>
                      </a:lnTo>
                      <a:lnTo>
                        <a:pt x="4813" y="3971"/>
                      </a:lnTo>
                      <a:lnTo>
                        <a:pt x="4816" y="3935"/>
                      </a:lnTo>
                      <a:lnTo>
                        <a:pt x="4819" y="3897"/>
                      </a:lnTo>
                      <a:lnTo>
                        <a:pt x="4821" y="3935"/>
                      </a:lnTo>
                      <a:lnTo>
                        <a:pt x="4825" y="3917"/>
                      </a:lnTo>
                      <a:lnTo>
                        <a:pt x="4827" y="3953"/>
                      </a:lnTo>
                      <a:lnTo>
                        <a:pt x="4830" y="3879"/>
                      </a:lnTo>
                      <a:lnTo>
                        <a:pt x="4833" y="3917"/>
                      </a:lnTo>
                      <a:lnTo>
                        <a:pt x="4836" y="3971"/>
                      </a:lnTo>
                      <a:lnTo>
                        <a:pt x="4838" y="4027"/>
                      </a:lnTo>
                      <a:lnTo>
                        <a:pt x="4842" y="4064"/>
                      </a:lnTo>
                      <a:lnTo>
                        <a:pt x="4844" y="3990"/>
                      </a:lnTo>
                      <a:lnTo>
                        <a:pt x="4847" y="3990"/>
                      </a:lnTo>
                      <a:lnTo>
                        <a:pt x="4850" y="3990"/>
                      </a:lnTo>
                      <a:lnTo>
                        <a:pt x="4853" y="4046"/>
                      </a:lnTo>
                      <a:lnTo>
                        <a:pt x="4855" y="3990"/>
                      </a:lnTo>
                      <a:lnTo>
                        <a:pt x="4859" y="4008"/>
                      </a:lnTo>
                      <a:lnTo>
                        <a:pt x="4861" y="4046"/>
                      </a:lnTo>
                      <a:lnTo>
                        <a:pt x="4864" y="4027"/>
                      </a:lnTo>
                      <a:lnTo>
                        <a:pt x="4867" y="4008"/>
                      </a:lnTo>
                      <a:lnTo>
                        <a:pt x="4870" y="4027"/>
                      </a:lnTo>
                      <a:lnTo>
                        <a:pt x="4872" y="3971"/>
                      </a:lnTo>
                      <a:lnTo>
                        <a:pt x="4876" y="4027"/>
                      </a:lnTo>
                      <a:lnTo>
                        <a:pt x="4879" y="4082"/>
                      </a:lnTo>
                      <a:lnTo>
                        <a:pt x="4881" y="4027"/>
                      </a:lnTo>
                      <a:lnTo>
                        <a:pt x="4885" y="4082"/>
                      </a:lnTo>
                      <a:lnTo>
                        <a:pt x="4887" y="4064"/>
                      </a:lnTo>
                      <a:lnTo>
                        <a:pt x="4891" y="4046"/>
                      </a:lnTo>
                      <a:lnTo>
                        <a:pt x="4893" y="3990"/>
                      </a:lnTo>
                      <a:lnTo>
                        <a:pt x="4896" y="3990"/>
                      </a:lnTo>
                      <a:lnTo>
                        <a:pt x="4898" y="3953"/>
                      </a:lnTo>
                      <a:lnTo>
                        <a:pt x="4902" y="3971"/>
                      </a:lnTo>
                      <a:lnTo>
                        <a:pt x="4904" y="4008"/>
                      </a:lnTo>
                      <a:lnTo>
                        <a:pt x="4908" y="4008"/>
                      </a:lnTo>
                      <a:lnTo>
                        <a:pt x="4910" y="4046"/>
                      </a:lnTo>
                      <a:lnTo>
                        <a:pt x="4913" y="3971"/>
                      </a:lnTo>
                      <a:lnTo>
                        <a:pt x="4915" y="4027"/>
                      </a:lnTo>
                      <a:lnTo>
                        <a:pt x="4919" y="3990"/>
                      </a:lnTo>
                      <a:lnTo>
                        <a:pt x="4921" y="4027"/>
                      </a:lnTo>
                      <a:lnTo>
                        <a:pt x="4925" y="4008"/>
                      </a:lnTo>
                      <a:lnTo>
                        <a:pt x="4927" y="3971"/>
                      </a:lnTo>
                      <a:lnTo>
                        <a:pt x="4930" y="3971"/>
                      </a:lnTo>
                      <a:lnTo>
                        <a:pt x="4932" y="3990"/>
                      </a:lnTo>
                      <a:lnTo>
                        <a:pt x="4936" y="3953"/>
                      </a:lnTo>
                      <a:lnTo>
                        <a:pt x="4938" y="3953"/>
                      </a:lnTo>
                      <a:lnTo>
                        <a:pt x="4942" y="3953"/>
                      </a:lnTo>
                      <a:lnTo>
                        <a:pt x="4944" y="3935"/>
                      </a:lnTo>
                      <a:lnTo>
                        <a:pt x="4947" y="3953"/>
                      </a:lnTo>
                      <a:lnTo>
                        <a:pt x="4950" y="3935"/>
                      </a:lnTo>
                      <a:lnTo>
                        <a:pt x="4953" y="3990"/>
                      </a:lnTo>
                      <a:lnTo>
                        <a:pt x="4955" y="4008"/>
                      </a:lnTo>
                      <a:lnTo>
                        <a:pt x="4959" y="3971"/>
                      </a:lnTo>
                      <a:lnTo>
                        <a:pt x="4961" y="3971"/>
                      </a:lnTo>
                      <a:lnTo>
                        <a:pt x="4964" y="4008"/>
                      </a:lnTo>
                      <a:lnTo>
                        <a:pt x="4967" y="4046"/>
                      </a:lnTo>
                      <a:lnTo>
                        <a:pt x="4970" y="3971"/>
                      </a:lnTo>
                      <a:lnTo>
                        <a:pt x="4972" y="3990"/>
                      </a:lnTo>
                      <a:lnTo>
                        <a:pt x="4976" y="3990"/>
                      </a:lnTo>
                      <a:lnTo>
                        <a:pt x="4978" y="4027"/>
                      </a:lnTo>
                      <a:lnTo>
                        <a:pt x="4981" y="3971"/>
                      </a:lnTo>
                      <a:lnTo>
                        <a:pt x="4984" y="3990"/>
                      </a:lnTo>
                      <a:lnTo>
                        <a:pt x="4987" y="4064"/>
                      </a:lnTo>
                      <a:lnTo>
                        <a:pt x="4989" y="4046"/>
                      </a:lnTo>
                      <a:lnTo>
                        <a:pt x="4993" y="4046"/>
                      </a:lnTo>
                      <a:lnTo>
                        <a:pt x="4995" y="4046"/>
                      </a:lnTo>
                      <a:lnTo>
                        <a:pt x="4998" y="4008"/>
                      </a:lnTo>
                      <a:lnTo>
                        <a:pt x="5001" y="4027"/>
                      </a:lnTo>
                      <a:lnTo>
                        <a:pt x="5004" y="3990"/>
                      </a:lnTo>
                      <a:lnTo>
                        <a:pt x="5007" y="4008"/>
                      </a:lnTo>
                      <a:lnTo>
                        <a:pt x="5010" y="3971"/>
                      </a:lnTo>
                      <a:lnTo>
                        <a:pt x="5013" y="4008"/>
                      </a:lnTo>
                      <a:lnTo>
                        <a:pt x="5015" y="4064"/>
                      </a:lnTo>
                      <a:lnTo>
                        <a:pt x="5019" y="3990"/>
                      </a:lnTo>
                      <a:lnTo>
                        <a:pt x="5021" y="3990"/>
                      </a:lnTo>
                      <a:lnTo>
                        <a:pt x="5024" y="3990"/>
                      </a:lnTo>
                      <a:lnTo>
                        <a:pt x="5027" y="4008"/>
                      </a:lnTo>
                      <a:lnTo>
                        <a:pt x="5030" y="3990"/>
                      </a:lnTo>
                      <a:lnTo>
                        <a:pt x="5032" y="3971"/>
                      </a:lnTo>
                      <a:lnTo>
                        <a:pt x="5036" y="4027"/>
                      </a:lnTo>
                      <a:lnTo>
                        <a:pt x="5038" y="3971"/>
                      </a:lnTo>
                      <a:lnTo>
                        <a:pt x="5041" y="4046"/>
                      </a:lnTo>
                      <a:lnTo>
                        <a:pt x="5044" y="4064"/>
                      </a:lnTo>
                      <a:lnTo>
                        <a:pt x="5047" y="4046"/>
                      </a:lnTo>
                      <a:lnTo>
                        <a:pt x="5049" y="3971"/>
                      </a:lnTo>
                      <a:lnTo>
                        <a:pt x="5053" y="3971"/>
                      </a:lnTo>
                      <a:lnTo>
                        <a:pt x="5055" y="3971"/>
                      </a:lnTo>
                      <a:lnTo>
                        <a:pt x="5058" y="3953"/>
                      </a:lnTo>
                      <a:lnTo>
                        <a:pt x="5061" y="3971"/>
                      </a:lnTo>
                      <a:lnTo>
                        <a:pt x="5064" y="3971"/>
                      </a:lnTo>
                      <a:lnTo>
                        <a:pt x="5066" y="3935"/>
                      </a:lnTo>
                      <a:lnTo>
                        <a:pt x="5070" y="4027"/>
                      </a:lnTo>
                      <a:lnTo>
                        <a:pt x="5072" y="3953"/>
                      </a:lnTo>
                      <a:lnTo>
                        <a:pt x="5075" y="3953"/>
                      </a:lnTo>
                      <a:lnTo>
                        <a:pt x="5078" y="3953"/>
                      </a:lnTo>
                      <a:lnTo>
                        <a:pt x="5081" y="3971"/>
                      </a:lnTo>
                      <a:lnTo>
                        <a:pt x="5083" y="4027"/>
                      </a:lnTo>
                      <a:lnTo>
                        <a:pt x="5087" y="4027"/>
                      </a:lnTo>
                      <a:lnTo>
                        <a:pt x="5089" y="3990"/>
                      </a:lnTo>
                      <a:lnTo>
                        <a:pt x="5092" y="3971"/>
                      </a:lnTo>
                      <a:lnTo>
                        <a:pt x="5095" y="3953"/>
                      </a:lnTo>
                      <a:lnTo>
                        <a:pt x="5098" y="4008"/>
                      </a:lnTo>
                      <a:lnTo>
                        <a:pt x="5100" y="4008"/>
                      </a:lnTo>
                      <a:lnTo>
                        <a:pt x="5104" y="3971"/>
                      </a:lnTo>
                      <a:lnTo>
                        <a:pt x="5106" y="3971"/>
                      </a:lnTo>
                      <a:lnTo>
                        <a:pt x="5109" y="3935"/>
                      </a:lnTo>
                      <a:lnTo>
                        <a:pt x="5112" y="4008"/>
                      </a:lnTo>
                      <a:lnTo>
                        <a:pt x="5115" y="4008"/>
                      </a:lnTo>
                      <a:lnTo>
                        <a:pt x="5118" y="3990"/>
                      </a:lnTo>
                      <a:lnTo>
                        <a:pt x="5121" y="3971"/>
                      </a:lnTo>
                      <a:lnTo>
                        <a:pt x="5124" y="4082"/>
                      </a:lnTo>
                      <a:lnTo>
                        <a:pt x="5126" y="4064"/>
                      </a:lnTo>
                      <a:lnTo>
                        <a:pt x="5130" y="4027"/>
                      </a:lnTo>
                      <a:lnTo>
                        <a:pt x="5132" y="3953"/>
                      </a:lnTo>
                      <a:lnTo>
                        <a:pt x="5136" y="3953"/>
                      </a:lnTo>
                      <a:lnTo>
                        <a:pt x="5138" y="4046"/>
                      </a:lnTo>
                      <a:lnTo>
                        <a:pt x="5141" y="4027"/>
                      </a:lnTo>
                      <a:lnTo>
                        <a:pt x="5143" y="3971"/>
                      </a:lnTo>
                      <a:lnTo>
                        <a:pt x="5147" y="3971"/>
                      </a:lnTo>
                      <a:lnTo>
                        <a:pt x="5149" y="4064"/>
                      </a:lnTo>
                      <a:lnTo>
                        <a:pt x="5153" y="4027"/>
                      </a:lnTo>
                      <a:lnTo>
                        <a:pt x="5155" y="3953"/>
                      </a:lnTo>
                      <a:lnTo>
                        <a:pt x="5158" y="4046"/>
                      </a:lnTo>
                      <a:lnTo>
                        <a:pt x="5160" y="4046"/>
                      </a:lnTo>
                      <a:lnTo>
                        <a:pt x="5164" y="4008"/>
                      </a:lnTo>
                      <a:lnTo>
                        <a:pt x="5166" y="4027"/>
                      </a:lnTo>
                      <a:lnTo>
                        <a:pt x="5170" y="3971"/>
                      </a:lnTo>
                      <a:lnTo>
                        <a:pt x="5172" y="3990"/>
                      </a:lnTo>
                      <a:lnTo>
                        <a:pt x="5175" y="3953"/>
                      </a:lnTo>
                      <a:lnTo>
                        <a:pt x="5177" y="4046"/>
                      </a:lnTo>
                      <a:lnTo>
                        <a:pt x="5181" y="4046"/>
                      </a:lnTo>
                      <a:lnTo>
                        <a:pt x="5183" y="4064"/>
                      </a:lnTo>
                      <a:lnTo>
                        <a:pt x="5187" y="4008"/>
                      </a:lnTo>
                      <a:lnTo>
                        <a:pt x="5189" y="3971"/>
                      </a:lnTo>
                      <a:lnTo>
                        <a:pt x="5192" y="3990"/>
                      </a:lnTo>
                      <a:lnTo>
                        <a:pt x="5194" y="3917"/>
                      </a:lnTo>
                      <a:lnTo>
                        <a:pt x="5198" y="3935"/>
                      </a:lnTo>
                      <a:lnTo>
                        <a:pt x="5200" y="3861"/>
                      </a:lnTo>
                      <a:lnTo>
                        <a:pt x="5204" y="3935"/>
                      </a:lnTo>
                      <a:lnTo>
                        <a:pt x="5206" y="3917"/>
                      </a:lnTo>
                      <a:lnTo>
                        <a:pt x="5209" y="3990"/>
                      </a:lnTo>
                      <a:lnTo>
                        <a:pt x="5211" y="3935"/>
                      </a:lnTo>
                      <a:lnTo>
                        <a:pt x="5215" y="3971"/>
                      </a:lnTo>
                      <a:lnTo>
                        <a:pt x="5217" y="3917"/>
                      </a:lnTo>
                      <a:lnTo>
                        <a:pt x="5221" y="3953"/>
                      </a:lnTo>
                      <a:lnTo>
                        <a:pt x="5224" y="4046"/>
                      </a:lnTo>
                      <a:lnTo>
                        <a:pt x="5226" y="3971"/>
                      </a:lnTo>
                      <a:lnTo>
                        <a:pt x="5230" y="3971"/>
                      </a:lnTo>
                      <a:lnTo>
                        <a:pt x="5232" y="4082"/>
                      </a:lnTo>
                      <a:lnTo>
                        <a:pt x="5235" y="4027"/>
                      </a:lnTo>
                      <a:lnTo>
                        <a:pt x="5238" y="4008"/>
                      </a:lnTo>
                      <a:lnTo>
                        <a:pt x="5241" y="4008"/>
                      </a:lnTo>
                      <a:lnTo>
                        <a:pt x="5243" y="4027"/>
                      </a:lnTo>
                      <a:lnTo>
                        <a:pt x="5247" y="4027"/>
                      </a:lnTo>
                      <a:lnTo>
                        <a:pt x="5249" y="4064"/>
                      </a:lnTo>
                      <a:lnTo>
                        <a:pt x="5252" y="3990"/>
                      </a:lnTo>
                      <a:lnTo>
                        <a:pt x="5255" y="3953"/>
                      </a:lnTo>
                      <a:lnTo>
                        <a:pt x="5258" y="3990"/>
                      </a:lnTo>
                      <a:lnTo>
                        <a:pt x="5260" y="4046"/>
                      </a:lnTo>
                      <a:lnTo>
                        <a:pt x="5264" y="4027"/>
                      </a:lnTo>
                      <a:lnTo>
                        <a:pt x="5266" y="4064"/>
                      </a:lnTo>
                      <a:lnTo>
                        <a:pt x="5269" y="4082"/>
                      </a:lnTo>
                      <a:lnTo>
                        <a:pt x="5272" y="4027"/>
                      </a:lnTo>
                      <a:lnTo>
                        <a:pt x="5275" y="4046"/>
                      </a:lnTo>
                      <a:lnTo>
                        <a:pt x="5277" y="3971"/>
                      </a:lnTo>
                      <a:lnTo>
                        <a:pt x="5281" y="4027"/>
                      </a:lnTo>
                      <a:lnTo>
                        <a:pt x="5283" y="3990"/>
                      </a:lnTo>
                      <a:lnTo>
                        <a:pt x="5286" y="4064"/>
                      </a:lnTo>
                      <a:lnTo>
                        <a:pt x="5289" y="3971"/>
                      </a:lnTo>
                      <a:lnTo>
                        <a:pt x="5292" y="3971"/>
                      </a:lnTo>
                      <a:lnTo>
                        <a:pt x="5294" y="4064"/>
                      </a:lnTo>
                      <a:lnTo>
                        <a:pt x="5298" y="4064"/>
                      </a:lnTo>
                      <a:lnTo>
                        <a:pt x="5300" y="4064"/>
                      </a:lnTo>
                      <a:lnTo>
                        <a:pt x="5303" y="4008"/>
                      </a:lnTo>
                      <a:lnTo>
                        <a:pt x="5306" y="4027"/>
                      </a:lnTo>
                      <a:lnTo>
                        <a:pt x="5309" y="4008"/>
                      </a:lnTo>
                      <a:lnTo>
                        <a:pt x="5311" y="4008"/>
                      </a:lnTo>
                      <a:lnTo>
                        <a:pt x="5315" y="3971"/>
                      </a:lnTo>
                      <a:lnTo>
                        <a:pt x="5318" y="4027"/>
                      </a:lnTo>
                      <a:lnTo>
                        <a:pt x="5320" y="3990"/>
                      </a:lnTo>
                      <a:lnTo>
                        <a:pt x="5324" y="3917"/>
                      </a:lnTo>
                      <a:lnTo>
                        <a:pt x="5326" y="3971"/>
                      </a:lnTo>
                      <a:lnTo>
                        <a:pt x="5329" y="3953"/>
                      </a:lnTo>
                      <a:lnTo>
                        <a:pt x="5332" y="3990"/>
                      </a:lnTo>
                      <a:lnTo>
                        <a:pt x="5335" y="3990"/>
                      </a:lnTo>
                      <a:lnTo>
                        <a:pt x="5337" y="3953"/>
                      </a:lnTo>
                      <a:lnTo>
                        <a:pt x="5341" y="4046"/>
                      </a:lnTo>
                      <a:lnTo>
                        <a:pt x="5343" y="4027"/>
                      </a:lnTo>
                      <a:lnTo>
                        <a:pt x="5346" y="3990"/>
                      </a:lnTo>
                      <a:lnTo>
                        <a:pt x="5349" y="4008"/>
                      </a:lnTo>
                      <a:lnTo>
                        <a:pt x="5352" y="4008"/>
                      </a:lnTo>
                      <a:lnTo>
                        <a:pt x="5354" y="3990"/>
                      </a:lnTo>
                      <a:lnTo>
                        <a:pt x="5358" y="4027"/>
                      </a:lnTo>
                      <a:lnTo>
                        <a:pt x="5360" y="4046"/>
                      </a:lnTo>
                      <a:lnTo>
                        <a:pt x="5363" y="4046"/>
                      </a:lnTo>
                      <a:lnTo>
                        <a:pt x="5366" y="3971"/>
                      </a:lnTo>
                      <a:lnTo>
                        <a:pt x="5369" y="3990"/>
                      </a:lnTo>
                      <a:lnTo>
                        <a:pt x="5371" y="4008"/>
                      </a:lnTo>
                      <a:lnTo>
                        <a:pt x="5375" y="3990"/>
                      </a:lnTo>
                      <a:lnTo>
                        <a:pt x="5377" y="3953"/>
                      </a:lnTo>
                      <a:lnTo>
                        <a:pt x="5380" y="4008"/>
                      </a:lnTo>
                      <a:lnTo>
                        <a:pt x="5383" y="4046"/>
                      </a:lnTo>
                      <a:lnTo>
                        <a:pt x="5386" y="4027"/>
                      </a:lnTo>
                      <a:lnTo>
                        <a:pt x="5388" y="3971"/>
                      </a:lnTo>
                      <a:lnTo>
                        <a:pt x="5392" y="3971"/>
                      </a:lnTo>
                      <a:lnTo>
                        <a:pt x="5394" y="3971"/>
                      </a:lnTo>
                      <a:lnTo>
                        <a:pt x="5397" y="4008"/>
                      </a:lnTo>
                      <a:lnTo>
                        <a:pt x="5400" y="4046"/>
                      </a:lnTo>
                      <a:lnTo>
                        <a:pt x="5403" y="3990"/>
                      </a:lnTo>
                      <a:lnTo>
                        <a:pt x="5407" y="4027"/>
                      </a:lnTo>
                      <a:lnTo>
                        <a:pt x="5409" y="4027"/>
                      </a:lnTo>
                      <a:lnTo>
                        <a:pt x="5412" y="4046"/>
                      </a:lnTo>
                      <a:lnTo>
                        <a:pt x="5415" y="4046"/>
                      </a:lnTo>
                      <a:lnTo>
                        <a:pt x="5418" y="4064"/>
                      </a:lnTo>
                      <a:lnTo>
                        <a:pt x="5420" y="4008"/>
                      </a:lnTo>
                      <a:lnTo>
                        <a:pt x="5424" y="3971"/>
                      </a:lnTo>
                      <a:lnTo>
                        <a:pt x="5426" y="4008"/>
                      </a:lnTo>
                      <a:lnTo>
                        <a:pt x="5429" y="3990"/>
                      </a:lnTo>
                      <a:lnTo>
                        <a:pt x="5432" y="4027"/>
                      </a:lnTo>
                      <a:lnTo>
                        <a:pt x="5435" y="3990"/>
                      </a:lnTo>
                      <a:lnTo>
                        <a:pt x="5437" y="3953"/>
                      </a:lnTo>
                      <a:lnTo>
                        <a:pt x="5441" y="3917"/>
                      </a:lnTo>
                      <a:lnTo>
                        <a:pt x="5443" y="3953"/>
                      </a:lnTo>
                      <a:lnTo>
                        <a:pt x="5446" y="3917"/>
                      </a:lnTo>
                      <a:lnTo>
                        <a:pt x="5449" y="3861"/>
                      </a:lnTo>
                      <a:lnTo>
                        <a:pt x="5452" y="3971"/>
                      </a:lnTo>
                      <a:lnTo>
                        <a:pt x="5454" y="3935"/>
                      </a:lnTo>
                      <a:lnTo>
                        <a:pt x="5458" y="3990"/>
                      </a:lnTo>
                      <a:lnTo>
                        <a:pt x="5460" y="3971"/>
                      </a:lnTo>
                      <a:lnTo>
                        <a:pt x="5463" y="4008"/>
                      </a:lnTo>
                      <a:lnTo>
                        <a:pt x="5466" y="4008"/>
                      </a:lnTo>
                      <a:lnTo>
                        <a:pt x="5469" y="4027"/>
                      </a:lnTo>
                      <a:lnTo>
                        <a:pt x="5471" y="3971"/>
                      </a:lnTo>
                      <a:lnTo>
                        <a:pt x="5475" y="3917"/>
                      </a:lnTo>
                      <a:lnTo>
                        <a:pt x="5477" y="3971"/>
                      </a:lnTo>
                      <a:lnTo>
                        <a:pt x="5480" y="4046"/>
                      </a:lnTo>
                      <a:lnTo>
                        <a:pt x="5483" y="3990"/>
                      </a:lnTo>
                      <a:lnTo>
                        <a:pt x="5486" y="4008"/>
                      </a:lnTo>
                      <a:lnTo>
                        <a:pt x="5489" y="3990"/>
                      </a:lnTo>
                      <a:lnTo>
                        <a:pt x="5492" y="4064"/>
                      </a:lnTo>
                      <a:lnTo>
                        <a:pt x="5495" y="3990"/>
                      </a:lnTo>
                      <a:lnTo>
                        <a:pt x="5497" y="3990"/>
                      </a:lnTo>
                      <a:lnTo>
                        <a:pt x="5501" y="4027"/>
                      </a:lnTo>
                      <a:lnTo>
                        <a:pt x="5503" y="3990"/>
                      </a:lnTo>
                      <a:lnTo>
                        <a:pt x="5506" y="3935"/>
                      </a:lnTo>
                      <a:lnTo>
                        <a:pt x="5509" y="4027"/>
                      </a:lnTo>
                      <a:lnTo>
                        <a:pt x="5512" y="3990"/>
                      </a:lnTo>
                      <a:lnTo>
                        <a:pt x="5514" y="4027"/>
                      </a:lnTo>
                      <a:lnTo>
                        <a:pt x="5518" y="4027"/>
                      </a:lnTo>
                      <a:lnTo>
                        <a:pt x="5520" y="3953"/>
                      </a:lnTo>
                      <a:lnTo>
                        <a:pt x="5523" y="4008"/>
                      </a:lnTo>
                      <a:lnTo>
                        <a:pt x="5526" y="3990"/>
                      </a:lnTo>
                      <a:lnTo>
                        <a:pt x="5529" y="4008"/>
                      </a:lnTo>
                      <a:lnTo>
                        <a:pt x="5531" y="4008"/>
                      </a:lnTo>
                      <a:lnTo>
                        <a:pt x="5535" y="3990"/>
                      </a:lnTo>
                      <a:lnTo>
                        <a:pt x="5537" y="4008"/>
                      </a:lnTo>
                      <a:lnTo>
                        <a:pt x="5540" y="4008"/>
                      </a:lnTo>
                      <a:lnTo>
                        <a:pt x="5543" y="4008"/>
                      </a:lnTo>
                      <a:lnTo>
                        <a:pt x="5546" y="4008"/>
                      </a:lnTo>
                      <a:lnTo>
                        <a:pt x="5548" y="3935"/>
                      </a:lnTo>
                      <a:lnTo>
                        <a:pt x="5552" y="3917"/>
                      </a:lnTo>
                      <a:lnTo>
                        <a:pt x="5554" y="3953"/>
                      </a:lnTo>
                      <a:lnTo>
                        <a:pt x="5557" y="3935"/>
                      </a:lnTo>
                      <a:lnTo>
                        <a:pt x="5560" y="3971"/>
                      </a:lnTo>
                      <a:lnTo>
                        <a:pt x="5563" y="3990"/>
                      </a:lnTo>
                      <a:lnTo>
                        <a:pt x="5565" y="4064"/>
                      </a:lnTo>
                      <a:lnTo>
                        <a:pt x="5569" y="3971"/>
                      </a:lnTo>
                      <a:lnTo>
                        <a:pt x="5572" y="3990"/>
                      </a:lnTo>
                      <a:lnTo>
                        <a:pt x="5574" y="3917"/>
                      </a:lnTo>
                      <a:lnTo>
                        <a:pt x="5578" y="3990"/>
                      </a:lnTo>
                      <a:lnTo>
                        <a:pt x="5580" y="4008"/>
                      </a:lnTo>
                      <a:lnTo>
                        <a:pt x="5584" y="3990"/>
                      </a:lnTo>
                      <a:lnTo>
                        <a:pt x="5586" y="3953"/>
                      </a:lnTo>
                      <a:lnTo>
                        <a:pt x="5589" y="3953"/>
                      </a:lnTo>
                      <a:lnTo>
                        <a:pt x="5591" y="4008"/>
                      </a:lnTo>
                      <a:lnTo>
                        <a:pt x="5595" y="4008"/>
                      </a:lnTo>
                      <a:lnTo>
                        <a:pt x="5597" y="4027"/>
                      </a:lnTo>
                      <a:lnTo>
                        <a:pt x="5601" y="3971"/>
                      </a:lnTo>
                      <a:lnTo>
                        <a:pt x="5603" y="4008"/>
                      </a:lnTo>
                      <a:lnTo>
                        <a:pt x="5606" y="4064"/>
                      </a:lnTo>
                      <a:lnTo>
                        <a:pt x="5608" y="4008"/>
                      </a:lnTo>
                      <a:lnTo>
                        <a:pt x="5612" y="4008"/>
                      </a:lnTo>
                      <a:lnTo>
                        <a:pt x="5614" y="3971"/>
                      </a:lnTo>
                      <a:lnTo>
                        <a:pt x="5618" y="4046"/>
                      </a:lnTo>
                      <a:lnTo>
                        <a:pt x="5620" y="4046"/>
                      </a:lnTo>
                      <a:lnTo>
                        <a:pt x="5623" y="4027"/>
                      </a:lnTo>
                      <a:lnTo>
                        <a:pt x="5625" y="3953"/>
                      </a:lnTo>
                      <a:lnTo>
                        <a:pt x="5629" y="4064"/>
                      </a:lnTo>
                      <a:lnTo>
                        <a:pt x="5631" y="4046"/>
                      </a:lnTo>
                      <a:lnTo>
                        <a:pt x="5635" y="4008"/>
                      </a:lnTo>
                      <a:lnTo>
                        <a:pt x="5637" y="4008"/>
                      </a:lnTo>
                      <a:lnTo>
                        <a:pt x="5640" y="4008"/>
                      </a:lnTo>
                      <a:lnTo>
                        <a:pt x="5642" y="3953"/>
                      </a:lnTo>
                      <a:lnTo>
                        <a:pt x="5646" y="4008"/>
                      </a:lnTo>
                      <a:lnTo>
                        <a:pt x="5649" y="4027"/>
                      </a:lnTo>
                      <a:lnTo>
                        <a:pt x="5652" y="4008"/>
                      </a:lnTo>
                      <a:lnTo>
                        <a:pt x="5655" y="3971"/>
                      </a:lnTo>
                      <a:lnTo>
                        <a:pt x="5657" y="3990"/>
                      </a:lnTo>
                      <a:lnTo>
                        <a:pt x="5661" y="4008"/>
                      </a:lnTo>
                      <a:lnTo>
                        <a:pt x="5663" y="3953"/>
                      </a:lnTo>
                      <a:lnTo>
                        <a:pt x="5666" y="4008"/>
                      </a:lnTo>
                      <a:lnTo>
                        <a:pt x="5669" y="4008"/>
                      </a:lnTo>
                      <a:lnTo>
                        <a:pt x="5672" y="3971"/>
                      </a:lnTo>
                      <a:lnTo>
                        <a:pt x="5674" y="4082"/>
                      </a:lnTo>
                      <a:lnTo>
                        <a:pt x="5678" y="4046"/>
                      </a:lnTo>
                      <a:lnTo>
                        <a:pt x="5680" y="3953"/>
                      </a:lnTo>
                      <a:lnTo>
                        <a:pt x="5683" y="3990"/>
                      </a:lnTo>
                      <a:lnTo>
                        <a:pt x="5686" y="4008"/>
                      </a:lnTo>
                      <a:lnTo>
                        <a:pt x="5689" y="4027"/>
                      </a:lnTo>
                      <a:lnTo>
                        <a:pt x="5691" y="4008"/>
                      </a:lnTo>
                      <a:lnTo>
                        <a:pt x="5695" y="3990"/>
                      </a:lnTo>
                      <a:lnTo>
                        <a:pt x="5697" y="3990"/>
                      </a:lnTo>
                      <a:lnTo>
                        <a:pt x="5700" y="4027"/>
                      </a:lnTo>
                      <a:lnTo>
                        <a:pt x="5703" y="3990"/>
                      </a:lnTo>
                      <a:lnTo>
                        <a:pt x="5706" y="3971"/>
                      </a:lnTo>
                      <a:lnTo>
                        <a:pt x="5708" y="4027"/>
                      </a:lnTo>
                      <a:lnTo>
                        <a:pt x="5712" y="3935"/>
                      </a:lnTo>
                      <a:lnTo>
                        <a:pt x="5714" y="4008"/>
                      </a:lnTo>
                      <a:lnTo>
                        <a:pt x="5717" y="3935"/>
                      </a:lnTo>
                      <a:lnTo>
                        <a:pt x="5721" y="4008"/>
                      </a:lnTo>
                      <a:lnTo>
                        <a:pt x="5723" y="3971"/>
                      </a:lnTo>
                      <a:lnTo>
                        <a:pt x="5726" y="3953"/>
                      </a:lnTo>
                      <a:lnTo>
                        <a:pt x="5729" y="3953"/>
                      </a:lnTo>
                      <a:lnTo>
                        <a:pt x="5732" y="3971"/>
                      </a:lnTo>
                      <a:lnTo>
                        <a:pt x="5734" y="3897"/>
                      </a:lnTo>
                      <a:lnTo>
                        <a:pt x="5738" y="3953"/>
                      </a:lnTo>
                      <a:lnTo>
                        <a:pt x="5740" y="3990"/>
                      </a:lnTo>
                      <a:lnTo>
                        <a:pt x="5743" y="3971"/>
                      </a:lnTo>
                      <a:lnTo>
                        <a:pt x="5746" y="3935"/>
                      </a:lnTo>
                      <a:lnTo>
                        <a:pt x="5749" y="3990"/>
                      </a:lnTo>
                      <a:lnTo>
                        <a:pt x="5751" y="3990"/>
                      </a:lnTo>
                      <a:lnTo>
                        <a:pt x="5755" y="4008"/>
                      </a:lnTo>
                      <a:lnTo>
                        <a:pt x="5757" y="3935"/>
                      </a:lnTo>
                      <a:lnTo>
                        <a:pt x="5760" y="3990"/>
                      </a:lnTo>
                      <a:lnTo>
                        <a:pt x="5763" y="3971"/>
                      </a:lnTo>
                      <a:lnTo>
                        <a:pt x="5766" y="4008"/>
                      </a:lnTo>
                      <a:lnTo>
                        <a:pt x="5768" y="3971"/>
                      </a:lnTo>
                      <a:lnTo>
                        <a:pt x="5772" y="3990"/>
                      </a:lnTo>
                      <a:lnTo>
                        <a:pt x="5774" y="3971"/>
                      </a:lnTo>
                      <a:lnTo>
                        <a:pt x="5777" y="3953"/>
                      </a:lnTo>
                      <a:lnTo>
                        <a:pt x="5780" y="3935"/>
                      </a:lnTo>
                      <a:lnTo>
                        <a:pt x="5783" y="3953"/>
                      </a:lnTo>
                      <a:lnTo>
                        <a:pt x="5785" y="4008"/>
                      </a:lnTo>
                      <a:lnTo>
                        <a:pt x="5789" y="3990"/>
                      </a:lnTo>
                      <a:lnTo>
                        <a:pt x="5792" y="3971"/>
                      </a:lnTo>
                      <a:lnTo>
                        <a:pt x="5794" y="3990"/>
                      </a:lnTo>
                      <a:lnTo>
                        <a:pt x="5798" y="4008"/>
                      </a:lnTo>
                      <a:lnTo>
                        <a:pt x="5800" y="3990"/>
                      </a:lnTo>
                      <a:lnTo>
                        <a:pt x="5804" y="3971"/>
                      </a:lnTo>
                      <a:lnTo>
                        <a:pt x="5806" y="3990"/>
                      </a:lnTo>
                      <a:lnTo>
                        <a:pt x="5809" y="4008"/>
                      </a:lnTo>
                      <a:lnTo>
                        <a:pt x="5811" y="3953"/>
                      </a:lnTo>
                      <a:lnTo>
                        <a:pt x="5815" y="3953"/>
                      </a:lnTo>
                      <a:lnTo>
                        <a:pt x="5817" y="3935"/>
                      </a:lnTo>
                      <a:lnTo>
                        <a:pt x="5821" y="3917"/>
                      </a:lnTo>
                      <a:lnTo>
                        <a:pt x="5823" y="3953"/>
                      </a:lnTo>
                      <a:lnTo>
                        <a:pt x="5826" y="3953"/>
                      </a:lnTo>
                      <a:lnTo>
                        <a:pt x="5828" y="3953"/>
                      </a:lnTo>
                      <a:lnTo>
                        <a:pt x="5832" y="3935"/>
                      </a:lnTo>
                      <a:lnTo>
                        <a:pt x="5834" y="3897"/>
                      </a:lnTo>
                      <a:lnTo>
                        <a:pt x="5838" y="3897"/>
                      </a:lnTo>
                      <a:lnTo>
                        <a:pt x="5840" y="3897"/>
                      </a:lnTo>
                      <a:lnTo>
                        <a:pt x="5843" y="3935"/>
                      </a:lnTo>
                      <a:lnTo>
                        <a:pt x="5845" y="3917"/>
                      </a:lnTo>
                      <a:lnTo>
                        <a:pt x="5849" y="3879"/>
                      </a:lnTo>
                      <a:lnTo>
                        <a:pt x="5851" y="3953"/>
                      </a:lnTo>
                      <a:lnTo>
                        <a:pt x="5855" y="4027"/>
                      </a:lnTo>
                      <a:lnTo>
                        <a:pt x="5857" y="3953"/>
                      </a:lnTo>
                      <a:lnTo>
                        <a:pt x="5860" y="3971"/>
                      </a:lnTo>
                      <a:lnTo>
                        <a:pt x="5864" y="3953"/>
                      </a:lnTo>
                      <a:lnTo>
                        <a:pt x="5866" y="3971"/>
                      </a:lnTo>
                      <a:lnTo>
                        <a:pt x="5869" y="3953"/>
                      </a:lnTo>
                      <a:lnTo>
                        <a:pt x="5872" y="3971"/>
                      </a:lnTo>
                      <a:lnTo>
                        <a:pt x="5875" y="4008"/>
                      </a:lnTo>
                      <a:lnTo>
                        <a:pt x="5877" y="3990"/>
                      </a:lnTo>
                      <a:lnTo>
                        <a:pt x="5881" y="4027"/>
                      </a:lnTo>
                      <a:lnTo>
                        <a:pt x="5883" y="4008"/>
                      </a:lnTo>
                      <a:lnTo>
                        <a:pt x="5886" y="3990"/>
                      </a:lnTo>
                      <a:lnTo>
                        <a:pt x="5889" y="4008"/>
                      </a:lnTo>
                      <a:lnTo>
                        <a:pt x="5892" y="4120"/>
                      </a:lnTo>
                      <a:lnTo>
                        <a:pt x="5894" y="3990"/>
                      </a:lnTo>
                      <a:lnTo>
                        <a:pt x="5898" y="3990"/>
                      </a:lnTo>
                      <a:lnTo>
                        <a:pt x="5900" y="3953"/>
                      </a:lnTo>
                      <a:lnTo>
                        <a:pt x="5903" y="3971"/>
                      </a:lnTo>
                      <a:lnTo>
                        <a:pt x="5906" y="3917"/>
                      </a:lnTo>
                      <a:lnTo>
                        <a:pt x="5909" y="3953"/>
                      </a:lnTo>
                      <a:lnTo>
                        <a:pt x="5911" y="4008"/>
                      </a:lnTo>
                      <a:lnTo>
                        <a:pt x="5915" y="3990"/>
                      </a:lnTo>
                      <a:lnTo>
                        <a:pt x="5917" y="3953"/>
                      </a:lnTo>
                      <a:lnTo>
                        <a:pt x="5920" y="3935"/>
                      </a:lnTo>
                      <a:lnTo>
                        <a:pt x="5924" y="4008"/>
                      </a:lnTo>
                      <a:lnTo>
                        <a:pt x="5926" y="4008"/>
                      </a:lnTo>
                      <a:lnTo>
                        <a:pt x="5929" y="3953"/>
                      </a:lnTo>
                      <a:lnTo>
                        <a:pt x="5932" y="4008"/>
                      </a:lnTo>
                      <a:lnTo>
                        <a:pt x="5935" y="4008"/>
                      </a:lnTo>
                      <a:lnTo>
                        <a:pt x="5937" y="4027"/>
                      </a:lnTo>
                      <a:lnTo>
                        <a:pt x="5941" y="3935"/>
                      </a:lnTo>
                      <a:lnTo>
                        <a:pt x="5943" y="3953"/>
                      </a:lnTo>
                      <a:lnTo>
                        <a:pt x="5946" y="4064"/>
                      </a:lnTo>
                      <a:lnTo>
                        <a:pt x="5949" y="3990"/>
                      </a:lnTo>
                      <a:lnTo>
                        <a:pt x="5952" y="4008"/>
                      </a:lnTo>
                      <a:lnTo>
                        <a:pt x="5954" y="3990"/>
                      </a:lnTo>
                      <a:lnTo>
                        <a:pt x="5958" y="3990"/>
                      </a:lnTo>
                      <a:lnTo>
                        <a:pt x="5960" y="3935"/>
                      </a:lnTo>
                      <a:lnTo>
                        <a:pt x="5963" y="3971"/>
                      </a:lnTo>
                      <a:lnTo>
                        <a:pt x="5966" y="3842"/>
                      </a:lnTo>
                      <a:lnTo>
                        <a:pt x="5969" y="3842"/>
                      </a:lnTo>
                      <a:lnTo>
                        <a:pt x="5971" y="3861"/>
                      </a:lnTo>
                      <a:lnTo>
                        <a:pt x="5975" y="3861"/>
                      </a:lnTo>
                      <a:lnTo>
                        <a:pt x="5977" y="3842"/>
                      </a:lnTo>
                      <a:lnTo>
                        <a:pt x="5980" y="3935"/>
                      </a:lnTo>
                      <a:lnTo>
                        <a:pt x="5983" y="3953"/>
                      </a:lnTo>
                      <a:lnTo>
                        <a:pt x="5986" y="3935"/>
                      </a:lnTo>
                      <a:lnTo>
                        <a:pt x="5990" y="3971"/>
                      </a:lnTo>
                      <a:lnTo>
                        <a:pt x="5992" y="3971"/>
                      </a:lnTo>
                      <a:lnTo>
                        <a:pt x="5995" y="3953"/>
                      </a:lnTo>
                      <a:lnTo>
                        <a:pt x="5997" y="3935"/>
                      </a:lnTo>
                      <a:lnTo>
                        <a:pt x="6001" y="3953"/>
                      </a:lnTo>
                      <a:lnTo>
                        <a:pt x="6003" y="4008"/>
                      </a:lnTo>
                      <a:lnTo>
                        <a:pt x="6007" y="4046"/>
                      </a:lnTo>
                      <a:lnTo>
                        <a:pt x="6009" y="3990"/>
                      </a:lnTo>
                      <a:lnTo>
                        <a:pt x="6012" y="4027"/>
                      </a:lnTo>
                      <a:lnTo>
                        <a:pt x="6014" y="4027"/>
                      </a:lnTo>
                      <a:lnTo>
                        <a:pt x="6018" y="4027"/>
                      </a:lnTo>
                      <a:lnTo>
                        <a:pt x="6020" y="4046"/>
                      </a:lnTo>
                      <a:lnTo>
                        <a:pt x="6024" y="3990"/>
                      </a:lnTo>
                      <a:lnTo>
                        <a:pt x="6026" y="4046"/>
                      </a:lnTo>
                      <a:lnTo>
                        <a:pt x="6029" y="4027"/>
                      </a:lnTo>
                      <a:lnTo>
                        <a:pt x="6031" y="4008"/>
                      </a:lnTo>
                      <a:lnTo>
                        <a:pt x="6035" y="4027"/>
                      </a:lnTo>
                      <a:lnTo>
                        <a:pt x="6037" y="3917"/>
                      </a:lnTo>
                      <a:lnTo>
                        <a:pt x="6041" y="3990"/>
                      </a:lnTo>
                      <a:lnTo>
                        <a:pt x="6043" y="3953"/>
                      </a:lnTo>
                      <a:lnTo>
                        <a:pt x="6046" y="3990"/>
                      </a:lnTo>
                      <a:lnTo>
                        <a:pt x="6050" y="3917"/>
                      </a:lnTo>
                      <a:lnTo>
                        <a:pt x="6052" y="4008"/>
                      </a:lnTo>
                      <a:lnTo>
                        <a:pt x="6055" y="4008"/>
                      </a:lnTo>
                      <a:lnTo>
                        <a:pt x="6058" y="4008"/>
                      </a:lnTo>
                      <a:lnTo>
                        <a:pt x="6061" y="3990"/>
                      </a:lnTo>
                      <a:lnTo>
                        <a:pt x="6063" y="3990"/>
                      </a:lnTo>
                      <a:lnTo>
                        <a:pt x="6067" y="4027"/>
                      </a:lnTo>
                      <a:lnTo>
                        <a:pt x="6069" y="4027"/>
                      </a:lnTo>
                      <a:lnTo>
                        <a:pt x="6072" y="3990"/>
                      </a:lnTo>
                      <a:lnTo>
                        <a:pt x="6075" y="4046"/>
                      </a:lnTo>
                      <a:lnTo>
                        <a:pt x="6078" y="3953"/>
                      </a:lnTo>
                      <a:lnTo>
                        <a:pt x="6080" y="3953"/>
                      </a:lnTo>
                      <a:lnTo>
                        <a:pt x="6084" y="3917"/>
                      </a:lnTo>
                      <a:lnTo>
                        <a:pt x="6086" y="3917"/>
                      </a:lnTo>
                      <a:lnTo>
                        <a:pt x="6089" y="3897"/>
                      </a:lnTo>
                      <a:lnTo>
                        <a:pt x="6092" y="3879"/>
                      </a:lnTo>
                      <a:lnTo>
                        <a:pt x="6095" y="3953"/>
                      </a:lnTo>
                      <a:lnTo>
                        <a:pt x="6097" y="3990"/>
                      </a:lnTo>
                      <a:lnTo>
                        <a:pt x="6101" y="3935"/>
                      </a:lnTo>
                      <a:lnTo>
                        <a:pt x="6103" y="3917"/>
                      </a:lnTo>
                      <a:lnTo>
                        <a:pt x="6106" y="3935"/>
                      </a:lnTo>
                      <a:lnTo>
                        <a:pt x="6110" y="3953"/>
                      </a:lnTo>
                      <a:lnTo>
                        <a:pt x="6112" y="3917"/>
                      </a:lnTo>
                      <a:lnTo>
                        <a:pt x="6115" y="3953"/>
                      </a:lnTo>
                      <a:lnTo>
                        <a:pt x="6118" y="3971"/>
                      </a:lnTo>
                      <a:lnTo>
                        <a:pt x="6121" y="3990"/>
                      </a:lnTo>
                      <a:lnTo>
                        <a:pt x="6123" y="4027"/>
                      </a:lnTo>
                      <a:lnTo>
                        <a:pt x="6127" y="4008"/>
                      </a:lnTo>
                      <a:lnTo>
                        <a:pt x="6129" y="4046"/>
                      </a:lnTo>
                      <a:lnTo>
                        <a:pt x="6132" y="4008"/>
                      </a:lnTo>
                      <a:lnTo>
                        <a:pt x="6135" y="3990"/>
                      </a:lnTo>
                      <a:lnTo>
                        <a:pt x="6138" y="3990"/>
                      </a:lnTo>
                      <a:lnTo>
                        <a:pt x="6140" y="4008"/>
                      </a:lnTo>
                      <a:lnTo>
                        <a:pt x="6144" y="4046"/>
                      </a:lnTo>
                      <a:lnTo>
                        <a:pt x="6146" y="4008"/>
                      </a:lnTo>
                      <a:lnTo>
                        <a:pt x="6149" y="3897"/>
                      </a:lnTo>
                      <a:lnTo>
                        <a:pt x="6152" y="3897"/>
                      </a:lnTo>
                      <a:lnTo>
                        <a:pt x="6155" y="3935"/>
                      </a:lnTo>
                      <a:lnTo>
                        <a:pt x="6157" y="3990"/>
                      </a:lnTo>
                      <a:lnTo>
                        <a:pt x="6161" y="3990"/>
                      </a:lnTo>
                      <a:lnTo>
                        <a:pt x="6163" y="3917"/>
                      </a:lnTo>
                      <a:lnTo>
                        <a:pt x="6166" y="4046"/>
                      </a:lnTo>
                      <a:lnTo>
                        <a:pt x="6170" y="4046"/>
                      </a:lnTo>
                      <a:lnTo>
                        <a:pt x="6172" y="3990"/>
                      </a:lnTo>
                      <a:lnTo>
                        <a:pt x="6176" y="4027"/>
                      </a:lnTo>
                      <a:lnTo>
                        <a:pt x="6178" y="3971"/>
                      </a:lnTo>
                      <a:lnTo>
                        <a:pt x="6181" y="3990"/>
                      </a:lnTo>
                      <a:lnTo>
                        <a:pt x="6183" y="4008"/>
                      </a:lnTo>
                      <a:lnTo>
                        <a:pt x="6187" y="4046"/>
                      </a:lnTo>
                      <a:lnTo>
                        <a:pt x="6189" y="4046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1526" name="Freeform 82"/>
                <p:cNvSpPr>
                  <a:spLocks/>
                </p:cNvSpPr>
                <p:nvPr/>
              </p:nvSpPr>
              <p:spPr bwMode="auto">
                <a:xfrm>
                  <a:off x="5570" y="3473"/>
                  <a:ext cx="121" cy="48"/>
                </a:xfrm>
                <a:custGeom>
                  <a:avLst/>
                  <a:gdLst>
                    <a:gd name="T0" fmla="*/ 0 w 608"/>
                    <a:gd name="T1" fmla="*/ 7 h 240"/>
                    <a:gd name="T2" fmla="*/ 1 w 608"/>
                    <a:gd name="T3" fmla="*/ 7 h 240"/>
                    <a:gd name="T4" fmla="*/ 1 w 608"/>
                    <a:gd name="T5" fmla="*/ 5 h 240"/>
                    <a:gd name="T6" fmla="*/ 2 w 608"/>
                    <a:gd name="T7" fmla="*/ 1 h 240"/>
                    <a:gd name="T8" fmla="*/ 2 w 608"/>
                    <a:gd name="T9" fmla="*/ 3 h 240"/>
                    <a:gd name="T10" fmla="*/ 3 w 608"/>
                    <a:gd name="T11" fmla="*/ 5 h 240"/>
                    <a:gd name="T12" fmla="*/ 3 w 608"/>
                    <a:gd name="T13" fmla="*/ 5 h 240"/>
                    <a:gd name="T14" fmla="*/ 4 w 608"/>
                    <a:gd name="T15" fmla="*/ 4 h 240"/>
                    <a:gd name="T16" fmla="*/ 4 w 608"/>
                    <a:gd name="T17" fmla="*/ 4 h 240"/>
                    <a:gd name="T18" fmla="*/ 4 w 608"/>
                    <a:gd name="T19" fmla="*/ 2 h 240"/>
                    <a:gd name="T20" fmla="*/ 5 w 608"/>
                    <a:gd name="T21" fmla="*/ 6 h 240"/>
                    <a:gd name="T22" fmla="*/ 5 w 608"/>
                    <a:gd name="T23" fmla="*/ 7 h 240"/>
                    <a:gd name="T24" fmla="*/ 6 w 608"/>
                    <a:gd name="T25" fmla="*/ 4 h 240"/>
                    <a:gd name="T26" fmla="*/ 6 w 608"/>
                    <a:gd name="T27" fmla="*/ 4 h 240"/>
                    <a:gd name="T28" fmla="*/ 7 w 608"/>
                    <a:gd name="T29" fmla="*/ 4 h 240"/>
                    <a:gd name="T30" fmla="*/ 7 w 608"/>
                    <a:gd name="T31" fmla="*/ 5 h 240"/>
                    <a:gd name="T32" fmla="*/ 8 w 608"/>
                    <a:gd name="T33" fmla="*/ 7 h 240"/>
                    <a:gd name="T34" fmla="*/ 8 w 608"/>
                    <a:gd name="T35" fmla="*/ 7 h 240"/>
                    <a:gd name="T36" fmla="*/ 9 w 608"/>
                    <a:gd name="T37" fmla="*/ 7 h 240"/>
                    <a:gd name="T38" fmla="*/ 9 w 608"/>
                    <a:gd name="T39" fmla="*/ 7 h 240"/>
                    <a:gd name="T40" fmla="*/ 9 w 608"/>
                    <a:gd name="T41" fmla="*/ 6 h 240"/>
                    <a:gd name="T42" fmla="*/ 10 w 608"/>
                    <a:gd name="T43" fmla="*/ 4 h 240"/>
                    <a:gd name="T44" fmla="*/ 10 w 608"/>
                    <a:gd name="T45" fmla="*/ 2 h 240"/>
                    <a:gd name="T46" fmla="*/ 11 w 608"/>
                    <a:gd name="T47" fmla="*/ 7 h 240"/>
                    <a:gd name="T48" fmla="*/ 11 w 608"/>
                    <a:gd name="T49" fmla="*/ 4 h 240"/>
                    <a:gd name="T50" fmla="*/ 12 w 608"/>
                    <a:gd name="T51" fmla="*/ 4 h 240"/>
                    <a:gd name="T52" fmla="*/ 12 w 608"/>
                    <a:gd name="T53" fmla="*/ 4 h 240"/>
                    <a:gd name="T54" fmla="*/ 13 w 608"/>
                    <a:gd name="T55" fmla="*/ 6 h 240"/>
                    <a:gd name="T56" fmla="*/ 13 w 608"/>
                    <a:gd name="T57" fmla="*/ 7 h 240"/>
                    <a:gd name="T58" fmla="*/ 14 w 608"/>
                    <a:gd name="T59" fmla="*/ 10 h 240"/>
                    <a:gd name="T60" fmla="*/ 14 w 608"/>
                    <a:gd name="T61" fmla="*/ 5 h 240"/>
                    <a:gd name="T62" fmla="*/ 14 w 608"/>
                    <a:gd name="T63" fmla="*/ 9 h 240"/>
                    <a:gd name="T64" fmla="*/ 15 w 608"/>
                    <a:gd name="T65" fmla="*/ 6 h 240"/>
                    <a:gd name="T66" fmla="*/ 15 w 608"/>
                    <a:gd name="T67" fmla="*/ 6 h 240"/>
                    <a:gd name="T68" fmla="*/ 16 w 608"/>
                    <a:gd name="T69" fmla="*/ 5 h 240"/>
                    <a:gd name="T70" fmla="*/ 16 w 608"/>
                    <a:gd name="T71" fmla="*/ 7 h 240"/>
                    <a:gd name="T72" fmla="*/ 17 w 608"/>
                    <a:gd name="T73" fmla="*/ 7 h 240"/>
                    <a:gd name="T74" fmla="*/ 17 w 608"/>
                    <a:gd name="T75" fmla="*/ 6 h 240"/>
                    <a:gd name="T76" fmla="*/ 18 w 608"/>
                    <a:gd name="T77" fmla="*/ 7 h 240"/>
                    <a:gd name="T78" fmla="*/ 18 w 608"/>
                    <a:gd name="T79" fmla="*/ 7 h 240"/>
                    <a:gd name="T80" fmla="*/ 19 w 608"/>
                    <a:gd name="T81" fmla="*/ 5 h 240"/>
                    <a:gd name="T82" fmla="*/ 19 w 608"/>
                    <a:gd name="T83" fmla="*/ 7 h 240"/>
                    <a:gd name="T84" fmla="*/ 20 w 608"/>
                    <a:gd name="T85" fmla="*/ 7 h 240"/>
                    <a:gd name="T86" fmla="*/ 20 w 608"/>
                    <a:gd name="T87" fmla="*/ 7 h 240"/>
                    <a:gd name="T88" fmla="*/ 20 w 608"/>
                    <a:gd name="T89" fmla="*/ 10 h 240"/>
                    <a:gd name="T90" fmla="*/ 21 w 608"/>
                    <a:gd name="T91" fmla="*/ 6 h 240"/>
                    <a:gd name="T92" fmla="*/ 21 w 608"/>
                    <a:gd name="T93" fmla="*/ 2 h 240"/>
                    <a:gd name="T94" fmla="*/ 22 w 608"/>
                    <a:gd name="T95" fmla="*/ 5 h 240"/>
                    <a:gd name="T96" fmla="*/ 22 w 608"/>
                    <a:gd name="T97" fmla="*/ 7 h 240"/>
                    <a:gd name="T98" fmla="*/ 23 w 608"/>
                    <a:gd name="T99" fmla="*/ 8 h 240"/>
                    <a:gd name="T100" fmla="*/ 23 w 608"/>
                    <a:gd name="T101" fmla="*/ 7 h 240"/>
                    <a:gd name="T102" fmla="*/ 23 w 608"/>
                    <a:gd name="T103" fmla="*/ 6 h 240"/>
                    <a:gd name="T104" fmla="*/ 24 w 608"/>
                    <a:gd name="T105" fmla="*/ 7 h 24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608" h="240">
                      <a:moveTo>
                        <a:pt x="0" y="204"/>
                      </a:moveTo>
                      <a:lnTo>
                        <a:pt x="4" y="93"/>
                      </a:lnTo>
                      <a:lnTo>
                        <a:pt x="6" y="166"/>
                      </a:lnTo>
                      <a:lnTo>
                        <a:pt x="9" y="185"/>
                      </a:lnTo>
                      <a:lnTo>
                        <a:pt x="11" y="148"/>
                      </a:lnTo>
                      <a:lnTo>
                        <a:pt x="15" y="148"/>
                      </a:lnTo>
                      <a:lnTo>
                        <a:pt x="17" y="148"/>
                      </a:lnTo>
                      <a:lnTo>
                        <a:pt x="21" y="166"/>
                      </a:lnTo>
                      <a:lnTo>
                        <a:pt x="23" y="148"/>
                      </a:lnTo>
                      <a:lnTo>
                        <a:pt x="26" y="93"/>
                      </a:lnTo>
                      <a:lnTo>
                        <a:pt x="29" y="93"/>
                      </a:lnTo>
                      <a:lnTo>
                        <a:pt x="32" y="129"/>
                      </a:lnTo>
                      <a:lnTo>
                        <a:pt x="34" y="129"/>
                      </a:lnTo>
                      <a:lnTo>
                        <a:pt x="38" y="75"/>
                      </a:lnTo>
                      <a:lnTo>
                        <a:pt x="41" y="75"/>
                      </a:lnTo>
                      <a:lnTo>
                        <a:pt x="43" y="37"/>
                      </a:lnTo>
                      <a:lnTo>
                        <a:pt x="47" y="111"/>
                      </a:lnTo>
                      <a:lnTo>
                        <a:pt x="49" y="148"/>
                      </a:lnTo>
                      <a:lnTo>
                        <a:pt x="52" y="166"/>
                      </a:lnTo>
                      <a:lnTo>
                        <a:pt x="55" y="75"/>
                      </a:lnTo>
                      <a:lnTo>
                        <a:pt x="58" y="129"/>
                      </a:lnTo>
                      <a:lnTo>
                        <a:pt x="60" y="166"/>
                      </a:lnTo>
                      <a:lnTo>
                        <a:pt x="64" y="111"/>
                      </a:lnTo>
                      <a:lnTo>
                        <a:pt x="66" y="129"/>
                      </a:lnTo>
                      <a:lnTo>
                        <a:pt x="69" y="111"/>
                      </a:lnTo>
                      <a:lnTo>
                        <a:pt x="72" y="148"/>
                      </a:lnTo>
                      <a:lnTo>
                        <a:pt x="75" y="185"/>
                      </a:lnTo>
                      <a:lnTo>
                        <a:pt x="77" y="129"/>
                      </a:lnTo>
                      <a:lnTo>
                        <a:pt x="81" y="185"/>
                      </a:lnTo>
                      <a:lnTo>
                        <a:pt x="83" y="111"/>
                      </a:lnTo>
                      <a:lnTo>
                        <a:pt x="86" y="75"/>
                      </a:lnTo>
                      <a:lnTo>
                        <a:pt x="89" y="111"/>
                      </a:lnTo>
                      <a:lnTo>
                        <a:pt x="92" y="111"/>
                      </a:lnTo>
                      <a:lnTo>
                        <a:pt x="95" y="111"/>
                      </a:lnTo>
                      <a:lnTo>
                        <a:pt x="98" y="111"/>
                      </a:lnTo>
                      <a:lnTo>
                        <a:pt x="101" y="93"/>
                      </a:lnTo>
                      <a:lnTo>
                        <a:pt x="103" y="111"/>
                      </a:lnTo>
                      <a:lnTo>
                        <a:pt x="107" y="185"/>
                      </a:lnTo>
                      <a:lnTo>
                        <a:pt x="109" y="129"/>
                      </a:lnTo>
                      <a:lnTo>
                        <a:pt x="112" y="55"/>
                      </a:lnTo>
                      <a:lnTo>
                        <a:pt x="115" y="93"/>
                      </a:lnTo>
                      <a:lnTo>
                        <a:pt x="118" y="148"/>
                      </a:lnTo>
                      <a:lnTo>
                        <a:pt x="120" y="204"/>
                      </a:lnTo>
                      <a:lnTo>
                        <a:pt x="124" y="148"/>
                      </a:lnTo>
                      <a:lnTo>
                        <a:pt x="126" y="111"/>
                      </a:lnTo>
                      <a:lnTo>
                        <a:pt x="129" y="148"/>
                      </a:lnTo>
                      <a:lnTo>
                        <a:pt x="132" y="185"/>
                      </a:lnTo>
                      <a:lnTo>
                        <a:pt x="135" y="185"/>
                      </a:lnTo>
                      <a:lnTo>
                        <a:pt x="137" y="111"/>
                      </a:lnTo>
                      <a:lnTo>
                        <a:pt x="141" y="148"/>
                      </a:lnTo>
                      <a:lnTo>
                        <a:pt x="143" y="166"/>
                      </a:lnTo>
                      <a:lnTo>
                        <a:pt x="146" y="93"/>
                      </a:lnTo>
                      <a:lnTo>
                        <a:pt x="150" y="93"/>
                      </a:lnTo>
                      <a:lnTo>
                        <a:pt x="152" y="75"/>
                      </a:lnTo>
                      <a:lnTo>
                        <a:pt x="156" y="111"/>
                      </a:lnTo>
                      <a:lnTo>
                        <a:pt x="158" y="111"/>
                      </a:lnTo>
                      <a:lnTo>
                        <a:pt x="161" y="129"/>
                      </a:lnTo>
                      <a:lnTo>
                        <a:pt x="163" y="0"/>
                      </a:lnTo>
                      <a:lnTo>
                        <a:pt x="167" y="37"/>
                      </a:lnTo>
                      <a:lnTo>
                        <a:pt x="169" y="111"/>
                      </a:lnTo>
                      <a:lnTo>
                        <a:pt x="173" y="93"/>
                      </a:lnTo>
                      <a:lnTo>
                        <a:pt x="175" y="111"/>
                      </a:lnTo>
                      <a:lnTo>
                        <a:pt x="178" y="93"/>
                      </a:lnTo>
                      <a:lnTo>
                        <a:pt x="180" y="129"/>
                      </a:lnTo>
                      <a:lnTo>
                        <a:pt x="184" y="148"/>
                      </a:lnTo>
                      <a:lnTo>
                        <a:pt x="186" y="55"/>
                      </a:lnTo>
                      <a:lnTo>
                        <a:pt x="190" y="129"/>
                      </a:lnTo>
                      <a:lnTo>
                        <a:pt x="192" y="166"/>
                      </a:lnTo>
                      <a:lnTo>
                        <a:pt x="195" y="222"/>
                      </a:lnTo>
                      <a:lnTo>
                        <a:pt x="199" y="148"/>
                      </a:lnTo>
                      <a:lnTo>
                        <a:pt x="201" y="166"/>
                      </a:lnTo>
                      <a:lnTo>
                        <a:pt x="204" y="166"/>
                      </a:lnTo>
                      <a:lnTo>
                        <a:pt x="207" y="129"/>
                      </a:lnTo>
                      <a:lnTo>
                        <a:pt x="210" y="148"/>
                      </a:lnTo>
                      <a:lnTo>
                        <a:pt x="212" y="185"/>
                      </a:lnTo>
                      <a:lnTo>
                        <a:pt x="216" y="185"/>
                      </a:lnTo>
                      <a:lnTo>
                        <a:pt x="218" y="185"/>
                      </a:lnTo>
                      <a:lnTo>
                        <a:pt x="221" y="204"/>
                      </a:lnTo>
                      <a:lnTo>
                        <a:pt x="224" y="185"/>
                      </a:lnTo>
                      <a:lnTo>
                        <a:pt x="227" y="185"/>
                      </a:lnTo>
                      <a:lnTo>
                        <a:pt x="229" y="222"/>
                      </a:lnTo>
                      <a:lnTo>
                        <a:pt x="233" y="222"/>
                      </a:lnTo>
                      <a:lnTo>
                        <a:pt x="235" y="166"/>
                      </a:lnTo>
                      <a:lnTo>
                        <a:pt x="238" y="148"/>
                      </a:lnTo>
                      <a:lnTo>
                        <a:pt x="241" y="129"/>
                      </a:lnTo>
                      <a:lnTo>
                        <a:pt x="244" y="148"/>
                      </a:lnTo>
                      <a:lnTo>
                        <a:pt x="246" y="166"/>
                      </a:lnTo>
                      <a:lnTo>
                        <a:pt x="250" y="93"/>
                      </a:lnTo>
                      <a:lnTo>
                        <a:pt x="253" y="148"/>
                      </a:lnTo>
                      <a:lnTo>
                        <a:pt x="255" y="129"/>
                      </a:lnTo>
                      <a:lnTo>
                        <a:pt x="259" y="55"/>
                      </a:lnTo>
                      <a:lnTo>
                        <a:pt x="261" y="55"/>
                      </a:lnTo>
                      <a:lnTo>
                        <a:pt x="264" y="129"/>
                      </a:lnTo>
                      <a:lnTo>
                        <a:pt x="267" y="166"/>
                      </a:lnTo>
                      <a:lnTo>
                        <a:pt x="270" y="148"/>
                      </a:lnTo>
                      <a:lnTo>
                        <a:pt x="272" y="166"/>
                      </a:lnTo>
                      <a:lnTo>
                        <a:pt x="276" y="166"/>
                      </a:lnTo>
                      <a:lnTo>
                        <a:pt x="278" y="55"/>
                      </a:lnTo>
                      <a:lnTo>
                        <a:pt x="281" y="93"/>
                      </a:lnTo>
                      <a:lnTo>
                        <a:pt x="284" y="111"/>
                      </a:lnTo>
                      <a:lnTo>
                        <a:pt x="287" y="148"/>
                      </a:lnTo>
                      <a:lnTo>
                        <a:pt x="289" y="55"/>
                      </a:lnTo>
                      <a:lnTo>
                        <a:pt x="293" y="93"/>
                      </a:lnTo>
                      <a:lnTo>
                        <a:pt x="295" y="111"/>
                      </a:lnTo>
                      <a:lnTo>
                        <a:pt x="298" y="93"/>
                      </a:lnTo>
                      <a:lnTo>
                        <a:pt x="301" y="129"/>
                      </a:lnTo>
                      <a:lnTo>
                        <a:pt x="304" y="185"/>
                      </a:lnTo>
                      <a:lnTo>
                        <a:pt x="308" y="93"/>
                      </a:lnTo>
                      <a:lnTo>
                        <a:pt x="310" y="148"/>
                      </a:lnTo>
                      <a:lnTo>
                        <a:pt x="313" y="111"/>
                      </a:lnTo>
                      <a:lnTo>
                        <a:pt x="315" y="222"/>
                      </a:lnTo>
                      <a:lnTo>
                        <a:pt x="319" y="148"/>
                      </a:lnTo>
                      <a:lnTo>
                        <a:pt x="321" y="166"/>
                      </a:lnTo>
                      <a:lnTo>
                        <a:pt x="325" y="148"/>
                      </a:lnTo>
                      <a:lnTo>
                        <a:pt x="327" y="185"/>
                      </a:lnTo>
                      <a:lnTo>
                        <a:pt x="330" y="185"/>
                      </a:lnTo>
                      <a:lnTo>
                        <a:pt x="332" y="111"/>
                      </a:lnTo>
                      <a:lnTo>
                        <a:pt x="336" y="185"/>
                      </a:lnTo>
                      <a:lnTo>
                        <a:pt x="338" y="166"/>
                      </a:lnTo>
                      <a:lnTo>
                        <a:pt x="342" y="240"/>
                      </a:lnTo>
                      <a:lnTo>
                        <a:pt x="344" y="148"/>
                      </a:lnTo>
                      <a:lnTo>
                        <a:pt x="347" y="93"/>
                      </a:lnTo>
                      <a:lnTo>
                        <a:pt x="349" y="166"/>
                      </a:lnTo>
                      <a:lnTo>
                        <a:pt x="353" y="129"/>
                      </a:lnTo>
                      <a:lnTo>
                        <a:pt x="356" y="166"/>
                      </a:lnTo>
                      <a:lnTo>
                        <a:pt x="359" y="129"/>
                      </a:lnTo>
                      <a:lnTo>
                        <a:pt x="362" y="93"/>
                      </a:lnTo>
                      <a:lnTo>
                        <a:pt x="364" y="222"/>
                      </a:lnTo>
                      <a:lnTo>
                        <a:pt x="368" y="204"/>
                      </a:lnTo>
                      <a:lnTo>
                        <a:pt x="370" y="185"/>
                      </a:lnTo>
                      <a:lnTo>
                        <a:pt x="373" y="148"/>
                      </a:lnTo>
                      <a:lnTo>
                        <a:pt x="376" y="148"/>
                      </a:lnTo>
                      <a:lnTo>
                        <a:pt x="379" y="166"/>
                      </a:lnTo>
                      <a:lnTo>
                        <a:pt x="381" y="185"/>
                      </a:lnTo>
                      <a:lnTo>
                        <a:pt x="385" y="185"/>
                      </a:lnTo>
                      <a:lnTo>
                        <a:pt x="387" y="148"/>
                      </a:lnTo>
                      <a:lnTo>
                        <a:pt x="390" y="148"/>
                      </a:lnTo>
                      <a:lnTo>
                        <a:pt x="393" y="148"/>
                      </a:lnTo>
                      <a:lnTo>
                        <a:pt x="396" y="129"/>
                      </a:lnTo>
                      <a:lnTo>
                        <a:pt x="398" y="129"/>
                      </a:lnTo>
                      <a:lnTo>
                        <a:pt x="402" y="185"/>
                      </a:lnTo>
                      <a:lnTo>
                        <a:pt x="405" y="148"/>
                      </a:lnTo>
                      <a:lnTo>
                        <a:pt x="407" y="185"/>
                      </a:lnTo>
                      <a:lnTo>
                        <a:pt x="411" y="185"/>
                      </a:lnTo>
                      <a:lnTo>
                        <a:pt x="413" y="204"/>
                      </a:lnTo>
                      <a:lnTo>
                        <a:pt x="416" y="166"/>
                      </a:lnTo>
                      <a:lnTo>
                        <a:pt x="419" y="148"/>
                      </a:lnTo>
                      <a:lnTo>
                        <a:pt x="422" y="166"/>
                      </a:lnTo>
                      <a:lnTo>
                        <a:pt x="424" y="111"/>
                      </a:lnTo>
                      <a:lnTo>
                        <a:pt x="428" y="111"/>
                      </a:lnTo>
                      <a:lnTo>
                        <a:pt x="430" y="111"/>
                      </a:lnTo>
                      <a:lnTo>
                        <a:pt x="433" y="148"/>
                      </a:lnTo>
                      <a:lnTo>
                        <a:pt x="436" y="166"/>
                      </a:lnTo>
                      <a:lnTo>
                        <a:pt x="439" y="185"/>
                      </a:lnTo>
                      <a:lnTo>
                        <a:pt x="441" y="93"/>
                      </a:lnTo>
                      <a:lnTo>
                        <a:pt x="445" y="166"/>
                      </a:lnTo>
                      <a:lnTo>
                        <a:pt x="447" y="166"/>
                      </a:lnTo>
                      <a:lnTo>
                        <a:pt x="450" y="166"/>
                      </a:lnTo>
                      <a:lnTo>
                        <a:pt x="454" y="185"/>
                      </a:lnTo>
                      <a:lnTo>
                        <a:pt x="456" y="185"/>
                      </a:lnTo>
                      <a:lnTo>
                        <a:pt x="459" y="111"/>
                      </a:lnTo>
                      <a:lnTo>
                        <a:pt x="462" y="148"/>
                      </a:lnTo>
                      <a:lnTo>
                        <a:pt x="465" y="111"/>
                      </a:lnTo>
                      <a:lnTo>
                        <a:pt x="467" y="129"/>
                      </a:lnTo>
                      <a:lnTo>
                        <a:pt x="471" y="111"/>
                      </a:lnTo>
                      <a:lnTo>
                        <a:pt x="473" y="166"/>
                      </a:lnTo>
                      <a:lnTo>
                        <a:pt x="476" y="129"/>
                      </a:lnTo>
                      <a:lnTo>
                        <a:pt x="479" y="185"/>
                      </a:lnTo>
                      <a:lnTo>
                        <a:pt x="482" y="185"/>
                      </a:lnTo>
                      <a:lnTo>
                        <a:pt x="484" y="185"/>
                      </a:lnTo>
                      <a:lnTo>
                        <a:pt x="488" y="185"/>
                      </a:lnTo>
                      <a:lnTo>
                        <a:pt x="490" y="185"/>
                      </a:lnTo>
                      <a:lnTo>
                        <a:pt x="494" y="166"/>
                      </a:lnTo>
                      <a:lnTo>
                        <a:pt x="497" y="129"/>
                      </a:lnTo>
                      <a:lnTo>
                        <a:pt x="499" y="222"/>
                      </a:lnTo>
                      <a:lnTo>
                        <a:pt x="503" y="185"/>
                      </a:lnTo>
                      <a:lnTo>
                        <a:pt x="505" y="222"/>
                      </a:lnTo>
                      <a:lnTo>
                        <a:pt x="508" y="185"/>
                      </a:lnTo>
                      <a:lnTo>
                        <a:pt x="511" y="129"/>
                      </a:lnTo>
                      <a:lnTo>
                        <a:pt x="514" y="240"/>
                      </a:lnTo>
                      <a:lnTo>
                        <a:pt x="516" y="148"/>
                      </a:lnTo>
                      <a:lnTo>
                        <a:pt x="520" y="166"/>
                      </a:lnTo>
                      <a:lnTo>
                        <a:pt x="522" y="148"/>
                      </a:lnTo>
                      <a:lnTo>
                        <a:pt x="525" y="148"/>
                      </a:lnTo>
                      <a:lnTo>
                        <a:pt x="528" y="129"/>
                      </a:lnTo>
                      <a:lnTo>
                        <a:pt x="531" y="111"/>
                      </a:lnTo>
                      <a:lnTo>
                        <a:pt x="533" y="129"/>
                      </a:lnTo>
                      <a:lnTo>
                        <a:pt x="537" y="55"/>
                      </a:lnTo>
                      <a:lnTo>
                        <a:pt x="539" y="93"/>
                      </a:lnTo>
                      <a:lnTo>
                        <a:pt x="542" y="148"/>
                      </a:lnTo>
                      <a:lnTo>
                        <a:pt x="546" y="111"/>
                      </a:lnTo>
                      <a:lnTo>
                        <a:pt x="548" y="129"/>
                      </a:lnTo>
                      <a:lnTo>
                        <a:pt x="551" y="148"/>
                      </a:lnTo>
                      <a:lnTo>
                        <a:pt x="554" y="185"/>
                      </a:lnTo>
                      <a:lnTo>
                        <a:pt x="557" y="148"/>
                      </a:lnTo>
                      <a:lnTo>
                        <a:pt x="559" y="185"/>
                      </a:lnTo>
                      <a:lnTo>
                        <a:pt x="563" y="222"/>
                      </a:lnTo>
                      <a:lnTo>
                        <a:pt x="565" y="148"/>
                      </a:lnTo>
                      <a:lnTo>
                        <a:pt x="568" y="166"/>
                      </a:lnTo>
                      <a:lnTo>
                        <a:pt x="571" y="204"/>
                      </a:lnTo>
                      <a:lnTo>
                        <a:pt x="574" y="166"/>
                      </a:lnTo>
                      <a:lnTo>
                        <a:pt x="576" y="129"/>
                      </a:lnTo>
                      <a:lnTo>
                        <a:pt x="580" y="185"/>
                      </a:lnTo>
                      <a:lnTo>
                        <a:pt x="582" y="185"/>
                      </a:lnTo>
                      <a:lnTo>
                        <a:pt x="585" y="204"/>
                      </a:lnTo>
                      <a:lnTo>
                        <a:pt x="589" y="204"/>
                      </a:lnTo>
                      <a:lnTo>
                        <a:pt x="591" y="148"/>
                      </a:lnTo>
                      <a:lnTo>
                        <a:pt x="594" y="148"/>
                      </a:lnTo>
                      <a:lnTo>
                        <a:pt x="597" y="185"/>
                      </a:lnTo>
                      <a:lnTo>
                        <a:pt x="600" y="166"/>
                      </a:lnTo>
                      <a:lnTo>
                        <a:pt x="602" y="204"/>
                      </a:lnTo>
                      <a:lnTo>
                        <a:pt x="606" y="185"/>
                      </a:lnTo>
                      <a:lnTo>
                        <a:pt x="608" y="185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21524" name="Rectangle 83"/>
              <p:cNvSpPr>
                <a:spLocks noChangeArrowheads="1"/>
              </p:cNvSpPr>
              <p:nvPr/>
            </p:nvSpPr>
            <p:spPr bwMode="auto">
              <a:xfrm>
                <a:off x="2699" y="3702"/>
                <a:ext cx="90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000"/>
              </a:p>
            </p:txBody>
          </p:sp>
        </p:grpSp>
        <p:sp>
          <p:nvSpPr>
            <p:cNvPr id="21520" name="Text Box 98"/>
            <p:cNvSpPr txBox="1">
              <a:spLocks noChangeArrowheads="1"/>
            </p:cNvSpPr>
            <p:nvPr/>
          </p:nvSpPr>
          <p:spPr bwMode="auto">
            <a:xfrm>
              <a:off x="158" y="2032"/>
              <a:ext cx="48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200" smtClean="0">
                  <a:latin typeface="Arial" panose="020B0604020202020204" pitchFamily="34" charset="0"/>
                </a:rPr>
                <a:t>replica </a:t>
              </a:r>
              <a:r>
                <a:rPr lang="cs-CZ" altLang="cs-CZ" sz="1200">
                  <a:latin typeface="Arial" panose="020B0604020202020204" pitchFamily="34" charset="0"/>
                </a:rPr>
                <a:t>3</a:t>
              </a:r>
              <a:endParaRPr lang="en-US" altLang="cs-CZ" sz="1200">
                <a:latin typeface="Arial" panose="020B0604020202020204" pitchFamily="34" charset="0"/>
              </a:endParaRPr>
            </a:p>
          </p:txBody>
        </p:sp>
      </p:grpSp>
      <p:sp>
        <p:nvSpPr>
          <p:cNvPr id="21518" name="Obdélník 1"/>
          <p:cNvSpPr>
            <a:spLocks noChangeArrowheads="1"/>
          </p:cNvSpPr>
          <p:nvPr/>
        </p:nvSpPr>
        <p:spPr bwMode="auto">
          <a:xfrm>
            <a:off x="576263" y="5773738"/>
            <a:ext cx="1760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r>
              <a:rPr lang="cs-CZ" altLang="cs-CZ" sz="1600"/>
              <a:t>MRM, SWATH</a:t>
            </a:r>
            <a:endParaRPr lang="en-US" altLang="cs-CZ" sz="16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5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  <p:grpSp>
        <p:nvGrpSpPr>
          <p:cNvPr id="22531" name="Group 57"/>
          <p:cNvGrpSpPr>
            <a:grpSpLocks/>
          </p:cNvGrpSpPr>
          <p:nvPr/>
        </p:nvGrpSpPr>
        <p:grpSpPr bwMode="auto">
          <a:xfrm>
            <a:off x="4510088" y="1916113"/>
            <a:ext cx="3806825" cy="3787775"/>
            <a:chOff x="2568" y="760"/>
            <a:chExt cx="2398" cy="2386"/>
          </a:xfrm>
        </p:grpSpPr>
        <p:grpSp>
          <p:nvGrpSpPr>
            <p:cNvPr id="22541" name="Group 58"/>
            <p:cNvGrpSpPr>
              <a:grpSpLocks/>
            </p:cNvGrpSpPr>
            <p:nvPr/>
          </p:nvGrpSpPr>
          <p:grpSpPr bwMode="auto">
            <a:xfrm>
              <a:off x="2608" y="799"/>
              <a:ext cx="2358" cy="2347"/>
              <a:chOff x="2608" y="799"/>
              <a:chExt cx="2358" cy="2347"/>
            </a:xfrm>
          </p:grpSpPr>
          <p:pic>
            <p:nvPicPr>
              <p:cNvPr id="22543" name="Picture 5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8" y="805"/>
                <a:ext cx="2358" cy="2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544" name="Rectangle 60"/>
              <p:cNvSpPr>
                <a:spLocks noChangeArrowheads="1"/>
              </p:cNvSpPr>
              <p:nvPr/>
            </p:nvSpPr>
            <p:spPr bwMode="auto">
              <a:xfrm>
                <a:off x="2608" y="799"/>
                <a:ext cx="136" cy="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000"/>
              </a:p>
            </p:txBody>
          </p:sp>
        </p:grpSp>
        <p:sp>
          <p:nvSpPr>
            <p:cNvPr id="22542" name="Text Box 61"/>
            <p:cNvSpPr txBox="1">
              <a:spLocks noChangeArrowheads="1"/>
            </p:cNvSpPr>
            <p:nvPr/>
          </p:nvSpPr>
          <p:spPr bwMode="auto">
            <a:xfrm>
              <a:off x="2568" y="760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latin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22532" name="Text Box 62"/>
          <p:cNvSpPr txBox="1">
            <a:spLocks noChangeArrowheads="1"/>
          </p:cNvSpPr>
          <p:nvPr/>
        </p:nvSpPr>
        <p:spPr bwMode="auto">
          <a:xfrm>
            <a:off x="2271820" y="350838"/>
            <a:ext cx="43574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smtClean="0"/>
              <a:t>Characterization of proteome changes</a:t>
            </a:r>
            <a:endParaRPr lang="cs-CZ" altLang="cs-CZ" sz="2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i="1" smtClean="0"/>
              <a:t>differential (expression) proteomics</a:t>
            </a:r>
            <a:endParaRPr lang="cs-CZ" altLang="cs-CZ" sz="2000" b="1" i="1"/>
          </a:p>
        </p:txBody>
      </p:sp>
      <p:pic>
        <p:nvPicPr>
          <p:cNvPr id="22533" name="Picture 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987550"/>
            <a:ext cx="3698875" cy="373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4" name="Rectangle 64"/>
          <p:cNvSpPr>
            <a:spLocks noChangeArrowheads="1"/>
          </p:cNvSpPr>
          <p:nvPr/>
        </p:nvSpPr>
        <p:spPr bwMode="auto">
          <a:xfrm>
            <a:off x="4989537" y="6092825"/>
            <a:ext cx="40925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i="1" smtClean="0"/>
              <a:t>cooperation with Department of Biochemistry, FS </a:t>
            </a:r>
            <a:r>
              <a:rPr lang="cs-CZ" altLang="cs-CZ" sz="1400" i="1"/>
              <a:t>MU</a:t>
            </a:r>
            <a:endParaRPr lang="en-US" altLang="cs-CZ" sz="1400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i="1"/>
              <a:t>P. Bouchal et al., Proteomics </a:t>
            </a:r>
            <a:r>
              <a:rPr lang="cs-CZ" altLang="cs-CZ" sz="1400"/>
              <a:t>2006, </a:t>
            </a:r>
            <a:r>
              <a:rPr lang="cs-CZ" altLang="cs-CZ" sz="1400" i="1"/>
              <a:t>6, </a:t>
            </a:r>
            <a:r>
              <a:rPr lang="cs-CZ" altLang="cs-CZ" sz="1400"/>
              <a:t>4278–4285.</a:t>
            </a:r>
          </a:p>
        </p:txBody>
      </p:sp>
      <p:sp>
        <p:nvSpPr>
          <p:cNvPr id="22535" name="Rectangle 65"/>
          <p:cNvSpPr>
            <a:spLocks noChangeArrowheads="1"/>
          </p:cNvSpPr>
          <p:nvPr/>
        </p:nvSpPr>
        <p:spPr bwMode="auto">
          <a:xfrm>
            <a:off x="684213" y="5694363"/>
            <a:ext cx="5972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i="1"/>
              <a:t>Acidithiobacilus ferrooxidans </a:t>
            </a:r>
            <a:r>
              <a:rPr lang="cs-CZ" altLang="cs-CZ" sz="1400"/>
              <a:t>grown on ferrous iron (A) and elemental sulfur (B)</a:t>
            </a:r>
          </a:p>
        </p:txBody>
      </p:sp>
      <p:sp>
        <p:nvSpPr>
          <p:cNvPr id="22536" name="Text Box 66"/>
          <p:cNvSpPr txBox="1">
            <a:spLocks noChangeArrowheads="1"/>
          </p:cNvSpPr>
          <p:nvPr/>
        </p:nvSpPr>
        <p:spPr bwMode="auto">
          <a:xfrm>
            <a:off x="1116013" y="1196975"/>
            <a:ext cx="53870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smtClean="0">
                <a:latin typeface="Arial" panose="020B0604020202020204" pitchFamily="34" charset="0"/>
              </a:rPr>
              <a:t>image analysis of 2-D gels</a:t>
            </a: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LC-MS/MS </a:t>
            </a:r>
            <a:r>
              <a:rPr lang="cs-CZ" altLang="cs-CZ" sz="1800" smtClean="0">
                <a:latin typeface="Arial" panose="020B0604020202020204" pitchFamily="34" charset="0"/>
              </a:rPr>
              <a:t>of selected spots with different intensity</a:t>
            </a:r>
            <a:endParaRPr lang="cs-CZ" altLang="cs-CZ" sz="1800">
              <a:latin typeface="Arial" panose="020B0604020202020204" pitchFamily="34" charset="0"/>
            </a:endParaRPr>
          </a:p>
        </p:txBody>
      </p:sp>
      <p:grpSp>
        <p:nvGrpSpPr>
          <p:cNvPr id="29763" name="Group 67"/>
          <p:cNvGrpSpPr>
            <a:grpSpLocks/>
          </p:cNvGrpSpPr>
          <p:nvPr/>
        </p:nvGrpSpPr>
        <p:grpSpPr bwMode="auto">
          <a:xfrm>
            <a:off x="2268538" y="5011738"/>
            <a:ext cx="4646612" cy="350837"/>
            <a:chOff x="1156" y="2710"/>
            <a:chExt cx="2927" cy="221"/>
          </a:xfrm>
        </p:grpSpPr>
        <p:sp>
          <p:nvSpPr>
            <p:cNvPr id="22539" name="Rectangle 68"/>
            <p:cNvSpPr>
              <a:spLocks noChangeArrowheads="1"/>
            </p:cNvSpPr>
            <p:nvPr/>
          </p:nvSpPr>
          <p:spPr bwMode="auto">
            <a:xfrm>
              <a:off x="3539" y="2750"/>
              <a:ext cx="544" cy="18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22540" name="Rectangle 69"/>
            <p:cNvSpPr>
              <a:spLocks noChangeArrowheads="1"/>
            </p:cNvSpPr>
            <p:nvPr/>
          </p:nvSpPr>
          <p:spPr bwMode="auto">
            <a:xfrm>
              <a:off x="1156" y="2710"/>
              <a:ext cx="544" cy="181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</p:grpSp>
      <p:sp>
        <p:nvSpPr>
          <p:cNvPr id="29766" name="Text Box 70"/>
          <p:cNvSpPr txBox="1">
            <a:spLocks noChangeArrowheads="1"/>
          </p:cNvSpPr>
          <p:nvPr/>
        </p:nvSpPr>
        <p:spPr bwMode="auto">
          <a:xfrm>
            <a:off x="618450" y="3138488"/>
            <a:ext cx="7657866" cy="707886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smtClean="0"/>
              <a:t>identification </a:t>
            </a:r>
            <a:r>
              <a:rPr lang="cs-CZ" altLang="cs-CZ" sz="2000"/>
              <a:t>(MS) </a:t>
            </a:r>
            <a:r>
              <a:rPr lang="cs-CZ" altLang="cs-CZ" sz="2000" smtClean="0"/>
              <a:t>separated from quantification (spot intensity on gel)</a:t>
            </a:r>
            <a:endParaRPr lang="cs-CZ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smtClean="0"/>
              <a:t>mixed spots</a:t>
            </a:r>
            <a:endParaRPr lang="en-US" altLang="cs-CZ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6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511341" y="2884488"/>
            <a:ext cx="2160587" cy="165735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grpSp>
        <p:nvGrpSpPr>
          <p:cNvPr id="23555" name="Group 5"/>
          <p:cNvGrpSpPr>
            <a:grpSpLocks/>
          </p:cNvGrpSpPr>
          <p:nvPr/>
        </p:nvGrpSpPr>
        <p:grpSpPr bwMode="auto">
          <a:xfrm>
            <a:off x="1617663" y="979488"/>
            <a:ext cx="1465262" cy="1800225"/>
            <a:chOff x="793" y="935"/>
            <a:chExt cx="923" cy="1134"/>
          </a:xfrm>
        </p:grpSpPr>
        <p:pic>
          <p:nvPicPr>
            <p:cNvPr id="23577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935"/>
              <a:ext cx="651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78" name="Picture 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" y="1071"/>
              <a:ext cx="651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79" name="Picture 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" y="1207"/>
              <a:ext cx="651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556" name="Group 9"/>
          <p:cNvGrpSpPr>
            <a:grpSpLocks/>
          </p:cNvGrpSpPr>
          <p:nvPr/>
        </p:nvGrpSpPr>
        <p:grpSpPr bwMode="auto">
          <a:xfrm>
            <a:off x="5842000" y="908050"/>
            <a:ext cx="1465263" cy="1800225"/>
            <a:chOff x="3454" y="799"/>
            <a:chExt cx="923" cy="1134"/>
          </a:xfrm>
        </p:grpSpPr>
        <p:pic>
          <p:nvPicPr>
            <p:cNvPr id="23574" name="Picture 10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" y="799"/>
              <a:ext cx="651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75" name="Picture 1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" y="935"/>
              <a:ext cx="651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76" name="Picture 1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6" y="1071"/>
              <a:ext cx="651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557" name="Line 13"/>
          <p:cNvSpPr>
            <a:spLocks noChangeShapeType="1"/>
          </p:cNvSpPr>
          <p:nvPr/>
        </p:nvSpPr>
        <p:spPr bwMode="auto">
          <a:xfrm>
            <a:off x="2409825" y="2924175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58" name="Line 14"/>
          <p:cNvSpPr>
            <a:spLocks noChangeShapeType="1"/>
          </p:cNvSpPr>
          <p:nvPr/>
        </p:nvSpPr>
        <p:spPr bwMode="auto">
          <a:xfrm>
            <a:off x="6802438" y="2924175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59" name="Text Box 15"/>
          <p:cNvSpPr txBox="1">
            <a:spLocks noChangeArrowheads="1"/>
          </p:cNvSpPr>
          <p:nvPr/>
        </p:nvSpPr>
        <p:spPr bwMode="auto">
          <a:xfrm>
            <a:off x="2002764" y="2627313"/>
            <a:ext cx="79060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anose="020B0604020202020204" pitchFamily="34" charset="0"/>
              </a:rPr>
              <a:t>c</a:t>
            </a:r>
            <a:r>
              <a:rPr lang="cs-CZ" altLang="cs-CZ" sz="1400" b="1" smtClean="0">
                <a:latin typeface="Arial" panose="020B0604020202020204" pitchFamily="34" charset="0"/>
              </a:rPr>
              <a:t>ontrol</a:t>
            </a:r>
            <a:endParaRPr lang="cs-CZ" altLang="cs-CZ" sz="1400" b="1">
              <a:latin typeface="Arial" panose="020B0604020202020204" pitchFamily="34" charset="0"/>
            </a:endParaRPr>
          </a:p>
        </p:txBody>
      </p:sp>
      <p:sp>
        <p:nvSpPr>
          <p:cNvPr id="23560" name="Text Box 16"/>
          <p:cNvSpPr txBox="1">
            <a:spLocks noChangeArrowheads="1"/>
          </p:cNvSpPr>
          <p:nvPr/>
        </p:nvSpPr>
        <p:spPr bwMode="auto">
          <a:xfrm>
            <a:off x="6299200" y="2625725"/>
            <a:ext cx="8691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 smtClean="0">
                <a:latin typeface="Arial" panose="020B0604020202020204" pitchFamily="34" charset="0"/>
              </a:rPr>
              <a:t>infected</a:t>
            </a:r>
            <a:endParaRPr lang="cs-CZ" altLang="cs-CZ" sz="1400" b="1">
              <a:latin typeface="Arial" panose="020B0604020202020204" pitchFamily="34" charset="0"/>
            </a:endParaRPr>
          </a:p>
        </p:txBody>
      </p:sp>
      <p:sp>
        <p:nvSpPr>
          <p:cNvPr id="23561" name="Text Box 17"/>
          <p:cNvSpPr txBox="1">
            <a:spLocks noChangeArrowheads="1"/>
          </p:cNvSpPr>
          <p:nvPr/>
        </p:nvSpPr>
        <p:spPr bwMode="auto">
          <a:xfrm>
            <a:off x="3832121" y="3140076"/>
            <a:ext cx="1603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 smtClean="0">
                <a:latin typeface="Arial" panose="020B0604020202020204" pitchFamily="34" charset="0"/>
              </a:rPr>
              <a:t>gut wall sample</a:t>
            </a:r>
            <a:endParaRPr lang="cs-CZ" altLang="cs-CZ" sz="1400" b="1">
              <a:latin typeface="Arial" panose="020B0604020202020204" pitchFamily="34" charset="0"/>
            </a:endParaRPr>
          </a:p>
        </p:txBody>
      </p:sp>
      <p:sp>
        <p:nvSpPr>
          <p:cNvPr id="23562" name="Line 18"/>
          <p:cNvSpPr>
            <a:spLocks noChangeShapeType="1"/>
          </p:cNvSpPr>
          <p:nvPr/>
        </p:nvSpPr>
        <p:spPr bwMode="auto">
          <a:xfrm>
            <a:off x="2409825" y="3500438"/>
            <a:ext cx="0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63" name="Line 19"/>
          <p:cNvSpPr>
            <a:spLocks noChangeShapeType="1"/>
          </p:cNvSpPr>
          <p:nvPr/>
        </p:nvSpPr>
        <p:spPr bwMode="auto">
          <a:xfrm>
            <a:off x="6802438" y="3500438"/>
            <a:ext cx="0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64" name="Text Box 20"/>
          <p:cNvSpPr txBox="1">
            <a:spLocks noChangeArrowheads="1"/>
          </p:cNvSpPr>
          <p:nvPr/>
        </p:nvSpPr>
        <p:spPr bwMode="auto">
          <a:xfrm>
            <a:off x="3749597" y="3431436"/>
            <a:ext cx="1655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b="1" smtClean="0">
                <a:latin typeface="Arial" panose="020B0604020202020204" pitchFamily="34" charset="0"/>
              </a:rPr>
              <a:t>protein isolates</a:t>
            </a:r>
            <a:endParaRPr lang="cs-CZ" altLang="cs-CZ" sz="1400" b="1">
              <a:latin typeface="Arial" panose="020B0604020202020204" pitchFamily="34" charset="0"/>
            </a:endParaRPr>
          </a:p>
        </p:txBody>
      </p:sp>
      <p:sp>
        <p:nvSpPr>
          <p:cNvPr id="23565" name="Text Box 21"/>
          <p:cNvSpPr txBox="1">
            <a:spLocks noChangeArrowheads="1"/>
          </p:cNvSpPr>
          <p:nvPr/>
        </p:nvSpPr>
        <p:spPr bwMode="auto">
          <a:xfrm>
            <a:off x="3806408" y="3752850"/>
            <a:ext cx="17016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 smtClean="0">
                <a:latin typeface="Arial" panose="020B0604020202020204" pitchFamily="34" charset="0"/>
              </a:rPr>
              <a:t>tryptic digestion</a:t>
            </a:r>
            <a:endParaRPr lang="cs-CZ" altLang="cs-CZ" sz="1400" b="1">
              <a:latin typeface="Arial" panose="020B0604020202020204" pitchFamily="34" charset="0"/>
            </a:endParaRPr>
          </a:p>
        </p:txBody>
      </p:sp>
      <p:sp>
        <p:nvSpPr>
          <p:cNvPr id="23566" name="Text Box 22"/>
          <p:cNvSpPr txBox="1">
            <a:spLocks noChangeArrowheads="1"/>
          </p:cNvSpPr>
          <p:nvPr/>
        </p:nvSpPr>
        <p:spPr bwMode="auto">
          <a:xfrm>
            <a:off x="3733800" y="4060825"/>
            <a:ext cx="1844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 smtClean="0">
                <a:latin typeface="Arial" panose="020B0604020202020204" pitchFamily="34" charset="0"/>
              </a:rPr>
              <a:t>reductive alkylation</a:t>
            </a:r>
            <a:endParaRPr lang="cs-CZ" altLang="cs-CZ" sz="1400" b="1">
              <a:latin typeface="Arial" panose="020B0604020202020204" pitchFamily="34" charset="0"/>
            </a:endParaRPr>
          </a:p>
        </p:txBody>
      </p:sp>
      <p:sp>
        <p:nvSpPr>
          <p:cNvPr id="23567" name="Line 23"/>
          <p:cNvSpPr>
            <a:spLocks noChangeShapeType="1"/>
          </p:cNvSpPr>
          <p:nvPr/>
        </p:nvSpPr>
        <p:spPr bwMode="auto">
          <a:xfrm>
            <a:off x="2409825" y="4435475"/>
            <a:ext cx="1800225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68" name="Line 24"/>
          <p:cNvSpPr>
            <a:spLocks noChangeShapeType="1"/>
          </p:cNvSpPr>
          <p:nvPr/>
        </p:nvSpPr>
        <p:spPr bwMode="auto">
          <a:xfrm flipH="1">
            <a:off x="5002213" y="4435475"/>
            <a:ext cx="1800225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69" name="AutoShape 25"/>
          <p:cNvSpPr>
            <a:spLocks noChangeArrowheads="1"/>
          </p:cNvSpPr>
          <p:nvPr/>
        </p:nvSpPr>
        <p:spPr bwMode="auto">
          <a:xfrm>
            <a:off x="4498975" y="4940300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23570" name="Text Box 26"/>
          <p:cNvSpPr txBox="1">
            <a:spLocks noChangeArrowheads="1"/>
          </p:cNvSpPr>
          <p:nvPr/>
        </p:nvSpPr>
        <p:spPr bwMode="auto">
          <a:xfrm>
            <a:off x="3989388" y="5514975"/>
            <a:ext cx="1292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accent2"/>
                </a:solidFill>
                <a:latin typeface="Britannic Bold" panose="020B0903060703020204" pitchFamily="34" charset="0"/>
              </a:rPr>
              <a:t>LC-MS/MS</a:t>
            </a:r>
          </a:p>
        </p:txBody>
      </p:sp>
      <p:sp>
        <p:nvSpPr>
          <p:cNvPr id="23571" name="Text Box 27"/>
          <p:cNvSpPr txBox="1">
            <a:spLocks noChangeArrowheads="1"/>
          </p:cNvSpPr>
          <p:nvPr/>
        </p:nvSpPr>
        <p:spPr bwMode="auto">
          <a:xfrm>
            <a:off x="3706813" y="5803900"/>
            <a:ext cx="1976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accent2"/>
                </a:solidFill>
                <a:latin typeface="Britannic Bold" panose="020B0903060703020204" pitchFamily="34" charset="0"/>
              </a:rPr>
              <a:t>data processing</a:t>
            </a:r>
          </a:p>
        </p:txBody>
      </p:sp>
      <p:sp>
        <p:nvSpPr>
          <p:cNvPr id="23572" name="Rectangle 29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  <p:sp>
        <p:nvSpPr>
          <p:cNvPr id="23573" name="Text Box 3"/>
          <p:cNvSpPr txBox="1">
            <a:spLocks noChangeArrowheads="1"/>
          </p:cNvSpPr>
          <p:nvPr/>
        </p:nvSpPr>
        <p:spPr bwMode="auto">
          <a:xfrm>
            <a:off x="1262379" y="655638"/>
            <a:ext cx="66986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smtClean="0"/>
              <a:t>Search for marker proteins for chicken salmonella infection</a:t>
            </a:r>
            <a:endParaRPr lang="cs-CZ" altLang="cs-CZ" sz="2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smtClean="0"/>
              <a:t>relative quantification</a:t>
            </a:r>
            <a:endParaRPr lang="cs-CZ" altLang="cs-CZ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339975" y="1492250"/>
            <a:ext cx="40844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cs-CZ" altLang="cs-CZ" sz="1800"/>
              <a:t>   </a:t>
            </a:r>
            <a:r>
              <a:rPr lang="cs-CZ" altLang="cs-CZ" sz="1800" smtClean="0"/>
              <a:t>identification more than </a:t>
            </a:r>
            <a:r>
              <a:rPr lang="cs-CZ" altLang="cs-CZ" sz="1800"/>
              <a:t>2300 </a:t>
            </a:r>
            <a:r>
              <a:rPr lang="cs-CZ" altLang="cs-CZ" sz="1800" smtClean="0"/>
              <a:t>protein</a:t>
            </a: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cs-CZ" altLang="cs-CZ" sz="1800"/>
              <a:t>   </a:t>
            </a:r>
            <a:r>
              <a:rPr lang="cs-CZ" altLang="cs-CZ" sz="1800" smtClean="0"/>
              <a:t>quantification for more than </a:t>
            </a:r>
            <a:r>
              <a:rPr lang="cs-CZ" altLang="cs-CZ" sz="1800"/>
              <a:t>1900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431955" y="5876925"/>
            <a:ext cx="32489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i="1" smtClean="0"/>
              <a:t>cooperation with VRI </a:t>
            </a:r>
            <a:r>
              <a:rPr lang="cs-CZ" altLang="cs-CZ" sz="1400" i="1"/>
              <a:t>Brno</a:t>
            </a:r>
            <a:endParaRPr lang="en-US" altLang="cs-CZ" sz="1400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i="1"/>
              <a:t>Matulova M.</a:t>
            </a:r>
            <a:r>
              <a:rPr lang="en-US" altLang="cs-CZ" sz="1400" i="1"/>
              <a:t> et al., </a:t>
            </a:r>
            <a:r>
              <a:rPr lang="cs-CZ" altLang="cs-CZ" sz="1400" i="1"/>
              <a:t>Vet. Res., 44:37 (2013)</a:t>
            </a:r>
          </a:p>
        </p:txBody>
      </p:sp>
      <p:graphicFrame>
        <p:nvGraphicFramePr>
          <p:cNvPr id="121903" name="Group 47"/>
          <p:cNvGraphicFramePr>
            <a:graphicFrameLocks noGrp="1"/>
          </p:cNvGraphicFramePr>
          <p:nvPr/>
        </p:nvGraphicFramePr>
        <p:xfrm>
          <a:off x="323850" y="2516188"/>
          <a:ext cx="8416925" cy="1851025"/>
        </p:xfrm>
        <a:graphic>
          <a:graphicData uri="http://schemas.openxmlformats.org/drawingml/2006/table">
            <a:tbl>
              <a:tblPr/>
              <a:tblGrid>
                <a:gridCol w="827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9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04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Accession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2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363741657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PREDICTED: syntenin-2-like [Gallus gallus]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</a:rPr>
                        <a:t>41.032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2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118095649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PREDICTED: beta-1,3-galactosyl-O-glycosyl-glycoprotein beta-1,6-N-acetylglucosaminyltransferase 3 [Gallus gallus]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</a:rPr>
                        <a:t>34.036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2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4927286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alpha enolase [Bos taurus]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</a:rPr>
                        <a:t>33.575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2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112491068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Chain A, Crystal Structure Of A M-Loop Deletion Variant Of Ment In The Cleaved Conformation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</a:rPr>
                        <a:t>30.221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2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56118294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ribonuclease homolog precursor [Gallus gallus]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</a:rPr>
                        <a:t>25.497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363741459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PREDICTED: protein-glutamine gamma-glutamyltransferase E [Gallus gallus]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</a:rPr>
                        <a:t>24.786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4609" name="Text Box 37"/>
          <p:cNvSpPr txBox="1">
            <a:spLocks noChangeArrowheads="1"/>
          </p:cNvSpPr>
          <p:nvPr/>
        </p:nvSpPr>
        <p:spPr bwMode="auto">
          <a:xfrm>
            <a:off x="7822261" y="2038350"/>
            <a:ext cx="817853" cy="461665"/>
          </a:xfrm>
          <a:prstGeom prst="rect">
            <a:avLst/>
          </a:prstGeom>
          <a:solidFill>
            <a:srgbClr val="FF0000">
              <a:alpha val="4784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 b="1" smtClean="0">
                <a:latin typeface="Arial" panose="020B0604020202020204" pitchFamily="34" charset="0"/>
              </a:rPr>
              <a:t>infected/</a:t>
            </a:r>
            <a:endParaRPr lang="cs-CZ" altLang="cs-CZ" sz="12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 b="1" smtClean="0">
                <a:latin typeface="Arial" panose="020B0604020202020204" pitchFamily="34" charset="0"/>
              </a:rPr>
              <a:t>control</a:t>
            </a:r>
            <a:endParaRPr lang="cs-CZ" altLang="cs-CZ" sz="1200" b="1">
              <a:latin typeface="Arial" panose="020B0604020202020204" pitchFamily="34" charset="0"/>
            </a:endParaRPr>
          </a:p>
        </p:txBody>
      </p:sp>
      <p:sp>
        <p:nvSpPr>
          <p:cNvPr id="24610" name="Text Box 39"/>
          <p:cNvSpPr txBox="1">
            <a:spLocks noChangeArrowheads="1"/>
          </p:cNvSpPr>
          <p:nvPr/>
        </p:nvSpPr>
        <p:spPr bwMode="auto">
          <a:xfrm>
            <a:off x="2700338" y="5373688"/>
            <a:ext cx="33159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smtClean="0"/>
              <a:t>confirmation by real-time </a:t>
            </a:r>
            <a:r>
              <a:rPr lang="cs-CZ" altLang="cs-CZ" sz="1800" b="1"/>
              <a:t>PCR</a:t>
            </a:r>
          </a:p>
        </p:txBody>
      </p:sp>
      <p:sp>
        <p:nvSpPr>
          <p:cNvPr id="24611" name="AutoShape 40"/>
          <p:cNvSpPr>
            <a:spLocks noChangeArrowheads="1"/>
          </p:cNvSpPr>
          <p:nvPr/>
        </p:nvSpPr>
        <p:spPr bwMode="auto">
          <a:xfrm>
            <a:off x="4067175" y="4724400"/>
            <a:ext cx="217488" cy="431800"/>
          </a:xfrm>
          <a:prstGeom prst="downArrow">
            <a:avLst>
              <a:gd name="adj1" fmla="val 50000"/>
              <a:gd name="adj2" fmla="val 4963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121897" name="Text Box 41"/>
          <p:cNvSpPr txBox="1">
            <a:spLocks noChangeArrowheads="1"/>
          </p:cNvSpPr>
          <p:nvPr/>
        </p:nvSpPr>
        <p:spPr bwMode="auto">
          <a:xfrm>
            <a:off x="1185863" y="3079750"/>
            <a:ext cx="6481762" cy="854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smtClean="0"/>
              <a:t>clarifying of mechanisms of molecular processes</a:t>
            </a:r>
            <a:endParaRPr lang="cs-CZ" altLang="cs-CZ" sz="2000" b="1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smtClean="0"/>
              <a:t>search for marker proteins for early detection </a:t>
            </a:r>
            <a:endParaRPr lang="cs-CZ" altLang="cs-CZ" sz="2000" b="1"/>
          </a:p>
        </p:txBody>
      </p:sp>
      <p:sp>
        <p:nvSpPr>
          <p:cNvPr id="24613" name="Rectangle 43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9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8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  <p:sp>
        <p:nvSpPr>
          <p:cNvPr id="25603" name="Text Box 19"/>
          <p:cNvSpPr txBox="1">
            <a:spLocks noChangeArrowheads="1"/>
          </p:cNvSpPr>
          <p:nvPr/>
        </p:nvSpPr>
        <p:spPr bwMode="auto">
          <a:xfrm>
            <a:off x="2416928" y="476250"/>
            <a:ext cx="40799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smtClean="0"/>
              <a:t>Quantification of enterotoxins</a:t>
            </a:r>
            <a:endParaRPr lang="cs-CZ" altLang="cs-CZ" sz="2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i="1" smtClean="0"/>
              <a:t>targeted analysis of selected protein</a:t>
            </a:r>
            <a:endParaRPr lang="cs-CZ" altLang="cs-CZ" sz="2000" b="1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i="1"/>
              <a:t>MRM</a:t>
            </a:r>
          </a:p>
        </p:txBody>
      </p:sp>
      <p:sp>
        <p:nvSpPr>
          <p:cNvPr id="25604" name="Text Box 20"/>
          <p:cNvSpPr txBox="1">
            <a:spLocks noChangeArrowheads="1"/>
          </p:cNvSpPr>
          <p:nvPr/>
        </p:nvSpPr>
        <p:spPr bwMode="auto">
          <a:xfrm>
            <a:off x="179388" y="2066925"/>
            <a:ext cx="44436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cs-CZ" altLang="cs-CZ" sz="1800"/>
              <a:t>   </a:t>
            </a:r>
            <a:r>
              <a:rPr lang="cs-CZ" altLang="cs-CZ" sz="1800" smtClean="0"/>
              <a:t>selection of peptides suitable for MRM</a:t>
            </a: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cs-CZ" altLang="cs-CZ" sz="1800"/>
              <a:t>   </a:t>
            </a:r>
            <a:r>
              <a:rPr lang="cs-CZ" altLang="cs-CZ" sz="1800" smtClean="0"/>
              <a:t>absolute quantification by </a:t>
            </a:r>
            <a:r>
              <a:rPr lang="cs-CZ" altLang="cs-CZ" sz="1800"/>
              <a:t>AQUA </a:t>
            </a:r>
            <a:r>
              <a:rPr lang="cs-CZ" altLang="cs-CZ" sz="1800" smtClean="0"/>
              <a:t>peptides</a:t>
            </a:r>
            <a:endParaRPr lang="cs-CZ" altLang="cs-CZ" sz="1800"/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557338"/>
            <a:ext cx="33115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28"/>
          <p:cNvGrpSpPr>
            <a:grpSpLocks/>
          </p:cNvGrpSpPr>
          <p:nvPr/>
        </p:nvGrpSpPr>
        <p:grpSpPr bwMode="auto">
          <a:xfrm>
            <a:off x="755650" y="3500438"/>
            <a:ext cx="5832475" cy="2808287"/>
            <a:chOff x="476" y="2205"/>
            <a:chExt cx="3674" cy="1769"/>
          </a:xfrm>
        </p:grpSpPr>
        <p:sp>
          <p:nvSpPr>
            <p:cNvPr id="25608" name="Rectangle 23"/>
            <p:cNvSpPr>
              <a:spLocks noChangeArrowheads="1"/>
            </p:cNvSpPr>
            <p:nvPr/>
          </p:nvSpPr>
          <p:spPr bwMode="auto">
            <a:xfrm>
              <a:off x="476" y="2205"/>
              <a:ext cx="3674" cy="176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pic>
          <p:nvPicPr>
            <p:cNvPr id="2560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" y="2341"/>
              <a:ext cx="3325" cy="1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0" name="Rectangle 24"/>
            <p:cNvSpPr>
              <a:spLocks noChangeArrowheads="1"/>
            </p:cNvSpPr>
            <p:nvPr/>
          </p:nvSpPr>
          <p:spPr bwMode="auto">
            <a:xfrm>
              <a:off x="567" y="2269"/>
              <a:ext cx="3084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</p:grpSp>
      <p:sp>
        <p:nvSpPr>
          <p:cNvPr id="79898" name="Text Box 26"/>
          <p:cNvSpPr txBox="1">
            <a:spLocks noChangeArrowheads="1"/>
          </p:cNvSpPr>
          <p:nvPr/>
        </p:nvSpPr>
        <p:spPr bwMode="auto">
          <a:xfrm>
            <a:off x="1911350" y="4718050"/>
            <a:ext cx="5722720" cy="369332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smtClean="0"/>
              <a:t>result- amount/concentration of given protein in sample</a:t>
            </a:r>
            <a:r>
              <a:rPr lang="en-US" altLang="cs-CZ" sz="1800" b="1" smtClean="0"/>
              <a:t> </a:t>
            </a:r>
            <a:endParaRPr lang="en-US" altLang="cs-CZ" sz="1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052513"/>
            <a:ext cx="66833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ovéPole 3"/>
          <p:cNvSpPr txBox="1">
            <a:spLocks noChangeArrowheads="1"/>
          </p:cNvSpPr>
          <p:nvPr/>
        </p:nvSpPr>
        <p:spPr bwMode="auto">
          <a:xfrm>
            <a:off x="2884488" y="193675"/>
            <a:ext cx="2903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SWATH 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Q-TOF</a:t>
            </a:r>
            <a:r>
              <a:rPr lang="en-US" altLang="cs-CZ" sz="2000"/>
              <a:t>, </a:t>
            </a:r>
            <a:r>
              <a:rPr lang="cs-CZ" altLang="cs-CZ" sz="2000"/>
              <a:t>MS/MS </a:t>
            </a:r>
            <a:r>
              <a:rPr lang="en-US" altLang="cs-CZ" sz="2000"/>
              <a:t>&lt; 10 ppm</a:t>
            </a:r>
            <a:endParaRPr lang="cs-CZ" altLang="cs-CZ" sz="200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5076825" y="1150938"/>
            <a:ext cx="0" cy="25273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9" name="TextovéPole 7"/>
          <p:cNvSpPr txBox="1">
            <a:spLocks noChangeArrowheads="1"/>
          </p:cNvSpPr>
          <p:nvPr/>
        </p:nvSpPr>
        <p:spPr bwMode="auto">
          <a:xfrm>
            <a:off x="5724525" y="3600450"/>
            <a:ext cx="1100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/>
              <a:t>Retention time</a:t>
            </a:r>
            <a:endParaRPr lang="cs-CZ" altLang="cs-CZ" sz="1200"/>
          </a:p>
        </p:txBody>
      </p:sp>
      <p:sp>
        <p:nvSpPr>
          <p:cNvPr id="26630" name="TextovéPole 8"/>
          <p:cNvSpPr txBox="1">
            <a:spLocks noChangeArrowheads="1"/>
          </p:cNvSpPr>
          <p:nvPr/>
        </p:nvSpPr>
        <p:spPr bwMode="auto">
          <a:xfrm>
            <a:off x="4049713" y="963613"/>
            <a:ext cx="4175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/>
              <a:t>m/z</a:t>
            </a:r>
            <a:endParaRPr lang="cs-CZ" altLang="cs-CZ" sz="1200"/>
          </a:p>
        </p:txBody>
      </p:sp>
      <p:grpSp>
        <p:nvGrpSpPr>
          <p:cNvPr id="14" name="Skupina 13"/>
          <p:cNvGrpSpPr>
            <a:grpSpLocks/>
          </p:cNvGrpSpPr>
          <p:nvPr/>
        </p:nvGrpSpPr>
        <p:grpSpPr bwMode="auto">
          <a:xfrm>
            <a:off x="1258888" y="3943350"/>
            <a:ext cx="3384550" cy="2522538"/>
            <a:chOff x="1259632" y="3942581"/>
            <a:chExt cx="3384376" cy="2523119"/>
          </a:xfrm>
        </p:grpSpPr>
        <p:pic>
          <p:nvPicPr>
            <p:cNvPr id="26638" name="Obrázek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4509120"/>
              <a:ext cx="2397413" cy="195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Přímá spojnice se šipkou 11"/>
            <p:cNvCxnSpPr/>
            <p:nvPr/>
          </p:nvCxnSpPr>
          <p:spPr>
            <a:xfrm flipH="1">
              <a:off x="3836012" y="3942581"/>
              <a:ext cx="807996" cy="504941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ovéPole 14"/>
          <p:cNvSpPr txBox="1">
            <a:spLocks noChangeArrowheads="1"/>
          </p:cNvSpPr>
          <p:nvPr/>
        </p:nvSpPr>
        <p:spPr bwMode="auto">
          <a:xfrm>
            <a:off x="4632325" y="4900613"/>
            <a:ext cx="44694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4"/>
              </a:buBlip>
            </a:pPr>
            <a:r>
              <a:rPr lang="cs-CZ" altLang="cs-CZ" sz="1600" smtClean="0"/>
              <a:t>classic DB searching </a:t>
            </a:r>
            <a:r>
              <a:rPr lang="cs-CZ" altLang="cs-CZ" sz="1600" b="1" smtClean="0"/>
              <a:t>not possible</a:t>
            </a:r>
            <a:endParaRPr lang="cs-CZ" altLang="cs-CZ" sz="1600" b="1"/>
          </a:p>
          <a:p>
            <a:pPr eaLnBrk="1" hangingPunct="1">
              <a:spcBef>
                <a:spcPct val="0"/>
              </a:spcBef>
              <a:buFontTx/>
              <a:buBlip>
                <a:blip r:embed="rId4"/>
              </a:buBlip>
            </a:pPr>
            <a:r>
              <a:rPr lang="cs-CZ" altLang="cs-CZ" sz="1600" smtClean="0"/>
              <a:t>comparison with libraries of </a:t>
            </a:r>
            <a:r>
              <a:rPr lang="cs-CZ" altLang="cs-CZ" sz="1600"/>
              <a:t>ref. MS/MS </a:t>
            </a:r>
            <a:r>
              <a:rPr lang="cs-CZ" altLang="cs-CZ" sz="1600" smtClean="0"/>
              <a:t>spectra</a:t>
            </a:r>
            <a:endParaRPr lang="cs-CZ" altLang="cs-CZ" sz="1600"/>
          </a:p>
          <a:p>
            <a:pPr eaLnBrk="1" hangingPunct="1">
              <a:spcBef>
                <a:spcPct val="0"/>
              </a:spcBef>
              <a:buFontTx/>
              <a:buBlip>
                <a:blip r:embed="rId4"/>
              </a:buBlip>
            </a:pPr>
            <a:r>
              <a:rPr lang="cs-CZ" altLang="cs-CZ" sz="1600" smtClean="0"/>
              <a:t>Relative and absolute quantification </a:t>
            </a:r>
            <a:endParaRPr lang="cs-CZ" altLang="cs-CZ" sz="1600"/>
          </a:p>
        </p:txBody>
      </p:sp>
      <p:grpSp>
        <p:nvGrpSpPr>
          <p:cNvPr id="17" name="Skupina 16"/>
          <p:cNvGrpSpPr>
            <a:grpSpLocks/>
          </p:cNvGrpSpPr>
          <p:nvPr/>
        </p:nvGrpSpPr>
        <p:grpSpPr bwMode="auto">
          <a:xfrm>
            <a:off x="1116013" y="4508500"/>
            <a:ext cx="2973387" cy="2282804"/>
            <a:chOff x="1115616" y="4509120"/>
            <a:chExt cx="2973085" cy="2282660"/>
          </a:xfrm>
        </p:grpSpPr>
        <p:pic>
          <p:nvPicPr>
            <p:cNvPr id="26636" name="Obrázek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509120"/>
              <a:ext cx="2973085" cy="195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7" name="TextovéPole 15"/>
            <p:cNvSpPr txBox="1">
              <a:spLocks noChangeArrowheads="1"/>
            </p:cNvSpPr>
            <p:nvPr/>
          </p:nvSpPr>
          <p:spPr bwMode="auto">
            <a:xfrm>
              <a:off x="1440270" y="6453247"/>
              <a:ext cx="1910907" cy="338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 smtClean="0"/>
                <a:t>all </a:t>
              </a:r>
              <a:r>
                <a:rPr lang="cs-CZ" altLang="cs-CZ" sz="1600"/>
                <a:t>MS/MS </a:t>
              </a:r>
              <a:r>
                <a:rPr lang="cs-CZ" altLang="cs-CZ" sz="1600" smtClean="0"/>
                <a:t>spectrum</a:t>
              </a:r>
              <a:endParaRPr lang="cs-CZ" altLang="cs-CZ" sz="1600"/>
            </a:p>
          </p:txBody>
        </p:sp>
      </p:grpSp>
      <p:sp>
        <p:nvSpPr>
          <p:cNvPr id="26634" name="TextovéPole 17"/>
          <p:cNvSpPr txBox="1">
            <a:spLocks noChangeArrowheads="1"/>
          </p:cNvSpPr>
          <p:nvPr/>
        </p:nvSpPr>
        <p:spPr bwMode="auto">
          <a:xfrm>
            <a:off x="6443663" y="6321425"/>
            <a:ext cx="22558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/>
              <a:t>Gillet et al, MCP, 11, 1-17 (2012)</a:t>
            </a:r>
          </a:p>
        </p:txBody>
      </p:sp>
      <p:sp>
        <p:nvSpPr>
          <p:cNvPr id="26635" name="Rectangle 18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079500"/>
            <a:ext cx="8983662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ovéPole 3"/>
          <p:cNvSpPr txBox="1">
            <a:spLocks noChangeArrowheads="1"/>
          </p:cNvSpPr>
          <p:nvPr/>
        </p:nvSpPr>
        <p:spPr bwMode="auto">
          <a:xfrm>
            <a:off x="5586413" y="6453188"/>
            <a:ext cx="3452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/>
              <a:t>Liu et al, Expert Rev. Mol. Diagn., 13(8), 811 (2013)</a:t>
            </a:r>
          </a:p>
        </p:txBody>
      </p:sp>
      <p:sp>
        <p:nvSpPr>
          <p:cNvPr id="27652" name="TextovéPole 4"/>
          <p:cNvSpPr txBox="1">
            <a:spLocks noChangeArrowheads="1"/>
          </p:cNvSpPr>
          <p:nvPr/>
        </p:nvSpPr>
        <p:spPr bwMode="auto">
          <a:xfrm>
            <a:off x="2771775" y="442913"/>
            <a:ext cx="347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Shot gun  vs SRM  vs SWATH</a:t>
            </a:r>
          </a:p>
        </p:txBody>
      </p:sp>
      <p:sp>
        <p:nvSpPr>
          <p:cNvPr id="27653" name="Rectangle 18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44675"/>
            <a:ext cx="88392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ovéPole 2"/>
          <p:cNvSpPr txBox="1">
            <a:spLocks noChangeArrowheads="1"/>
          </p:cNvSpPr>
          <p:nvPr/>
        </p:nvSpPr>
        <p:spPr bwMode="auto">
          <a:xfrm>
            <a:off x="5586413" y="6453188"/>
            <a:ext cx="3452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/>
              <a:t>Liu et al, Expert Rev. Mol. Diagn., 13(8), 811 (2013)</a:t>
            </a:r>
          </a:p>
        </p:txBody>
      </p:sp>
      <p:sp>
        <p:nvSpPr>
          <p:cNvPr id="28676" name="Rectangle 18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File:Metabolomics sche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5003800" y="6381750"/>
            <a:ext cx="3892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i="1"/>
              <a:t>http://en.wikipedia.org/wiki/File:Metabolomics_schema.png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768350" y="2852738"/>
            <a:ext cx="7620000" cy="1152525"/>
          </a:xfrm>
          <a:prstGeom prst="roundRect">
            <a:avLst/>
          </a:prstGeom>
          <a:solidFill>
            <a:srgbClr val="99FF66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8782050" cy="3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ovéPole 2"/>
          <p:cNvSpPr txBox="1">
            <a:spLocks noChangeArrowheads="1"/>
          </p:cNvSpPr>
          <p:nvPr/>
        </p:nvSpPr>
        <p:spPr bwMode="auto">
          <a:xfrm>
            <a:off x="5586413" y="6453188"/>
            <a:ext cx="3452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/>
              <a:t>Liu et al, Expert Rev. Mol. Diagn., 13(8), 811 (2013)</a:t>
            </a:r>
          </a:p>
        </p:txBody>
      </p:sp>
      <p:sp>
        <p:nvSpPr>
          <p:cNvPr id="29700" name="Rectangle 18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a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47700"/>
            <a:ext cx="8128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40768"/>
            <a:ext cx="7739949" cy="4375775"/>
          </a:xfrm>
          <a:prstGeom prst="rect">
            <a:avLst/>
          </a:prstGeom>
        </p:spPr>
      </p:pic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5878513" y="6446838"/>
            <a:ext cx="3053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 dirty="0" err="1" smtClean="0"/>
              <a:t>Chen</a:t>
            </a:r>
            <a:r>
              <a:rPr lang="cs-CZ" altLang="cs-CZ" sz="1200" i="1" dirty="0" smtClean="0"/>
              <a:t> </a:t>
            </a:r>
            <a:r>
              <a:rPr lang="cs-CZ" altLang="cs-CZ" sz="1200" i="1" dirty="0"/>
              <a:t>et al., J. </a:t>
            </a:r>
            <a:r>
              <a:rPr lang="cs-CZ" altLang="cs-CZ" sz="1200" i="1" dirty="0" err="1" smtClean="0"/>
              <a:t>Chromatogr</a:t>
            </a:r>
            <a:r>
              <a:rPr lang="cs-CZ" altLang="cs-CZ" sz="1200" i="1" dirty="0" smtClean="0"/>
              <a:t>. B, 879, 25 </a:t>
            </a:r>
            <a:r>
              <a:rPr lang="cs-CZ" altLang="cs-CZ" sz="1200" i="1" dirty="0"/>
              <a:t>(</a:t>
            </a:r>
            <a:r>
              <a:rPr lang="cs-CZ" altLang="cs-CZ" sz="1200" i="1" dirty="0" smtClean="0"/>
              <a:t>2011)</a:t>
            </a:r>
            <a:endParaRPr lang="cs-CZ" altLang="cs-CZ" sz="1200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75656" y="682145"/>
            <a:ext cx="6611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/>
              <a:t>Phosphoproteome analysis – four fractionation approaches</a:t>
            </a:r>
            <a:endParaRPr lang="cs-CZ" b="1" dirty="0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8108950" y="3413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/>
              <a:t>C7250</a:t>
            </a:r>
          </a:p>
        </p:txBody>
      </p:sp>
      <p:sp>
        <p:nvSpPr>
          <p:cNvPr id="6" name="Obdélník 5"/>
          <p:cNvSpPr/>
          <p:nvPr/>
        </p:nvSpPr>
        <p:spPr>
          <a:xfrm>
            <a:off x="755576" y="5964378"/>
            <a:ext cx="6393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smtClean="0"/>
              <a:t>ERLIC - Electrostatic </a:t>
            </a:r>
            <a:r>
              <a:rPr lang="cs-CZ" sz="1600" i="1"/>
              <a:t>Repulsion-Hydrophilic Interaction Chromatography</a:t>
            </a:r>
          </a:p>
        </p:txBody>
      </p:sp>
    </p:spTree>
    <p:extLst>
      <p:ext uri="{BB962C8B-B14F-4D97-AF65-F5344CB8AC3E}">
        <p14:creationId xmlns:p14="http://schemas.microsoft.com/office/powerpoint/2010/main" val="2003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08720"/>
            <a:ext cx="5286183" cy="363949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645024"/>
            <a:ext cx="4227907" cy="200744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79512" y="5663093"/>
            <a:ext cx="5740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4000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phoshopeptides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9069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phosphopeptides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9463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sites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/ 3260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proteins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5878513" y="6446838"/>
            <a:ext cx="3053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 dirty="0" err="1" smtClean="0"/>
              <a:t>Chen</a:t>
            </a:r>
            <a:r>
              <a:rPr lang="cs-CZ" altLang="cs-CZ" sz="1200" i="1" dirty="0" smtClean="0"/>
              <a:t> </a:t>
            </a:r>
            <a:r>
              <a:rPr lang="cs-CZ" altLang="cs-CZ" sz="1200" i="1" dirty="0"/>
              <a:t>et al., J. </a:t>
            </a:r>
            <a:r>
              <a:rPr lang="cs-CZ" altLang="cs-CZ" sz="1200" i="1" dirty="0" err="1" smtClean="0"/>
              <a:t>Chromatogr</a:t>
            </a:r>
            <a:r>
              <a:rPr lang="cs-CZ" altLang="cs-CZ" sz="1200" i="1" dirty="0" smtClean="0"/>
              <a:t>. B, 879, 25 </a:t>
            </a:r>
            <a:r>
              <a:rPr lang="cs-CZ" altLang="cs-CZ" sz="1200" i="1" dirty="0"/>
              <a:t>(</a:t>
            </a:r>
            <a:r>
              <a:rPr lang="cs-CZ" altLang="cs-CZ" sz="1200" i="1" dirty="0" smtClean="0"/>
              <a:t>2011)</a:t>
            </a:r>
            <a:endParaRPr lang="cs-CZ" altLang="cs-CZ" sz="1200" i="1" dirty="0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8108950" y="3413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/>
              <a:t>C7250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115616" y="409125"/>
            <a:ext cx="6611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/>
              <a:t>Phosphoproteome analysis – four fractionation approaches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9675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6696075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18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  <p:sp>
        <p:nvSpPr>
          <p:cNvPr id="31748" name="TextovéPole 3"/>
          <p:cNvSpPr txBox="1">
            <a:spLocks noChangeArrowheads="1"/>
          </p:cNvSpPr>
          <p:nvPr/>
        </p:nvSpPr>
        <p:spPr bwMode="auto">
          <a:xfrm>
            <a:off x="1717707" y="256644"/>
            <a:ext cx="55180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sz="2000" b="1"/>
              <a:t>Phosphoproteome analysis</a:t>
            </a:r>
            <a:r>
              <a:rPr lang="cs-CZ" altLang="cs-CZ" sz="2000" b="1" smtClean="0"/>
              <a:t>– quality and quantity</a:t>
            </a:r>
            <a:endParaRPr lang="cs-CZ" altLang="cs-CZ" sz="2000" b="1" dirty="0"/>
          </a:p>
        </p:txBody>
      </p:sp>
      <p:sp>
        <p:nvSpPr>
          <p:cNvPr id="31749" name="TextovéPole 5"/>
          <p:cNvSpPr txBox="1">
            <a:spLocks noChangeArrowheads="1"/>
          </p:cNvSpPr>
          <p:nvPr/>
        </p:nvSpPr>
        <p:spPr bwMode="auto">
          <a:xfrm>
            <a:off x="5878513" y="6446838"/>
            <a:ext cx="2906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/>
              <a:t>Huang et al., J. Proteomics, 106, 125 (2014)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187227" y="836712"/>
            <a:ext cx="2124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Porcine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muscle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Postmortem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423260" y="2420888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160 phosphoproteins with 784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ites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184 phosphorylation sites on 93 proteins had their phosphorylation levels significantly changed.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9500"/>
            <a:ext cx="781367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ovéPole 2"/>
          <p:cNvSpPr txBox="1">
            <a:spLocks noChangeArrowheads="1"/>
          </p:cNvSpPr>
          <p:nvPr/>
        </p:nvSpPr>
        <p:spPr bwMode="auto">
          <a:xfrm>
            <a:off x="5878513" y="6446838"/>
            <a:ext cx="2906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 dirty="0" err="1"/>
              <a:t>Huang</a:t>
            </a:r>
            <a:r>
              <a:rPr lang="cs-CZ" altLang="cs-CZ" sz="1200" i="1" dirty="0"/>
              <a:t> et al., J. </a:t>
            </a:r>
            <a:r>
              <a:rPr lang="cs-CZ" altLang="cs-CZ" sz="1200" i="1" dirty="0" err="1"/>
              <a:t>Proteomics</a:t>
            </a:r>
            <a:r>
              <a:rPr lang="cs-CZ" altLang="cs-CZ" sz="1200" i="1" dirty="0"/>
              <a:t>, 106, 125 (2014)</a:t>
            </a:r>
          </a:p>
        </p:txBody>
      </p:sp>
      <p:sp>
        <p:nvSpPr>
          <p:cNvPr id="32772" name="Rectangle 18"/>
          <p:cNvSpPr>
            <a:spLocks noChangeArrowheads="1"/>
          </p:cNvSpPr>
          <p:nvPr/>
        </p:nvSpPr>
        <p:spPr bwMode="auto">
          <a:xfrm>
            <a:off x="8108950" y="3413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/>
              <a:t>C7250</a:t>
            </a:r>
          </a:p>
        </p:txBody>
      </p:sp>
      <p:sp>
        <p:nvSpPr>
          <p:cNvPr id="5" name="TextovéPole 3"/>
          <p:cNvSpPr txBox="1">
            <a:spLocks noChangeArrowheads="1"/>
          </p:cNvSpPr>
          <p:nvPr/>
        </p:nvSpPr>
        <p:spPr bwMode="auto">
          <a:xfrm>
            <a:off x="2568338" y="1224206"/>
            <a:ext cx="40513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sz="2000" b="1"/>
              <a:t>Phosphoproteome analysis</a:t>
            </a:r>
            <a:r>
              <a:rPr lang="cs-CZ" altLang="cs-CZ" sz="2000" b="1" smtClean="0"/>
              <a:t>– quality</a:t>
            </a:r>
            <a:endParaRPr lang="cs-CZ" altLang="cs-CZ" sz="20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2195736" y="1844824"/>
            <a:ext cx="4796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Comparison of identified peptides in replicas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9" name="AutoShape 11"/>
          <p:cNvSpPr>
            <a:spLocks noChangeArrowheads="1"/>
          </p:cNvSpPr>
          <p:nvPr/>
        </p:nvSpPr>
        <p:spPr bwMode="auto">
          <a:xfrm>
            <a:off x="395288" y="1341438"/>
            <a:ext cx="4321175" cy="936625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86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2349500"/>
            <a:ext cx="4806950" cy="356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3111500" y="5876925"/>
            <a:ext cx="5997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sz="1000">
                <a:latin typeface="Arial" panose="020B0604020202020204" pitchFamily="34" charset="0"/>
              </a:rPr>
              <a:t>The panels show the</a:t>
            </a:r>
            <a:r>
              <a:rPr lang="cs-CZ" altLang="cs-CZ" sz="1000">
                <a:latin typeface="Arial" panose="020B0604020202020204" pitchFamily="34" charset="0"/>
              </a:rPr>
              <a:t> </a:t>
            </a:r>
            <a:r>
              <a:rPr lang="en-US" altLang="cs-CZ" sz="1000">
                <a:latin typeface="Arial" panose="020B0604020202020204" pitchFamily="34" charset="0"/>
              </a:rPr>
              <a:t>phenotypic phosphoproteome comparison organized</a:t>
            </a:r>
            <a:r>
              <a:rPr lang="cs-CZ" altLang="cs-CZ" sz="1000">
                <a:latin typeface="Arial" panose="020B0604020202020204" pitchFamily="34" charset="0"/>
              </a:rPr>
              <a:t> </a:t>
            </a:r>
            <a:r>
              <a:rPr lang="en-US" altLang="cs-CZ" sz="1000">
                <a:latin typeface="Arial" panose="020B0604020202020204" pitchFamily="34" charset="0"/>
              </a:rPr>
              <a:t>by GO biological process for mitotic (left)</a:t>
            </a:r>
            <a:r>
              <a:rPr lang="cs-CZ" altLang="cs-CZ" sz="1000">
                <a:latin typeface="Arial" panose="020B0604020202020204" pitchFamily="34" charset="0"/>
              </a:rPr>
              <a:t> </a:t>
            </a:r>
            <a:r>
              <a:rPr lang="en-US" altLang="cs-CZ" sz="1000">
                <a:latin typeface="Arial" panose="020B0604020202020204" pitchFamily="34" charset="0"/>
              </a:rPr>
              <a:t>and S phase (right) cells. Proteins involved in</a:t>
            </a:r>
            <a:r>
              <a:rPr lang="cs-CZ" altLang="cs-CZ" sz="1000">
                <a:latin typeface="Arial" panose="020B0604020202020204" pitchFamily="34" charset="0"/>
              </a:rPr>
              <a:t> </a:t>
            </a:r>
            <a:r>
              <a:rPr lang="en-US" altLang="cs-CZ" sz="1000">
                <a:latin typeface="Arial" panose="020B0604020202020204" pitchFamily="34" charset="0"/>
              </a:rPr>
              <a:t>metabolic</a:t>
            </a:r>
            <a:r>
              <a:rPr lang="cs-CZ" altLang="cs-CZ" sz="1000">
                <a:latin typeface="Arial" panose="020B0604020202020204" pitchFamily="34" charset="0"/>
              </a:rPr>
              <a:t> </a:t>
            </a:r>
            <a:r>
              <a:rPr lang="en-US" altLang="cs-CZ" sz="1000">
                <a:latin typeface="Arial" panose="020B0604020202020204" pitchFamily="34" charset="0"/>
              </a:rPr>
              <a:t>processes have high-occupancy phosphorylation</a:t>
            </a:r>
            <a:r>
              <a:rPr lang="cs-CZ" altLang="cs-CZ" sz="1000">
                <a:latin typeface="Arial" panose="020B0604020202020204" pitchFamily="34" charset="0"/>
              </a:rPr>
              <a:t> </a:t>
            </a:r>
            <a:r>
              <a:rPr lang="en-US" altLang="cs-CZ" sz="1000">
                <a:latin typeface="Arial" panose="020B0604020202020204" pitchFamily="34" charset="0"/>
              </a:rPr>
              <a:t>sites during mitosis, but low-occupancy sites</a:t>
            </a:r>
            <a:r>
              <a:rPr lang="cs-CZ" altLang="cs-CZ" sz="1000">
                <a:latin typeface="Arial" panose="020B0604020202020204" pitchFamily="34" charset="0"/>
              </a:rPr>
              <a:t> </a:t>
            </a:r>
            <a:r>
              <a:rPr lang="en-US" altLang="cs-CZ" sz="1000">
                <a:latin typeface="Arial" panose="020B0604020202020204" pitchFamily="34" charset="0"/>
              </a:rPr>
              <a:t>during S phase (color scale: yellow, high overrepresentation;</a:t>
            </a:r>
            <a:r>
              <a:rPr lang="cs-CZ" altLang="cs-CZ" sz="1000">
                <a:latin typeface="Arial" panose="020B0604020202020204" pitchFamily="34" charset="0"/>
              </a:rPr>
              <a:t> </a:t>
            </a:r>
            <a:r>
              <a:rPr lang="en-US" altLang="cs-CZ" sz="1000">
                <a:latin typeface="Arial" panose="020B0604020202020204" pitchFamily="34" charset="0"/>
              </a:rPr>
              <a:t>dark blue, high underrepresentation).</a:t>
            </a: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2987675" y="811213"/>
            <a:ext cx="3416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200" i="1">
                <a:latin typeface="Arial" panose="020B0604020202020204" pitchFamily="34" charset="0"/>
              </a:rPr>
              <a:t>Olsen J.V. et al., Sci. Signal., 3 (104) ra3 (2010)</a:t>
            </a:r>
            <a:endParaRPr lang="en-US" altLang="cs-CZ" sz="1200" i="1">
              <a:latin typeface="Arial" panose="020B0604020202020204" pitchFamily="34" charset="0"/>
            </a:endParaRPr>
          </a:p>
        </p:txBody>
      </p:sp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468313" y="1123950"/>
            <a:ext cx="4700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endParaRPr lang="cs-CZ" altLang="cs-CZ">
              <a:latin typeface="Arial" panose="020B0604020202020204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cs-CZ" altLang="cs-CZ">
                <a:latin typeface="Arial" panose="020B0604020202020204" pitchFamily="34" charset="0"/>
              </a:rPr>
              <a:t>  </a:t>
            </a:r>
            <a:r>
              <a:rPr lang="en-US" altLang="cs-CZ" sz="1400">
                <a:latin typeface="Arial" panose="020B0604020202020204" pitchFamily="34" charset="0"/>
              </a:rPr>
              <a:t>quantified 6027 proteins</a:t>
            </a:r>
            <a:endParaRPr lang="cs-CZ" altLang="cs-CZ" sz="1400">
              <a:latin typeface="Arial" panose="020B0604020202020204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cs-CZ" altLang="cs-CZ">
                <a:latin typeface="Arial" panose="020B0604020202020204" pitchFamily="34" charset="0"/>
              </a:rPr>
              <a:t>  </a:t>
            </a:r>
            <a:r>
              <a:rPr lang="cs-CZ" altLang="cs-CZ" sz="1400">
                <a:latin typeface="Arial" panose="020B0604020202020204" pitchFamily="34" charset="0"/>
              </a:rPr>
              <a:t>quantified</a:t>
            </a:r>
            <a:r>
              <a:rPr lang="cs-CZ" altLang="cs-CZ">
                <a:latin typeface="Arial" panose="020B0604020202020204" pitchFamily="34" charset="0"/>
              </a:rPr>
              <a:t> </a:t>
            </a:r>
            <a:r>
              <a:rPr lang="en-US" altLang="cs-CZ" sz="1400">
                <a:latin typeface="Arial" panose="020B0604020202020204" pitchFamily="34" charset="0"/>
              </a:rPr>
              <a:t>20,443 unique phosphorylation sites</a:t>
            </a:r>
            <a:r>
              <a:rPr lang="cs-CZ" altLang="cs-CZ" sz="1400">
                <a:latin typeface="Arial" panose="020B0604020202020204" pitchFamily="34" charset="0"/>
              </a:rPr>
              <a:t> </a:t>
            </a:r>
            <a:endParaRPr lang="en-US" altLang="cs-CZ" sz="1400">
              <a:latin typeface="Arial" panose="020B0604020202020204" pitchFamily="34" charset="0"/>
            </a:endParaRPr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3087555" y="309503"/>
            <a:ext cx="32578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b="1"/>
              <a:t>Phosphoproteome analysis </a:t>
            </a:r>
            <a:endParaRPr lang="en-US" altLang="cs-CZ" sz="1600"/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186378" name="Text Box 10"/>
          <p:cNvSpPr txBox="1">
            <a:spLocks noChangeArrowheads="1"/>
          </p:cNvSpPr>
          <p:nvPr/>
        </p:nvSpPr>
        <p:spPr bwMode="auto">
          <a:xfrm>
            <a:off x="684213" y="3573463"/>
            <a:ext cx="2571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b="1" dirty="0">
                <a:latin typeface="Arial" panose="020B0604020202020204" pitchFamily="34" charset="0"/>
              </a:rPr>
              <a:t>- </a:t>
            </a:r>
            <a:r>
              <a:rPr lang="cs-CZ" altLang="cs-CZ" sz="1800" b="1">
                <a:latin typeface="Arial" panose="020B0604020202020204" pitchFamily="34" charset="0"/>
              </a:rPr>
              <a:t>HELA </a:t>
            </a:r>
            <a:r>
              <a:rPr lang="cs-CZ" altLang="cs-CZ" sz="1800" b="1" smtClean="0">
                <a:latin typeface="Arial" panose="020B0604020202020204" pitchFamily="34" charset="0"/>
              </a:rPr>
              <a:t>cells</a:t>
            </a:r>
            <a:endParaRPr lang="cs-CZ" altLang="cs-CZ" sz="1800" b="1" dirty="0">
              <a:latin typeface="Arial" panose="020B0604020202020204" pitchFamily="34" charset="0"/>
            </a:endParaRPr>
          </a:p>
          <a:p>
            <a:r>
              <a:rPr lang="cs-CZ" altLang="cs-CZ" sz="1800" b="1" dirty="0">
                <a:latin typeface="Arial" panose="020B0604020202020204" pitchFamily="34" charset="0"/>
              </a:rPr>
              <a:t>- </a:t>
            </a:r>
            <a:r>
              <a:rPr lang="cs-CZ" altLang="cs-CZ" sz="1800" b="1">
                <a:latin typeface="Arial" panose="020B0604020202020204" pitchFamily="34" charset="0"/>
              </a:rPr>
              <a:t>SILAC </a:t>
            </a:r>
            <a:r>
              <a:rPr lang="cs-CZ" altLang="cs-CZ" sz="1800" b="1" smtClean="0">
                <a:latin typeface="Arial" panose="020B0604020202020204" pitchFamily="34" charset="0"/>
              </a:rPr>
              <a:t>labeling </a:t>
            </a:r>
            <a:endParaRPr lang="cs-CZ" altLang="cs-CZ" sz="1800" b="1" dirty="0">
              <a:latin typeface="Arial" panose="020B0604020202020204" pitchFamily="34" charset="0"/>
            </a:endParaRPr>
          </a:p>
          <a:p>
            <a:r>
              <a:rPr lang="cs-CZ" altLang="cs-CZ" sz="1800" b="1" dirty="0">
                <a:latin typeface="Arial" panose="020B0604020202020204" pitchFamily="34" charset="0"/>
              </a:rPr>
              <a:t>- </a:t>
            </a:r>
            <a:r>
              <a:rPr lang="cs-CZ" altLang="cs-CZ" sz="1800" b="1">
                <a:latin typeface="Arial" panose="020B0604020202020204" pitchFamily="34" charset="0"/>
              </a:rPr>
              <a:t>TiO</a:t>
            </a:r>
            <a:r>
              <a:rPr lang="cs-CZ" altLang="cs-CZ" sz="1800" b="1" baseline="-25000">
                <a:latin typeface="Arial" panose="020B0604020202020204" pitchFamily="34" charset="0"/>
              </a:rPr>
              <a:t>2</a:t>
            </a:r>
            <a:r>
              <a:rPr lang="cs-CZ" altLang="cs-CZ" sz="1800" b="1">
                <a:latin typeface="Arial" panose="020B0604020202020204" pitchFamily="34" charset="0"/>
              </a:rPr>
              <a:t> </a:t>
            </a:r>
            <a:r>
              <a:rPr lang="cs-CZ" altLang="cs-CZ" sz="1800" b="1" smtClean="0">
                <a:latin typeface="Arial" panose="020B0604020202020204" pitchFamily="34" charset="0"/>
              </a:rPr>
              <a:t>enrichment</a:t>
            </a:r>
            <a:endParaRPr lang="cs-CZ" altLang="cs-CZ" sz="1800" b="1" dirty="0">
              <a:latin typeface="Arial" panose="020B0604020202020204" pitchFamily="34" charset="0"/>
            </a:endParaRPr>
          </a:p>
          <a:p>
            <a:r>
              <a:rPr lang="cs-CZ" altLang="cs-CZ" sz="1800" b="1" dirty="0">
                <a:latin typeface="Arial" panose="020B0604020202020204" pitchFamily="34" charset="0"/>
              </a:rPr>
              <a:t>- LC-MS/MS (</a:t>
            </a:r>
            <a:r>
              <a:rPr lang="cs-CZ" altLang="cs-CZ" sz="1800" b="1" dirty="0" err="1">
                <a:latin typeface="Arial" panose="020B0604020202020204" pitchFamily="34" charset="0"/>
              </a:rPr>
              <a:t>Orbitrap</a:t>
            </a:r>
            <a:r>
              <a:rPr lang="cs-CZ" altLang="cs-CZ" sz="1800" b="1" dirty="0">
                <a:latin typeface="Arial" panose="020B0604020202020204" pitchFamily="34" charset="0"/>
              </a:rPr>
              <a:t>)</a:t>
            </a:r>
            <a:endParaRPr lang="en-US" altLang="cs-CZ" sz="1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76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4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  <p:sp>
        <p:nvSpPr>
          <p:cNvPr id="33795" name="Text Box 35"/>
          <p:cNvSpPr txBox="1">
            <a:spLocks noChangeArrowheads="1"/>
          </p:cNvSpPr>
          <p:nvPr/>
        </p:nvSpPr>
        <p:spPr bwMode="auto">
          <a:xfrm>
            <a:off x="395288" y="1268413"/>
            <a:ext cx="3390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cs-CZ" altLang="cs-CZ" sz="1600">
                <a:latin typeface="Arial" panose="020B0604020202020204" pitchFamily="34" charset="0"/>
              </a:rPr>
              <a:t>    to </a:t>
            </a:r>
            <a:r>
              <a:rPr lang="cs-CZ" altLang="cs-CZ" sz="1600" b="1">
                <a:latin typeface="Arial" panose="020B0604020202020204" pitchFamily="34" charset="0"/>
              </a:rPr>
              <a:t>establish a set of methods </a:t>
            </a:r>
          </a:p>
        </p:txBody>
      </p:sp>
      <p:sp>
        <p:nvSpPr>
          <p:cNvPr id="33796" name="Text Box 36"/>
          <p:cNvSpPr txBox="1">
            <a:spLocks noChangeArrowheads="1"/>
          </p:cNvSpPr>
          <p:nvPr/>
        </p:nvSpPr>
        <p:spPr bwMode="auto">
          <a:xfrm>
            <a:off x="1258888" y="1773238"/>
            <a:ext cx="6257925" cy="8255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- HDAC Fluorimetric Cellular Activity Assay Kit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- MALDI-MS of N-terminal part of histones (after Glu-C digestion)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- AUT-AU 2-D GE combined with LC-MS/MS analysis </a:t>
            </a:r>
          </a:p>
        </p:txBody>
      </p:sp>
      <p:sp>
        <p:nvSpPr>
          <p:cNvPr id="33797" name="Text Box 37"/>
          <p:cNvSpPr txBox="1">
            <a:spLocks noChangeArrowheads="1"/>
          </p:cNvSpPr>
          <p:nvPr/>
        </p:nvSpPr>
        <p:spPr bwMode="auto">
          <a:xfrm>
            <a:off x="1155662" y="549275"/>
            <a:ext cx="65421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smtClean="0"/>
              <a:t>Characterization of effect of histone deacetylase inhibitors</a:t>
            </a:r>
            <a:endParaRPr lang="cs-CZ" altLang="cs-CZ" sz="2000" b="1"/>
          </a:p>
        </p:txBody>
      </p:sp>
      <p:grpSp>
        <p:nvGrpSpPr>
          <p:cNvPr id="33798" name="Group 48"/>
          <p:cNvGrpSpPr>
            <a:grpSpLocks/>
          </p:cNvGrpSpPr>
          <p:nvPr/>
        </p:nvGrpSpPr>
        <p:grpSpPr bwMode="auto">
          <a:xfrm>
            <a:off x="827088" y="2852738"/>
            <a:ext cx="7416800" cy="3589337"/>
            <a:chOff x="476" y="1842"/>
            <a:chExt cx="4672" cy="2261"/>
          </a:xfrm>
        </p:grpSpPr>
        <p:sp>
          <p:nvSpPr>
            <p:cNvPr id="33799" name="Rectangle 39"/>
            <p:cNvSpPr>
              <a:spLocks noChangeArrowheads="1"/>
            </p:cNvSpPr>
            <p:nvPr/>
          </p:nvSpPr>
          <p:spPr bwMode="auto">
            <a:xfrm>
              <a:off x="476" y="1842"/>
              <a:ext cx="4672" cy="22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grpSp>
          <p:nvGrpSpPr>
            <p:cNvPr id="33800" name="Skupina 13"/>
            <p:cNvGrpSpPr>
              <a:grpSpLocks/>
            </p:cNvGrpSpPr>
            <p:nvPr/>
          </p:nvGrpSpPr>
          <p:grpSpPr bwMode="auto">
            <a:xfrm>
              <a:off x="724" y="2472"/>
              <a:ext cx="4134" cy="1320"/>
              <a:chOff x="582704" y="395536"/>
              <a:chExt cx="6694375" cy="1931988"/>
            </a:xfrm>
          </p:grpSpPr>
          <p:pic>
            <p:nvPicPr>
              <p:cNvPr id="33806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704" y="395537"/>
                <a:ext cx="3294050" cy="1931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07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0030" y="395536"/>
                <a:ext cx="3287049" cy="1928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801" name="Text Box 43"/>
            <p:cNvSpPr txBox="1">
              <a:spLocks noChangeArrowheads="1"/>
            </p:cNvSpPr>
            <p:nvPr/>
          </p:nvSpPr>
          <p:spPr bwMode="auto">
            <a:xfrm>
              <a:off x="1275" y="2245"/>
              <a:ext cx="8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Valproic acid</a:t>
              </a:r>
            </a:p>
          </p:txBody>
        </p:sp>
        <p:sp>
          <p:nvSpPr>
            <p:cNvPr id="33802" name="Text Box 44"/>
            <p:cNvSpPr txBox="1">
              <a:spLocks noChangeArrowheads="1"/>
            </p:cNvSpPr>
            <p:nvPr/>
          </p:nvSpPr>
          <p:spPr bwMode="auto">
            <a:xfrm>
              <a:off x="3490" y="2245"/>
              <a:ext cx="68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Entinostat</a:t>
              </a:r>
            </a:p>
          </p:txBody>
        </p:sp>
        <p:sp>
          <p:nvSpPr>
            <p:cNvPr id="33803" name="Text Box 45"/>
            <p:cNvSpPr txBox="1">
              <a:spLocks noChangeArrowheads="1"/>
            </p:cNvSpPr>
            <p:nvPr/>
          </p:nvSpPr>
          <p:spPr bwMode="auto">
            <a:xfrm>
              <a:off x="2006" y="1960"/>
              <a:ext cx="19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latin typeface="Arial" panose="020B0604020202020204" pitchFamily="34" charset="0"/>
                </a:rPr>
                <a:t>Total HDAC inhibiton effect</a:t>
              </a:r>
            </a:p>
          </p:txBody>
        </p:sp>
        <p:sp>
          <p:nvSpPr>
            <p:cNvPr id="33804" name="Rectangle 46"/>
            <p:cNvSpPr>
              <a:spLocks noChangeArrowheads="1"/>
            </p:cNvSpPr>
            <p:nvPr/>
          </p:nvSpPr>
          <p:spPr bwMode="auto">
            <a:xfrm>
              <a:off x="3229" y="3880"/>
              <a:ext cx="18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200" i="1">
                  <a:latin typeface="Arial" panose="020B0604020202020204" pitchFamily="34" charset="0"/>
                </a:rPr>
                <a:t>Činčárová et al, Mol. Biosyst. (2012)</a:t>
              </a:r>
            </a:p>
          </p:txBody>
        </p:sp>
        <p:sp>
          <p:nvSpPr>
            <p:cNvPr id="33805" name="Rectangle 47"/>
            <p:cNvSpPr>
              <a:spLocks noChangeArrowheads="1"/>
            </p:cNvSpPr>
            <p:nvPr/>
          </p:nvSpPr>
          <p:spPr bwMode="auto">
            <a:xfrm>
              <a:off x="559" y="3832"/>
              <a:ext cx="14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 i="1">
                  <a:latin typeface="Arial" panose="020B0604020202020204" pitchFamily="34" charset="0"/>
                </a:rPr>
                <a:t>B-CLL MEC-1 cells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96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  <p:grpSp>
        <p:nvGrpSpPr>
          <p:cNvPr id="34819" name="Group 397"/>
          <p:cNvGrpSpPr>
            <a:grpSpLocks/>
          </p:cNvGrpSpPr>
          <p:nvPr/>
        </p:nvGrpSpPr>
        <p:grpSpPr bwMode="auto">
          <a:xfrm>
            <a:off x="538163" y="1485900"/>
            <a:ext cx="8137525" cy="4175125"/>
            <a:chOff x="385" y="935"/>
            <a:chExt cx="5126" cy="2630"/>
          </a:xfrm>
        </p:grpSpPr>
        <p:sp>
          <p:nvSpPr>
            <p:cNvPr id="34821" name="Rectangle 398"/>
            <p:cNvSpPr>
              <a:spLocks noChangeArrowheads="1"/>
            </p:cNvSpPr>
            <p:nvPr/>
          </p:nvSpPr>
          <p:spPr bwMode="auto">
            <a:xfrm>
              <a:off x="385" y="935"/>
              <a:ext cx="5126" cy="2630"/>
            </a:xfrm>
            <a:prstGeom prst="rect">
              <a:avLst/>
            </a:prstGeom>
            <a:solidFill>
              <a:srgbClr val="FCE0E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34822" name="Text Box 399"/>
            <p:cNvSpPr txBox="1">
              <a:spLocks noChangeArrowheads="1"/>
            </p:cNvSpPr>
            <p:nvPr/>
          </p:nvSpPr>
          <p:spPr bwMode="auto">
            <a:xfrm>
              <a:off x="2487" y="1540"/>
              <a:ext cx="8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Valproic acid</a:t>
              </a:r>
            </a:p>
          </p:txBody>
        </p:sp>
        <p:sp>
          <p:nvSpPr>
            <p:cNvPr id="34823" name="Text Box 400"/>
            <p:cNvSpPr txBox="1">
              <a:spLocks noChangeArrowheads="1"/>
            </p:cNvSpPr>
            <p:nvPr/>
          </p:nvSpPr>
          <p:spPr bwMode="auto">
            <a:xfrm>
              <a:off x="4100" y="1561"/>
              <a:ext cx="68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Entinostat</a:t>
              </a:r>
            </a:p>
          </p:txBody>
        </p:sp>
        <p:sp>
          <p:nvSpPr>
            <p:cNvPr id="34824" name="Text Box 401"/>
            <p:cNvSpPr txBox="1">
              <a:spLocks noChangeArrowheads="1"/>
            </p:cNvSpPr>
            <p:nvPr/>
          </p:nvSpPr>
          <p:spPr bwMode="auto">
            <a:xfrm>
              <a:off x="1440" y="1071"/>
              <a:ext cx="2988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latin typeface="Arial" panose="020B0604020202020204" pitchFamily="34" charset="0"/>
                </a:rPr>
                <a:t>MALDI-MS of Histone H4 acetylated forms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N-terminal fragment (1-53 AA) </a:t>
              </a:r>
            </a:p>
          </p:txBody>
        </p:sp>
        <p:sp>
          <p:nvSpPr>
            <p:cNvPr id="34825" name="Rectangle 402"/>
            <p:cNvSpPr>
              <a:spLocks noChangeArrowheads="1"/>
            </p:cNvSpPr>
            <p:nvPr/>
          </p:nvSpPr>
          <p:spPr bwMode="auto">
            <a:xfrm>
              <a:off x="4105" y="3294"/>
              <a:ext cx="127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cs-CZ" sz="1200" i="1">
                <a:latin typeface="Arial" panose="020B0604020202020204" pitchFamily="34" charset="0"/>
              </a:endParaRPr>
            </a:p>
          </p:txBody>
        </p:sp>
        <p:grpSp>
          <p:nvGrpSpPr>
            <p:cNvPr id="34826" name="Skupina 25"/>
            <p:cNvGrpSpPr>
              <a:grpSpLocks/>
            </p:cNvGrpSpPr>
            <p:nvPr/>
          </p:nvGrpSpPr>
          <p:grpSpPr bwMode="auto">
            <a:xfrm>
              <a:off x="552" y="1661"/>
              <a:ext cx="4641" cy="1493"/>
              <a:chOff x="977388" y="1331640"/>
              <a:chExt cx="5567897" cy="1540984"/>
            </a:xfrm>
          </p:grpSpPr>
          <p:pic>
            <p:nvPicPr>
              <p:cNvPr id="34832" name="Picture 3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0368" y="1432624"/>
                <a:ext cx="1868400" cy="14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33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7388" y="1427291"/>
                <a:ext cx="1867139" cy="14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34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4727" y="1431482"/>
                <a:ext cx="1866667" cy="14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35" name="TextovéPole 29"/>
              <p:cNvSpPr txBox="1">
                <a:spLocks noChangeArrowheads="1"/>
              </p:cNvSpPr>
              <p:nvPr/>
            </p:nvSpPr>
            <p:spPr bwMode="auto">
              <a:xfrm>
                <a:off x="6113386" y="1342994"/>
                <a:ext cx="431899" cy="297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cs-CZ" sz="2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36" name="TextovéPole 30"/>
              <p:cNvSpPr txBox="1">
                <a:spLocks noChangeArrowheads="1"/>
              </p:cNvSpPr>
              <p:nvPr/>
            </p:nvSpPr>
            <p:spPr bwMode="auto">
              <a:xfrm>
                <a:off x="4213031" y="1382215"/>
                <a:ext cx="431899" cy="297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cs-CZ" sz="2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37" name="TextovéPole 31"/>
              <p:cNvSpPr txBox="1">
                <a:spLocks noChangeArrowheads="1"/>
              </p:cNvSpPr>
              <p:nvPr/>
            </p:nvSpPr>
            <p:spPr bwMode="auto">
              <a:xfrm>
                <a:off x="2388258" y="1331640"/>
                <a:ext cx="719831" cy="297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cs-CZ" sz="2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827" name="Text Box 410"/>
            <p:cNvSpPr txBox="1">
              <a:spLocks noChangeArrowheads="1"/>
            </p:cNvSpPr>
            <p:nvPr/>
          </p:nvSpPr>
          <p:spPr bwMode="auto">
            <a:xfrm>
              <a:off x="1156" y="1525"/>
              <a:ext cx="5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control</a:t>
              </a:r>
            </a:p>
          </p:txBody>
        </p:sp>
        <p:grpSp>
          <p:nvGrpSpPr>
            <p:cNvPr id="34828" name="Group 411"/>
            <p:cNvGrpSpPr>
              <a:grpSpLocks/>
            </p:cNvGrpSpPr>
            <p:nvPr/>
          </p:nvGrpSpPr>
          <p:grpSpPr bwMode="auto">
            <a:xfrm>
              <a:off x="476" y="3263"/>
              <a:ext cx="1689" cy="212"/>
              <a:chOff x="1597" y="282"/>
              <a:chExt cx="1689" cy="212"/>
            </a:xfrm>
          </p:grpSpPr>
          <p:sp>
            <p:nvSpPr>
              <p:cNvPr id="34829" name="Text Box 412"/>
              <p:cNvSpPr txBox="1">
                <a:spLocks noChangeArrowheads="1"/>
              </p:cNvSpPr>
              <p:nvPr/>
            </p:nvSpPr>
            <p:spPr bwMode="auto">
              <a:xfrm>
                <a:off x="1597" y="282"/>
                <a:ext cx="168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600">
                    <a:latin typeface="Arial" panose="020B0604020202020204" pitchFamily="34" charset="0"/>
                  </a:rPr>
                  <a:t>A    E	0    4 acetylations</a:t>
                </a:r>
              </a:p>
            </p:txBody>
          </p:sp>
          <p:sp>
            <p:nvSpPr>
              <p:cNvPr id="34830" name="Line 413"/>
              <p:cNvSpPr>
                <a:spLocks noChangeShapeType="1"/>
              </p:cNvSpPr>
              <p:nvPr/>
            </p:nvSpPr>
            <p:spPr bwMode="auto">
              <a:xfrm>
                <a:off x="1760" y="391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831" name="Line 414"/>
              <p:cNvSpPr>
                <a:spLocks noChangeShapeType="1"/>
              </p:cNvSpPr>
              <p:nvPr/>
            </p:nvSpPr>
            <p:spPr bwMode="auto">
              <a:xfrm>
                <a:off x="2325" y="391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22" name="Text Box 37"/>
          <p:cNvSpPr txBox="1">
            <a:spLocks noChangeArrowheads="1"/>
          </p:cNvSpPr>
          <p:nvPr/>
        </p:nvSpPr>
        <p:spPr bwMode="auto">
          <a:xfrm>
            <a:off x="1207025" y="823024"/>
            <a:ext cx="65421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smtClean="0"/>
              <a:t>Characterization of effect of histone deacetylase inhibitors</a:t>
            </a:r>
            <a:endParaRPr lang="cs-CZ" altLang="cs-CZ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44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  <p:grpSp>
        <p:nvGrpSpPr>
          <p:cNvPr id="35843" name="Group 335"/>
          <p:cNvGrpSpPr>
            <a:grpSpLocks/>
          </p:cNvGrpSpPr>
          <p:nvPr/>
        </p:nvGrpSpPr>
        <p:grpSpPr bwMode="auto">
          <a:xfrm>
            <a:off x="466725" y="1268413"/>
            <a:ext cx="8137525" cy="4175125"/>
            <a:chOff x="385" y="935"/>
            <a:chExt cx="5126" cy="2630"/>
          </a:xfrm>
        </p:grpSpPr>
        <p:sp>
          <p:nvSpPr>
            <p:cNvPr id="35845" name="Rectangle 336"/>
            <p:cNvSpPr>
              <a:spLocks noChangeArrowheads="1"/>
            </p:cNvSpPr>
            <p:nvPr/>
          </p:nvSpPr>
          <p:spPr bwMode="auto">
            <a:xfrm>
              <a:off x="385" y="935"/>
              <a:ext cx="5126" cy="263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35846" name="Text Box 337"/>
            <p:cNvSpPr txBox="1">
              <a:spLocks noChangeArrowheads="1"/>
            </p:cNvSpPr>
            <p:nvPr/>
          </p:nvSpPr>
          <p:spPr bwMode="auto">
            <a:xfrm>
              <a:off x="1534" y="1540"/>
              <a:ext cx="8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Valproic acid</a:t>
              </a:r>
            </a:p>
          </p:txBody>
        </p:sp>
        <p:sp>
          <p:nvSpPr>
            <p:cNvPr id="35847" name="Text Box 338"/>
            <p:cNvSpPr txBox="1">
              <a:spLocks noChangeArrowheads="1"/>
            </p:cNvSpPr>
            <p:nvPr/>
          </p:nvSpPr>
          <p:spPr bwMode="auto">
            <a:xfrm>
              <a:off x="3724" y="1539"/>
              <a:ext cx="68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Entinostat</a:t>
              </a:r>
            </a:p>
          </p:txBody>
        </p:sp>
        <p:sp>
          <p:nvSpPr>
            <p:cNvPr id="35848" name="Text Box 339"/>
            <p:cNvSpPr txBox="1">
              <a:spLocks noChangeArrowheads="1"/>
            </p:cNvSpPr>
            <p:nvPr/>
          </p:nvSpPr>
          <p:spPr bwMode="auto">
            <a:xfrm>
              <a:off x="487" y="1071"/>
              <a:ext cx="4836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latin typeface="Arial" panose="020B0604020202020204" pitchFamily="34" charset="0"/>
                </a:rPr>
                <a:t>Changes of particular H4 acetylated forms </a:t>
              </a:r>
              <a:r>
                <a:rPr lang="cs-CZ" altLang="cs-CZ" sz="1800" i="1">
                  <a:latin typeface="Arial" panose="020B0604020202020204" pitchFamily="34" charset="0"/>
                </a:rPr>
                <a:t>vs</a:t>
              </a:r>
              <a:r>
                <a:rPr lang="cs-CZ" altLang="cs-CZ" sz="1800" b="1">
                  <a:latin typeface="Arial" panose="020B0604020202020204" pitchFamily="34" charset="0"/>
                </a:rPr>
                <a:t> inhibitor concentration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(24h treatment)</a:t>
              </a:r>
            </a:p>
          </p:txBody>
        </p:sp>
        <p:sp>
          <p:nvSpPr>
            <p:cNvPr id="35849" name="Rectangle 340"/>
            <p:cNvSpPr>
              <a:spLocks noChangeArrowheads="1"/>
            </p:cNvSpPr>
            <p:nvPr/>
          </p:nvSpPr>
          <p:spPr bwMode="auto">
            <a:xfrm>
              <a:off x="4105" y="3294"/>
              <a:ext cx="127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cs-CZ" sz="1200" i="1">
                <a:latin typeface="Arial" panose="020B0604020202020204" pitchFamily="34" charset="0"/>
              </a:endParaRPr>
            </a:p>
          </p:txBody>
        </p:sp>
        <p:grpSp>
          <p:nvGrpSpPr>
            <p:cNvPr id="35850" name="Group 341"/>
            <p:cNvGrpSpPr>
              <a:grpSpLocks/>
            </p:cNvGrpSpPr>
            <p:nvPr/>
          </p:nvGrpSpPr>
          <p:grpSpPr bwMode="auto">
            <a:xfrm>
              <a:off x="476" y="3263"/>
              <a:ext cx="1689" cy="212"/>
              <a:chOff x="1597" y="282"/>
              <a:chExt cx="1689" cy="212"/>
            </a:xfrm>
          </p:grpSpPr>
          <p:sp>
            <p:nvSpPr>
              <p:cNvPr id="35857" name="Text Box 342"/>
              <p:cNvSpPr txBox="1">
                <a:spLocks noChangeArrowheads="1"/>
              </p:cNvSpPr>
              <p:nvPr/>
            </p:nvSpPr>
            <p:spPr bwMode="auto">
              <a:xfrm>
                <a:off x="1597" y="282"/>
                <a:ext cx="168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600">
                    <a:latin typeface="Arial" panose="020B0604020202020204" pitchFamily="34" charset="0"/>
                  </a:rPr>
                  <a:t>A    E	0    4 acetylations</a:t>
                </a:r>
              </a:p>
            </p:txBody>
          </p:sp>
          <p:sp>
            <p:nvSpPr>
              <p:cNvPr id="35858" name="Line 343"/>
              <p:cNvSpPr>
                <a:spLocks noChangeShapeType="1"/>
              </p:cNvSpPr>
              <p:nvPr/>
            </p:nvSpPr>
            <p:spPr bwMode="auto">
              <a:xfrm>
                <a:off x="1760" y="391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859" name="Line 344"/>
              <p:cNvSpPr>
                <a:spLocks noChangeShapeType="1"/>
              </p:cNvSpPr>
              <p:nvPr/>
            </p:nvSpPr>
            <p:spPr bwMode="auto">
              <a:xfrm>
                <a:off x="2325" y="391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pic>
          <p:nvPicPr>
            <p:cNvPr id="3585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1773"/>
              <a:ext cx="1588" cy="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0" y="1766"/>
              <a:ext cx="1570" cy="1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3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5" y="1759"/>
              <a:ext cx="452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4" name="TextovéPole 14"/>
            <p:cNvSpPr txBox="1">
              <a:spLocks noChangeArrowheads="1"/>
            </p:cNvSpPr>
            <p:nvPr/>
          </p:nvSpPr>
          <p:spPr bwMode="auto">
            <a:xfrm rot="-5400000">
              <a:off x="790" y="2131"/>
              <a:ext cx="45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 b="1">
                  <a:latin typeface="Arial" panose="020B0604020202020204" pitchFamily="34" charset="0"/>
                  <a:cs typeface="Arial" panose="020B0604020202020204" pitchFamily="34" charset="0"/>
                </a:rPr>
                <a:t>Ratio</a:t>
              </a:r>
              <a:endParaRPr lang="cs-CZ" altLang="cs-CZ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55" name="TextovéPole 21"/>
            <p:cNvSpPr txBox="1">
              <a:spLocks noChangeArrowheads="1"/>
            </p:cNvSpPr>
            <p:nvPr/>
          </p:nvSpPr>
          <p:spPr bwMode="auto">
            <a:xfrm>
              <a:off x="2155" y="3022"/>
              <a:ext cx="5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200" b="1">
                  <a:latin typeface="Arial" panose="020B0604020202020204" pitchFamily="34" charset="0"/>
                  <a:cs typeface="Arial" panose="020B0604020202020204" pitchFamily="34" charset="0"/>
                </a:rPr>
                <a:t>VPA </a:t>
              </a:r>
              <a:r>
                <a:rPr lang="en-US" altLang="cs-CZ" sz="1200" b="1"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lang="en-US" altLang="cs-CZ" sz="1200" b="1">
                  <a:latin typeface="Symbol" panose="05050102010706020507" pitchFamily="18" charset="2"/>
                  <a:cs typeface="Arial" panose="020B0604020202020204" pitchFamily="34" charset="0"/>
                </a:rPr>
                <a:t>m</a:t>
              </a:r>
              <a:r>
                <a:rPr lang="en-US" altLang="cs-CZ" sz="1200" b="1">
                  <a:latin typeface="Arial" panose="020B0604020202020204" pitchFamily="34" charset="0"/>
                  <a:cs typeface="Arial" panose="020B0604020202020204" pitchFamily="34" charset="0"/>
                </a:rPr>
                <a:t>M]</a:t>
              </a:r>
              <a:endParaRPr lang="cs-CZ" altLang="cs-CZ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56" name="TextovéPole 23"/>
            <p:cNvSpPr txBox="1">
              <a:spLocks noChangeArrowheads="1"/>
            </p:cNvSpPr>
            <p:nvPr/>
          </p:nvSpPr>
          <p:spPr bwMode="auto">
            <a:xfrm>
              <a:off x="4105" y="3022"/>
              <a:ext cx="59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 b="1">
                  <a:latin typeface="Arial" panose="020B0604020202020204" pitchFamily="34" charset="0"/>
                  <a:cs typeface="Arial" panose="020B0604020202020204" pitchFamily="34" charset="0"/>
                </a:rPr>
                <a:t>Enti</a:t>
              </a:r>
              <a:r>
                <a:rPr lang="cs-CZ" altLang="cs-CZ" sz="12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cs-CZ" sz="1200" b="1"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lang="en-US" altLang="cs-CZ" sz="1200" b="1">
                  <a:latin typeface="Symbol" panose="05050102010706020507" pitchFamily="18" charset="2"/>
                  <a:cs typeface="Arial" panose="020B0604020202020204" pitchFamily="34" charset="0"/>
                </a:rPr>
                <a:t>m</a:t>
              </a:r>
              <a:r>
                <a:rPr lang="en-US" altLang="cs-CZ" sz="1200" b="1">
                  <a:latin typeface="Arial" panose="020B0604020202020204" pitchFamily="34" charset="0"/>
                  <a:cs typeface="Arial" panose="020B0604020202020204" pitchFamily="34" charset="0"/>
                </a:rPr>
                <a:t>M]</a:t>
              </a:r>
              <a:endParaRPr lang="cs-CZ" altLang="cs-CZ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1196136" y="690916"/>
            <a:ext cx="65421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smtClean="0"/>
              <a:t>Characterization of effect of histone deacetylase inhibitors</a:t>
            </a:r>
            <a:endParaRPr lang="cs-CZ" altLang="cs-CZ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 rot="-2595858">
            <a:off x="840485" y="2311678"/>
            <a:ext cx="13003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smtClean="0">
                <a:solidFill>
                  <a:srgbClr val="FF0000"/>
                </a:solidFill>
                <a:latin typeface="Arial" panose="020B0604020202020204" pitchFamily="34" charset="0"/>
              </a:rPr>
              <a:t>Genomics</a:t>
            </a:r>
            <a:endParaRPr lang="cs-CZ" altLang="cs-CZ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 rot="-2762498">
            <a:off x="3060690" y="2133084"/>
            <a:ext cx="19672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smtClean="0">
                <a:solidFill>
                  <a:schemeClr val="accent2"/>
                </a:solidFill>
                <a:latin typeface="Arial" panose="020B0604020202020204" pitchFamily="34" charset="0"/>
              </a:rPr>
              <a:t>Transcriptomics</a:t>
            </a:r>
            <a:endParaRPr lang="cs-CZ" altLang="cs-CZ" sz="18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 rot="-2804142">
            <a:off x="6476222" y="2241034"/>
            <a:ext cx="14414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smtClean="0">
                <a:solidFill>
                  <a:srgbClr val="008000"/>
                </a:solidFill>
                <a:latin typeface="Arial" panose="020B0604020202020204" pitchFamily="34" charset="0"/>
              </a:rPr>
              <a:t>Proteomics</a:t>
            </a:r>
            <a:endParaRPr lang="cs-CZ" altLang="cs-CZ" sz="1800" b="1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7173" name="Oval 6"/>
          <p:cNvSpPr>
            <a:spLocks noChangeArrowheads="1"/>
          </p:cNvSpPr>
          <p:nvPr/>
        </p:nvSpPr>
        <p:spPr bwMode="auto">
          <a:xfrm>
            <a:off x="468313" y="3360738"/>
            <a:ext cx="1231900" cy="7620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>
                <a:solidFill>
                  <a:srgbClr val="FF0000"/>
                </a:solidFill>
                <a:latin typeface="Arial" panose="020B0604020202020204" pitchFamily="34" charset="0"/>
              </a:rPr>
              <a:t>DNA</a:t>
            </a:r>
          </a:p>
        </p:txBody>
      </p:sp>
      <p:grpSp>
        <p:nvGrpSpPr>
          <p:cNvPr id="97287" name="Group 7"/>
          <p:cNvGrpSpPr>
            <a:grpSpLocks/>
          </p:cNvGrpSpPr>
          <p:nvPr/>
        </p:nvGrpSpPr>
        <p:grpSpPr bwMode="auto">
          <a:xfrm>
            <a:off x="5219700" y="3211513"/>
            <a:ext cx="3160713" cy="919162"/>
            <a:chOff x="3288" y="1531"/>
            <a:chExt cx="1991" cy="579"/>
          </a:xfrm>
        </p:grpSpPr>
        <p:sp>
          <p:nvSpPr>
            <p:cNvPr id="7195" name="AutoShape 8"/>
            <p:cNvSpPr>
              <a:spLocks noChangeArrowheads="1"/>
            </p:cNvSpPr>
            <p:nvPr/>
          </p:nvSpPr>
          <p:spPr bwMode="auto">
            <a:xfrm>
              <a:off x="3288" y="1531"/>
              <a:ext cx="672" cy="576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8000"/>
                  </a:solidFill>
                  <a:latin typeface="Arial" panose="020B0604020202020204" pitchFamily="34" charset="0"/>
                </a:rPr>
                <a:t>protein</a:t>
              </a:r>
            </a:p>
          </p:txBody>
        </p:sp>
        <p:sp>
          <p:nvSpPr>
            <p:cNvPr id="7196" name="AutoShape 9"/>
            <p:cNvSpPr>
              <a:spLocks noChangeArrowheads="1"/>
            </p:cNvSpPr>
            <p:nvPr/>
          </p:nvSpPr>
          <p:spPr bwMode="auto">
            <a:xfrm>
              <a:off x="4607" y="1534"/>
              <a:ext cx="672" cy="576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 smtClean="0">
                  <a:solidFill>
                    <a:srgbClr val="008000"/>
                  </a:solidFill>
                  <a:latin typeface="Arial" panose="020B0604020202020204" pitchFamily="34" charset="0"/>
                </a:rPr>
                <a:t>fu</a:t>
              </a:r>
              <a:r>
                <a:rPr lang="cs-CZ" altLang="cs-CZ" sz="1800" smtClean="0">
                  <a:solidFill>
                    <a:srgbClr val="008000"/>
                  </a:solidFill>
                  <a:latin typeface="Arial" panose="020B0604020202020204" pitchFamily="34" charset="0"/>
                </a:rPr>
                <a:t>nctional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 smtClean="0">
                  <a:solidFill>
                    <a:srgbClr val="008000"/>
                  </a:solidFill>
                  <a:latin typeface="Arial" panose="020B0604020202020204" pitchFamily="34" charset="0"/>
                </a:rPr>
                <a:t>protein</a:t>
              </a:r>
              <a:endParaRPr lang="en-US" altLang="cs-CZ" sz="1800">
                <a:solidFill>
                  <a:srgbClr val="008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175" name="Oval 10"/>
          <p:cNvSpPr>
            <a:spLocks noChangeArrowheads="1"/>
          </p:cNvSpPr>
          <p:nvPr/>
        </p:nvSpPr>
        <p:spPr bwMode="auto">
          <a:xfrm>
            <a:off x="2792413" y="3348038"/>
            <a:ext cx="1231900" cy="7620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>
                <a:solidFill>
                  <a:schemeClr val="accent2"/>
                </a:solidFill>
                <a:latin typeface="Arial" panose="020B0604020202020204" pitchFamily="34" charset="0"/>
              </a:rPr>
              <a:t>mRNA</a:t>
            </a:r>
          </a:p>
        </p:txBody>
      </p:sp>
      <p:grpSp>
        <p:nvGrpSpPr>
          <p:cNvPr id="7176" name="Group 11"/>
          <p:cNvGrpSpPr>
            <a:grpSpLocks/>
          </p:cNvGrpSpPr>
          <p:nvPr/>
        </p:nvGrpSpPr>
        <p:grpSpPr bwMode="auto">
          <a:xfrm>
            <a:off x="1887538" y="3698875"/>
            <a:ext cx="711200" cy="419100"/>
            <a:chOff x="3736" y="624"/>
            <a:chExt cx="528" cy="336"/>
          </a:xfrm>
        </p:grpSpPr>
        <p:sp>
          <p:nvSpPr>
            <p:cNvPr id="7192" name="Line 12"/>
            <p:cNvSpPr>
              <a:spLocks noChangeShapeType="1"/>
            </p:cNvSpPr>
            <p:nvPr/>
          </p:nvSpPr>
          <p:spPr bwMode="auto">
            <a:xfrm>
              <a:off x="3736" y="624"/>
              <a:ext cx="5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93" name="Line 13"/>
            <p:cNvSpPr>
              <a:spLocks noChangeShapeType="1"/>
            </p:cNvSpPr>
            <p:nvPr/>
          </p:nvSpPr>
          <p:spPr bwMode="auto">
            <a:xfrm>
              <a:off x="3744" y="624"/>
              <a:ext cx="432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94" name="Line 14"/>
            <p:cNvSpPr>
              <a:spLocks noChangeShapeType="1"/>
            </p:cNvSpPr>
            <p:nvPr/>
          </p:nvSpPr>
          <p:spPr bwMode="auto">
            <a:xfrm>
              <a:off x="3744" y="624"/>
              <a:ext cx="192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177" name="Group 15"/>
          <p:cNvGrpSpPr>
            <a:grpSpLocks/>
          </p:cNvGrpSpPr>
          <p:nvPr/>
        </p:nvGrpSpPr>
        <p:grpSpPr bwMode="auto">
          <a:xfrm>
            <a:off x="4292600" y="3675063"/>
            <a:ext cx="711200" cy="419100"/>
            <a:chOff x="3736" y="624"/>
            <a:chExt cx="528" cy="336"/>
          </a:xfrm>
        </p:grpSpPr>
        <p:sp>
          <p:nvSpPr>
            <p:cNvPr id="7189" name="Line 16"/>
            <p:cNvSpPr>
              <a:spLocks noChangeShapeType="1"/>
            </p:cNvSpPr>
            <p:nvPr/>
          </p:nvSpPr>
          <p:spPr bwMode="auto">
            <a:xfrm>
              <a:off x="3736" y="624"/>
              <a:ext cx="5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90" name="Line 17"/>
            <p:cNvSpPr>
              <a:spLocks noChangeShapeType="1"/>
            </p:cNvSpPr>
            <p:nvPr/>
          </p:nvSpPr>
          <p:spPr bwMode="auto">
            <a:xfrm>
              <a:off x="3744" y="624"/>
              <a:ext cx="432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91" name="Line 18"/>
            <p:cNvSpPr>
              <a:spLocks noChangeShapeType="1"/>
            </p:cNvSpPr>
            <p:nvPr/>
          </p:nvSpPr>
          <p:spPr bwMode="auto">
            <a:xfrm>
              <a:off x="3744" y="624"/>
              <a:ext cx="192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178" name="Group 19"/>
          <p:cNvGrpSpPr>
            <a:grpSpLocks/>
          </p:cNvGrpSpPr>
          <p:nvPr/>
        </p:nvGrpSpPr>
        <p:grpSpPr bwMode="auto">
          <a:xfrm>
            <a:off x="6429375" y="3660775"/>
            <a:ext cx="711200" cy="419100"/>
            <a:chOff x="3736" y="624"/>
            <a:chExt cx="528" cy="336"/>
          </a:xfrm>
        </p:grpSpPr>
        <p:sp>
          <p:nvSpPr>
            <p:cNvPr id="7186" name="Line 20"/>
            <p:cNvSpPr>
              <a:spLocks noChangeShapeType="1"/>
            </p:cNvSpPr>
            <p:nvPr/>
          </p:nvSpPr>
          <p:spPr bwMode="auto">
            <a:xfrm>
              <a:off x="3736" y="624"/>
              <a:ext cx="5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7" name="Line 21"/>
            <p:cNvSpPr>
              <a:spLocks noChangeShapeType="1"/>
            </p:cNvSpPr>
            <p:nvPr/>
          </p:nvSpPr>
          <p:spPr bwMode="auto">
            <a:xfrm>
              <a:off x="3744" y="624"/>
              <a:ext cx="432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8" name="Line 22"/>
            <p:cNvSpPr>
              <a:spLocks noChangeShapeType="1"/>
            </p:cNvSpPr>
            <p:nvPr/>
          </p:nvSpPr>
          <p:spPr bwMode="auto">
            <a:xfrm>
              <a:off x="3744" y="624"/>
              <a:ext cx="192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179" name="Rectangle 23"/>
          <p:cNvSpPr>
            <a:spLocks noChangeArrowheads="1"/>
          </p:cNvSpPr>
          <p:nvPr/>
        </p:nvSpPr>
        <p:spPr bwMode="auto">
          <a:xfrm>
            <a:off x="5680177" y="4721225"/>
            <a:ext cx="27366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 i="1" smtClean="0">
                <a:solidFill>
                  <a:srgbClr val="008000"/>
                </a:solidFill>
                <a:latin typeface="Arial" panose="020B0604020202020204" pitchFamily="34" charset="0"/>
              </a:rPr>
              <a:t>posttranslational mods</a:t>
            </a:r>
            <a:endParaRPr lang="cs-CZ" altLang="cs-CZ" sz="1800" b="1" i="1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i="1" smtClean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800" b="1" i="1" smtClean="0">
                <a:solidFill>
                  <a:srgbClr val="008000"/>
                </a:solidFill>
                <a:latin typeface="Arial" panose="020B0604020202020204" pitchFamily="34" charset="0"/>
              </a:rPr>
              <a:t>P</a:t>
            </a:r>
            <a:r>
              <a:rPr lang="en-US" altLang="cs-CZ" sz="1800" b="1" i="1" smtClean="0">
                <a:solidFill>
                  <a:srgbClr val="008000"/>
                </a:solidFill>
                <a:latin typeface="Arial" panose="020B0604020202020204" pitchFamily="34" charset="0"/>
              </a:rPr>
              <a:t>rotein </a:t>
            </a:r>
            <a:r>
              <a:rPr lang="cs-CZ" altLang="cs-CZ" sz="1800" b="1" i="1" smtClean="0">
                <a:solidFill>
                  <a:srgbClr val="008000"/>
                </a:solidFill>
                <a:latin typeface="Arial" panose="020B0604020202020204" pitchFamily="34" charset="0"/>
              </a:rPr>
              <a:t>complexes</a:t>
            </a:r>
            <a:endParaRPr lang="cs-CZ" altLang="cs-CZ" sz="1800" b="1" i="1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7180" name="Rectangle 24"/>
          <p:cNvSpPr>
            <a:spLocks noChangeArrowheads="1"/>
          </p:cNvSpPr>
          <p:nvPr/>
        </p:nvSpPr>
        <p:spPr bwMode="auto">
          <a:xfrm>
            <a:off x="634926" y="4721225"/>
            <a:ext cx="310213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 i="1" smtClean="0">
                <a:latin typeface="Arial" panose="020B0604020202020204" pitchFamily="34" charset="0"/>
              </a:rPr>
              <a:t>transcription</a:t>
            </a:r>
            <a:endParaRPr lang="cs-CZ" altLang="cs-CZ" sz="1800" b="1" i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i="1" smtClean="0">
                <a:latin typeface="Arial" panose="020B0604020202020204" pitchFamily="34" charset="0"/>
              </a:rPr>
              <a:t>posttranscriptional modifications</a:t>
            </a:r>
            <a:endParaRPr lang="cs-CZ" altLang="cs-CZ" sz="1600" i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i="1">
                <a:latin typeface="Arial" panose="020B0604020202020204" pitchFamily="34" charset="0"/>
              </a:rPr>
              <a:t>(</a:t>
            </a:r>
            <a:r>
              <a:rPr lang="cs-CZ" altLang="cs-CZ" sz="1600" i="1" smtClean="0">
                <a:latin typeface="Arial" panose="020B0604020202020204" pitchFamily="34" charset="0"/>
              </a:rPr>
              <a:t>alternative splicing etc.)</a:t>
            </a:r>
            <a:endParaRPr lang="cs-CZ" altLang="cs-CZ" sz="1600" i="1">
              <a:latin typeface="Arial" panose="020B0604020202020204" pitchFamily="34" charset="0"/>
            </a:endParaRPr>
          </a:p>
        </p:txBody>
      </p:sp>
      <p:sp>
        <p:nvSpPr>
          <p:cNvPr id="7181" name="Rectangle 25"/>
          <p:cNvSpPr>
            <a:spLocks noChangeArrowheads="1"/>
          </p:cNvSpPr>
          <p:nvPr/>
        </p:nvSpPr>
        <p:spPr bwMode="auto">
          <a:xfrm>
            <a:off x="3989388" y="4721225"/>
            <a:ext cx="13644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i="1" smtClean="0">
                <a:latin typeface="Arial" panose="020B0604020202020204" pitchFamily="34" charset="0"/>
              </a:rPr>
              <a:t>translation</a:t>
            </a:r>
            <a:endParaRPr lang="cs-CZ" altLang="cs-CZ" sz="1800" b="1" i="1">
              <a:latin typeface="Arial" panose="020B0604020202020204" pitchFamily="34" charset="0"/>
            </a:endParaRPr>
          </a:p>
        </p:txBody>
      </p:sp>
      <p:sp>
        <p:nvSpPr>
          <p:cNvPr id="7182" name="Text Box 26"/>
          <p:cNvSpPr txBox="1">
            <a:spLocks noChangeArrowheads="1"/>
          </p:cNvSpPr>
          <p:nvPr/>
        </p:nvSpPr>
        <p:spPr bwMode="auto">
          <a:xfrm>
            <a:off x="1233488" y="525463"/>
            <a:ext cx="64492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Britannic Bold" panose="020B0903060703020204" pitchFamily="34" charset="0"/>
              </a:rPr>
              <a:t>Prot</a:t>
            </a:r>
            <a:r>
              <a:rPr lang="cs-CZ" altLang="cs-CZ" sz="2000" smtClean="0">
                <a:latin typeface="Britannic Bold" panose="020B0903060703020204" pitchFamily="34" charset="0"/>
              </a:rPr>
              <a:t>eomics </a:t>
            </a:r>
            <a:r>
              <a:rPr lang="cs-CZ" altLang="cs-CZ" sz="2000">
                <a:latin typeface="Britannic Bold" panose="020B0903060703020204" pitchFamily="34" charset="0"/>
              </a:rPr>
              <a:t>– </a:t>
            </a:r>
            <a:r>
              <a:rPr lang="cs-CZ" altLang="cs-CZ" sz="2000" smtClean="0">
                <a:latin typeface="Britannic Bold" panose="020B0903060703020204" pitchFamily="34" charset="0"/>
              </a:rPr>
              <a:t>discipline dealing with proteome analysis</a:t>
            </a:r>
            <a:endParaRPr lang="cs-CZ" altLang="cs-CZ" sz="2000">
              <a:latin typeface="Britannic Bold" panose="020B0903060703020204" pitchFamily="34" charset="0"/>
            </a:endParaRPr>
          </a:p>
        </p:txBody>
      </p:sp>
      <p:sp>
        <p:nvSpPr>
          <p:cNvPr id="97307" name="AutoShape 27"/>
          <p:cNvSpPr>
            <a:spLocks noChangeArrowheads="1"/>
          </p:cNvSpPr>
          <p:nvPr/>
        </p:nvSpPr>
        <p:spPr bwMode="auto">
          <a:xfrm>
            <a:off x="569838" y="1491798"/>
            <a:ext cx="4103688" cy="1511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i="1" smtClean="0">
                <a:solidFill>
                  <a:srgbClr val="FF0000"/>
                </a:solidFill>
              </a:rPr>
              <a:t>what might happen</a:t>
            </a:r>
            <a:endParaRPr lang="cs-CZ" altLang="cs-CZ" sz="2000" b="1" i="1">
              <a:solidFill>
                <a:srgbClr val="FF0000"/>
              </a:solidFill>
            </a:endParaRPr>
          </a:p>
        </p:txBody>
      </p:sp>
      <p:sp>
        <p:nvSpPr>
          <p:cNvPr id="97308" name="AutoShape 28"/>
          <p:cNvSpPr>
            <a:spLocks noChangeArrowheads="1"/>
          </p:cNvSpPr>
          <p:nvPr/>
        </p:nvSpPr>
        <p:spPr bwMode="auto">
          <a:xfrm>
            <a:off x="4749467" y="1495505"/>
            <a:ext cx="4103688" cy="1511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i="1" smtClean="0">
                <a:solidFill>
                  <a:srgbClr val="008000"/>
                </a:solidFill>
              </a:rPr>
              <a:t>what is really happening</a:t>
            </a:r>
            <a:endParaRPr lang="cs-CZ" altLang="cs-CZ" sz="2000" b="1" i="1">
              <a:solidFill>
                <a:srgbClr val="008000"/>
              </a:solidFill>
            </a:endParaRPr>
          </a:p>
        </p:txBody>
      </p:sp>
      <p:sp>
        <p:nvSpPr>
          <p:cNvPr id="7185" name="Rectangle 31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728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07" grpId="0" animBg="1"/>
      <p:bldP spid="9730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  <p:grpSp>
        <p:nvGrpSpPr>
          <p:cNvPr id="36867" name="Group 8"/>
          <p:cNvGrpSpPr>
            <a:grpSpLocks/>
          </p:cNvGrpSpPr>
          <p:nvPr/>
        </p:nvGrpSpPr>
        <p:grpSpPr bwMode="auto">
          <a:xfrm>
            <a:off x="611188" y="1412875"/>
            <a:ext cx="8137525" cy="4175125"/>
            <a:chOff x="385" y="935"/>
            <a:chExt cx="5126" cy="2630"/>
          </a:xfrm>
        </p:grpSpPr>
        <p:sp>
          <p:nvSpPr>
            <p:cNvPr id="36869" name="Rectangle 9"/>
            <p:cNvSpPr>
              <a:spLocks noChangeArrowheads="1"/>
            </p:cNvSpPr>
            <p:nvPr/>
          </p:nvSpPr>
          <p:spPr bwMode="auto">
            <a:xfrm>
              <a:off x="385" y="935"/>
              <a:ext cx="5126" cy="2630"/>
            </a:xfrm>
            <a:prstGeom prst="rect">
              <a:avLst/>
            </a:prstGeom>
            <a:solidFill>
              <a:srgbClr val="AEF0B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36870" name="Text Box 10"/>
            <p:cNvSpPr txBox="1">
              <a:spLocks noChangeArrowheads="1"/>
            </p:cNvSpPr>
            <p:nvPr/>
          </p:nvSpPr>
          <p:spPr bwMode="auto">
            <a:xfrm>
              <a:off x="1743" y="1026"/>
              <a:ext cx="2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latin typeface="Arial" panose="020B0604020202020204" pitchFamily="34" charset="0"/>
                </a:rPr>
                <a:t>AUT-AU 2-D GE of histone extract</a:t>
              </a:r>
            </a:p>
          </p:txBody>
        </p:sp>
        <p:sp>
          <p:nvSpPr>
            <p:cNvPr id="36871" name="Rectangle 11"/>
            <p:cNvSpPr>
              <a:spLocks noChangeArrowheads="1"/>
            </p:cNvSpPr>
            <p:nvPr/>
          </p:nvSpPr>
          <p:spPr bwMode="auto">
            <a:xfrm>
              <a:off x="4105" y="3294"/>
              <a:ext cx="127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cs-CZ" sz="1200" i="1">
                <a:latin typeface="Arial" panose="020B0604020202020204" pitchFamily="34" charset="0"/>
              </a:endParaRPr>
            </a:p>
          </p:txBody>
        </p:sp>
        <p:pic>
          <p:nvPicPr>
            <p:cNvPr id="36872" name="obrázek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314"/>
              <a:ext cx="2994" cy="1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1259632" y="800804"/>
            <a:ext cx="65421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smtClean="0"/>
              <a:t>Characterization of effect of histone deacetylase inhibitors</a:t>
            </a:r>
            <a:endParaRPr lang="cs-CZ" altLang="cs-CZ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4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  <p:grpSp>
        <p:nvGrpSpPr>
          <p:cNvPr id="37891" name="Group 25"/>
          <p:cNvGrpSpPr>
            <a:grpSpLocks/>
          </p:cNvGrpSpPr>
          <p:nvPr/>
        </p:nvGrpSpPr>
        <p:grpSpPr bwMode="auto">
          <a:xfrm>
            <a:off x="466725" y="1412875"/>
            <a:ext cx="8137525" cy="4175125"/>
            <a:chOff x="385" y="935"/>
            <a:chExt cx="5126" cy="2630"/>
          </a:xfrm>
        </p:grpSpPr>
        <p:sp>
          <p:nvSpPr>
            <p:cNvPr id="37893" name="Rectangle 26"/>
            <p:cNvSpPr>
              <a:spLocks noChangeArrowheads="1"/>
            </p:cNvSpPr>
            <p:nvPr/>
          </p:nvSpPr>
          <p:spPr bwMode="auto">
            <a:xfrm>
              <a:off x="385" y="935"/>
              <a:ext cx="5126" cy="2630"/>
            </a:xfrm>
            <a:prstGeom prst="rect">
              <a:avLst/>
            </a:prstGeom>
            <a:solidFill>
              <a:srgbClr val="EFFC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37894" name="Text Box 27"/>
            <p:cNvSpPr txBox="1">
              <a:spLocks noChangeArrowheads="1"/>
            </p:cNvSpPr>
            <p:nvPr/>
          </p:nvSpPr>
          <p:spPr bwMode="auto">
            <a:xfrm>
              <a:off x="1743" y="1026"/>
              <a:ext cx="2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latin typeface="Arial" panose="020B0604020202020204" pitchFamily="34" charset="0"/>
                </a:rPr>
                <a:t>AUT-AU 2-D GE of histone extract</a:t>
              </a:r>
            </a:p>
          </p:txBody>
        </p:sp>
        <p:sp>
          <p:nvSpPr>
            <p:cNvPr id="37895" name="Rectangle 28"/>
            <p:cNvSpPr>
              <a:spLocks noChangeArrowheads="1"/>
            </p:cNvSpPr>
            <p:nvPr/>
          </p:nvSpPr>
          <p:spPr bwMode="auto">
            <a:xfrm>
              <a:off x="4105" y="3294"/>
              <a:ext cx="127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cs-CZ" sz="1200" i="1">
                <a:latin typeface="Arial" panose="020B0604020202020204" pitchFamily="34" charset="0"/>
              </a:endParaRPr>
            </a:p>
          </p:txBody>
        </p:sp>
        <p:pic>
          <p:nvPicPr>
            <p:cNvPr id="3789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344"/>
              <a:ext cx="2359" cy="1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7" name="Picture 7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1345"/>
              <a:ext cx="2494" cy="1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8" name="Text Box 31"/>
            <p:cNvSpPr txBox="1">
              <a:spLocks noChangeArrowheads="1"/>
            </p:cNvSpPr>
            <p:nvPr/>
          </p:nvSpPr>
          <p:spPr bwMode="auto">
            <a:xfrm>
              <a:off x="1791" y="1903"/>
              <a:ext cx="2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ctrl</a:t>
              </a:r>
            </a:p>
          </p:txBody>
        </p:sp>
        <p:sp>
          <p:nvSpPr>
            <p:cNvPr id="37899" name="Text Box 32"/>
            <p:cNvSpPr txBox="1">
              <a:spLocks noChangeArrowheads="1"/>
            </p:cNvSpPr>
            <p:nvPr/>
          </p:nvSpPr>
          <p:spPr bwMode="auto">
            <a:xfrm>
              <a:off x="688" y="1903"/>
              <a:ext cx="2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ctrl</a:t>
              </a:r>
            </a:p>
          </p:txBody>
        </p:sp>
        <p:sp>
          <p:nvSpPr>
            <p:cNvPr id="37900" name="Text Box 33"/>
            <p:cNvSpPr txBox="1">
              <a:spLocks noChangeArrowheads="1"/>
            </p:cNvSpPr>
            <p:nvPr/>
          </p:nvSpPr>
          <p:spPr bwMode="auto">
            <a:xfrm>
              <a:off x="1240" y="1903"/>
              <a:ext cx="3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VPA</a:t>
              </a:r>
            </a:p>
          </p:txBody>
        </p:sp>
        <p:sp>
          <p:nvSpPr>
            <p:cNvPr id="37901" name="Text Box 34"/>
            <p:cNvSpPr txBox="1">
              <a:spLocks noChangeArrowheads="1"/>
            </p:cNvSpPr>
            <p:nvPr/>
          </p:nvSpPr>
          <p:spPr bwMode="auto">
            <a:xfrm>
              <a:off x="2343" y="1896"/>
              <a:ext cx="4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ENTI</a:t>
              </a:r>
            </a:p>
          </p:txBody>
        </p:sp>
        <p:grpSp>
          <p:nvGrpSpPr>
            <p:cNvPr id="37902" name="Group 35"/>
            <p:cNvGrpSpPr>
              <a:grpSpLocks/>
            </p:cNvGrpSpPr>
            <p:nvPr/>
          </p:nvGrpSpPr>
          <p:grpSpPr bwMode="auto">
            <a:xfrm>
              <a:off x="476" y="3263"/>
              <a:ext cx="1689" cy="212"/>
              <a:chOff x="1597" y="282"/>
              <a:chExt cx="1689" cy="212"/>
            </a:xfrm>
          </p:grpSpPr>
          <p:sp>
            <p:nvSpPr>
              <p:cNvPr id="37903" name="Text Box 36"/>
              <p:cNvSpPr txBox="1">
                <a:spLocks noChangeArrowheads="1"/>
              </p:cNvSpPr>
              <p:nvPr/>
            </p:nvSpPr>
            <p:spPr bwMode="auto">
              <a:xfrm>
                <a:off x="1597" y="282"/>
                <a:ext cx="168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600">
                    <a:latin typeface="Arial" panose="020B0604020202020204" pitchFamily="34" charset="0"/>
                  </a:rPr>
                  <a:t>A    E	0    4 acetylations</a:t>
                </a:r>
              </a:p>
            </p:txBody>
          </p:sp>
          <p:sp>
            <p:nvSpPr>
              <p:cNvPr id="37904" name="Line 37"/>
              <p:cNvSpPr>
                <a:spLocks noChangeShapeType="1"/>
              </p:cNvSpPr>
              <p:nvPr/>
            </p:nvSpPr>
            <p:spPr bwMode="auto">
              <a:xfrm>
                <a:off x="1760" y="391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905" name="Line 38"/>
              <p:cNvSpPr>
                <a:spLocks noChangeShapeType="1"/>
              </p:cNvSpPr>
              <p:nvPr/>
            </p:nvSpPr>
            <p:spPr bwMode="auto">
              <a:xfrm>
                <a:off x="2325" y="391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1156449" y="807977"/>
            <a:ext cx="65421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smtClean="0"/>
              <a:t>Characterization of effect of histone deacetylase inhibitors</a:t>
            </a:r>
            <a:endParaRPr lang="cs-CZ" altLang="cs-CZ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  <p:graphicFrame>
        <p:nvGraphicFramePr>
          <p:cNvPr id="38916" name="Object 6"/>
          <p:cNvGraphicFramePr>
            <a:graphicFrameLocks noChangeAspect="1"/>
          </p:cNvGraphicFramePr>
          <p:nvPr/>
        </p:nvGraphicFramePr>
        <p:xfrm>
          <a:off x="395288" y="2833688"/>
          <a:ext cx="3960812" cy="297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4" name="Graf" r:id="rId3" imgW="6076950" imgH="4171950" progId="Excel.Chart.8">
                  <p:embed/>
                </p:oleObj>
              </mc:Choice>
              <mc:Fallback>
                <p:oleObj name="Graf" r:id="rId3" imgW="6076950" imgH="4171950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833688"/>
                        <a:ext cx="3960812" cy="297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468313" y="2433638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1">
                <a:latin typeface="Franklin Gothic Medium" panose="020B0603020102020204" pitchFamily="34" charset="0"/>
              </a:rPr>
              <a:t>MALDI-MS</a:t>
            </a:r>
            <a:endParaRPr lang="cs-CZ" altLang="cs-CZ" sz="1800" b="1">
              <a:latin typeface="Franklin Gothic Medium" panose="020B0603020102020204" pitchFamily="34" charset="0"/>
            </a:endParaRPr>
          </a:p>
        </p:txBody>
      </p:sp>
      <p:sp>
        <p:nvSpPr>
          <p:cNvPr id="38918" name="Text Box 8"/>
          <p:cNvSpPr txBox="1">
            <a:spLocks noChangeArrowheads="1"/>
          </p:cNvSpPr>
          <p:nvPr/>
        </p:nvSpPr>
        <p:spPr bwMode="auto">
          <a:xfrm>
            <a:off x="4692650" y="2471738"/>
            <a:ext cx="1624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1">
                <a:latin typeface="Franklin Gothic Medium" panose="020B0603020102020204" pitchFamily="34" charset="0"/>
              </a:rPr>
              <a:t>2-D AUT-AU GE</a:t>
            </a:r>
            <a:endParaRPr lang="cs-CZ" altLang="cs-CZ" sz="1800" b="1">
              <a:latin typeface="Franklin Gothic Medium" panose="020B0603020102020204" pitchFamily="34" charset="0"/>
            </a:endParaRPr>
          </a:p>
        </p:txBody>
      </p:sp>
      <p:grpSp>
        <p:nvGrpSpPr>
          <p:cNvPr id="38919" name="Group 9"/>
          <p:cNvGrpSpPr>
            <a:grpSpLocks/>
          </p:cNvGrpSpPr>
          <p:nvPr/>
        </p:nvGrpSpPr>
        <p:grpSpPr bwMode="auto">
          <a:xfrm>
            <a:off x="4657725" y="2871788"/>
            <a:ext cx="4019550" cy="2890837"/>
            <a:chOff x="2934" y="1665"/>
            <a:chExt cx="2532" cy="1821"/>
          </a:xfrm>
        </p:grpSpPr>
        <p:pic>
          <p:nvPicPr>
            <p:cNvPr id="3892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1665"/>
              <a:ext cx="2494" cy="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6" name="Rectangle 11"/>
            <p:cNvSpPr>
              <a:spLocks noChangeArrowheads="1"/>
            </p:cNvSpPr>
            <p:nvPr/>
          </p:nvSpPr>
          <p:spPr bwMode="auto">
            <a:xfrm>
              <a:off x="2934" y="1668"/>
              <a:ext cx="2532" cy="18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</p:grpSp>
      <p:sp>
        <p:nvSpPr>
          <p:cNvPr id="38920" name="Text Box 12"/>
          <p:cNvSpPr txBox="1">
            <a:spLocks noChangeArrowheads="1"/>
          </p:cNvSpPr>
          <p:nvPr/>
        </p:nvSpPr>
        <p:spPr bwMode="auto">
          <a:xfrm>
            <a:off x="427041" y="5818482"/>
            <a:ext cx="127951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i="1" smtClean="0">
                <a:latin typeface="Arial" panose="020B0604020202020204" pitchFamily="34" charset="0"/>
              </a:rPr>
              <a:t>peak intensity</a:t>
            </a:r>
            <a:endParaRPr lang="en-US" altLang="cs-CZ" sz="1400" i="1">
              <a:latin typeface="Arial" panose="020B0604020202020204" pitchFamily="34" charset="0"/>
            </a:endParaRPr>
          </a:p>
        </p:txBody>
      </p:sp>
      <p:sp>
        <p:nvSpPr>
          <p:cNvPr id="38921" name="Text Box 13"/>
          <p:cNvSpPr txBox="1">
            <a:spLocks noChangeArrowheads="1"/>
          </p:cNvSpPr>
          <p:nvPr/>
        </p:nvSpPr>
        <p:spPr bwMode="auto">
          <a:xfrm>
            <a:off x="4667250" y="5799138"/>
            <a:ext cx="12298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i="1" smtClean="0">
                <a:latin typeface="Arial" panose="020B0604020202020204" pitchFamily="34" charset="0"/>
              </a:rPr>
              <a:t>spot intensity</a:t>
            </a:r>
            <a:endParaRPr lang="en-US" altLang="cs-CZ" sz="1400" i="1">
              <a:latin typeface="Arial" panose="020B0604020202020204" pitchFamily="34" charset="0"/>
            </a:endParaRPr>
          </a:p>
        </p:txBody>
      </p:sp>
      <p:sp>
        <p:nvSpPr>
          <p:cNvPr id="38922" name="Rectangle 14"/>
          <p:cNvSpPr>
            <a:spLocks noChangeArrowheads="1"/>
          </p:cNvSpPr>
          <p:nvPr/>
        </p:nvSpPr>
        <p:spPr bwMode="auto">
          <a:xfrm>
            <a:off x="1885950" y="5543550"/>
            <a:ext cx="828675" cy="14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38923" name="Text Box 15"/>
          <p:cNvSpPr txBox="1">
            <a:spLocks noChangeArrowheads="1"/>
          </p:cNvSpPr>
          <p:nvPr/>
        </p:nvSpPr>
        <p:spPr bwMode="auto">
          <a:xfrm>
            <a:off x="1323975" y="5410200"/>
            <a:ext cx="17430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1100" b="1">
                <a:latin typeface="Arial" panose="020B0604020202020204" pitchFamily="34" charset="0"/>
              </a:rPr>
              <a:t>Incubation time (hr)</a:t>
            </a:r>
            <a:endParaRPr lang="en-US" altLang="cs-CZ" sz="1100" b="1">
              <a:latin typeface="Arial" panose="020B0604020202020204" pitchFamily="34" charset="0"/>
            </a:endParaRPr>
          </a:p>
        </p:txBody>
      </p:sp>
      <p:sp>
        <p:nvSpPr>
          <p:cNvPr id="38924" name="Rectangle 16"/>
          <p:cNvSpPr>
            <a:spLocks noChangeArrowheads="1"/>
          </p:cNvSpPr>
          <p:nvPr/>
        </p:nvSpPr>
        <p:spPr bwMode="auto">
          <a:xfrm>
            <a:off x="480130" y="1617663"/>
            <a:ext cx="78662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smtClean="0">
                <a:latin typeface="Arial" panose="020B0604020202020204" pitchFamily="34" charset="0"/>
              </a:rPr>
              <a:t>Changes of histone H4 acetylated  forms in dependence on incubation time</a:t>
            </a:r>
            <a:endParaRPr lang="cs-CZ" altLang="cs-CZ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(</a:t>
            </a:r>
            <a:r>
              <a:rPr lang="cs-CZ" altLang="cs-CZ" sz="1800" b="1">
                <a:latin typeface="Arial" panose="020B0604020202020204" pitchFamily="34" charset="0"/>
              </a:rPr>
              <a:t>2 mM VPA</a:t>
            </a:r>
            <a:r>
              <a:rPr lang="cs-CZ" altLang="cs-CZ" sz="1800">
                <a:latin typeface="Arial" panose="020B0604020202020204" pitchFamily="34" charset="0"/>
              </a:rPr>
              <a:t>)</a:t>
            </a: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1074007" y="1011275"/>
            <a:ext cx="65421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smtClean="0"/>
              <a:t>Characterization of effect of histone deacetylase inhibitors</a:t>
            </a:r>
            <a:endParaRPr lang="cs-CZ" altLang="cs-CZ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8028384" y="6248400"/>
            <a:ext cx="429816" cy="457200"/>
          </a:xfrm>
        </p:spPr>
        <p:txBody>
          <a:bodyPr/>
          <a:lstStyle/>
          <a:p>
            <a:fld id="{D2ACA931-041F-4525-A223-7F41C4922548}" type="slidenum">
              <a:rPr lang="en-US" altLang="cs-CZ" smtClean="0"/>
              <a:pPr/>
              <a:t>43</a:t>
            </a:fld>
            <a:endParaRPr lang="en-US" altLang="cs-CZ"/>
          </a:p>
        </p:txBody>
      </p:sp>
      <p:grpSp>
        <p:nvGrpSpPr>
          <p:cNvPr id="3" name="Skupina 2"/>
          <p:cNvGrpSpPr/>
          <p:nvPr/>
        </p:nvGrpSpPr>
        <p:grpSpPr>
          <a:xfrm>
            <a:off x="647821" y="3426785"/>
            <a:ext cx="648072" cy="344923"/>
            <a:chOff x="639716" y="897186"/>
            <a:chExt cx="876300" cy="416931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16" y="897186"/>
              <a:ext cx="876300" cy="401638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653961" y="1021729"/>
              <a:ext cx="18473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cs-CZ" sz="1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Přímá spojnice se šipkou 6"/>
          <p:cNvCxnSpPr/>
          <p:nvPr/>
        </p:nvCxnSpPr>
        <p:spPr>
          <a:xfrm>
            <a:off x="1416260" y="3592920"/>
            <a:ext cx="57606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271" y="3110733"/>
            <a:ext cx="638239" cy="838169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1781183" y="4010290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smtClean="0">
                <a:latin typeface="Arial" panose="020B0604020202020204" pitchFamily="34" charset="0"/>
                <a:cs typeface="Arial" panose="020B0604020202020204" pitchFamily="34" charset="0"/>
              </a:rPr>
              <a:t>histone extraction</a:t>
            </a:r>
          </a:p>
          <a:p>
            <a:pPr algn="ctr"/>
            <a:r>
              <a:rPr lang="cs-CZ" sz="1200" smtClean="0">
                <a:latin typeface="Arial" panose="020B0604020202020204" pitchFamily="34" charset="0"/>
                <a:cs typeface="Arial" panose="020B0604020202020204" pitchFamily="34" charset="0"/>
              </a:rPr>
              <a:t>TCA precipitation</a:t>
            </a:r>
            <a:endParaRPr lang="cs-CZ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2808061" y="3594450"/>
            <a:ext cx="57606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3096093" y="4015758"/>
            <a:ext cx="158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smtClean="0">
                <a:latin typeface="Arial" panose="020B0604020202020204" pitchFamily="34" charset="0"/>
                <a:cs typeface="Arial" panose="020B0604020202020204" pitchFamily="34" charset="0"/>
              </a:rPr>
              <a:t>derivatization</a:t>
            </a:r>
          </a:p>
          <a:p>
            <a:pPr algn="ctr"/>
            <a:r>
              <a:rPr lang="cs-CZ" sz="1200" smtClean="0">
                <a:latin typeface="Arial" panose="020B0604020202020204" pitchFamily="34" charset="0"/>
                <a:cs typeface="Arial" panose="020B0604020202020204" pitchFamily="34" charset="0"/>
              </a:rPr>
              <a:t>at protein level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141" y="3110733"/>
            <a:ext cx="638239" cy="838169"/>
          </a:xfrm>
          <a:prstGeom prst="rect">
            <a:avLst/>
          </a:prstGeom>
          <a:noFill/>
        </p:spPr>
      </p:pic>
      <p:sp>
        <p:nvSpPr>
          <p:cNvPr id="15" name="TextovéPole 14"/>
          <p:cNvSpPr txBox="1"/>
          <p:nvPr/>
        </p:nvSpPr>
        <p:spPr>
          <a:xfrm>
            <a:off x="4474079" y="4010289"/>
            <a:ext cx="1584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smtClean="0">
                <a:latin typeface="Arial" panose="020B0604020202020204" pitchFamily="34" charset="0"/>
                <a:cs typeface="Arial" panose="020B0604020202020204" pitchFamily="34" charset="0"/>
              </a:rPr>
              <a:t>tryptic digestion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559" y="3122367"/>
            <a:ext cx="638239" cy="838169"/>
          </a:xfrm>
          <a:prstGeom prst="rect">
            <a:avLst/>
          </a:prstGeom>
          <a:noFill/>
        </p:spPr>
      </p:pic>
      <p:sp>
        <p:nvSpPr>
          <p:cNvPr id="17" name="TextovéPole 16"/>
          <p:cNvSpPr txBox="1"/>
          <p:nvPr/>
        </p:nvSpPr>
        <p:spPr>
          <a:xfrm>
            <a:off x="5871885" y="4001523"/>
            <a:ext cx="158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smtClean="0">
                <a:latin typeface="Arial" panose="020B0604020202020204" pitchFamily="34" charset="0"/>
                <a:cs typeface="Arial" panose="020B0604020202020204" pitchFamily="34" charset="0"/>
              </a:rPr>
              <a:t>derivatization</a:t>
            </a:r>
          </a:p>
          <a:p>
            <a:pPr algn="ctr"/>
            <a:r>
              <a:rPr lang="cs-CZ" sz="1200" smtClean="0">
                <a:latin typeface="Arial" panose="020B0604020202020204" pitchFamily="34" charset="0"/>
                <a:cs typeface="Arial" panose="020B0604020202020204" pitchFamily="34" charset="0"/>
              </a:rPr>
              <a:t>at peptide level</a:t>
            </a: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450" y="3122366"/>
            <a:ext cx="638239" cy="838169"/>
          </a:xfrm>
          <a:prstGeom prst="rect">
            <a:avLst/>
          </a:prstGeom>
          <a:noFill/>
        </p:spPr>
      </p:pic>
      <p:cxnSp>
        <p:nvCxnSpPr>
          <p:cNvPr id="19" name="Přímá spojnice se šipkou 18"/>
          <p:cNvCxnSpPr/>
          <p:nvPr/>
        </p:nvCxnSpPr>
        <p:spPr>
          <a:xfrm>
            <a:off x="4248221" y="3592920"/>
            <a:ext cx="57606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5694277" y="3592920"/>
            <a:ext cx="57606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7128541" y="3592920"/>
            <a:ext cx="57606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7776342" y="3423643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smtClean="0">
                <a:latin typeface="Arial" panose="020B0604020202020204" pitchFamily="34" charset="0"/>
                <a:cs typeface="Arial" panose="020B0604020202020204" pitchFamily="34" charset="0"/>
              </a:rPr>
              <a:t>LC-MS/MS</a:t>
            </a:r>
            <a:endParaRPr lang="cs-CZ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251520" y="420795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smtClean="0"/>
              <a:t>Characterization of </a:t>
            </a:r>
            <a:r>
              <a:rPr lang="en-US" sz="2000" b="1" smtClean="0"/>
              <a:t>Post-Translational </a:t>
            </a:r>
            <a:r>
              <a:rPr lang="en-US" sz="2000" b="1"/>
              <a:t>Modifications of </a:t>
            </a:r>
            <a:r>
              <a:rPr lang="en-US" sz="2000" b="1" smtClean="0"/>
              <a:t>Histones</a:t>
            </a:r>
            <a:endParaRPr lang="cs-CZ" sz="2000" b="1" smtClean="0"/>
          </a:p>
        </p:txBody>
      </p:sp>
      <p:grpSp>
        <p:nvGrpSpPr>
          <p:cNvPr id="30" name="Skupina 29"/>
          <p:cNvGrpSpPr/>
          <p:nvPr/>
        </p:nvGrpSpPr>
        <p:grpSpPr>
          <a:xfrm>
            <a:off x="242323" y="1340768"/>
            <a:ext cx="7750314" cy="3755164"/>
            <a:chOff x="134054" y="1113996"/>
            <a:chExt cx="7750314" cy="3755164"/>
          </a:xfrm>
        </p:grpSpPr>
        <p:pic>
          <p:nvPicPr>
            <p:cNvPr id="24" name="Obrázek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54" y="2633624"/>
              <a:ext cx="1421394" cy="142139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Obrázek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9218" y="1113996"/>
              <a:ext cx="1495082" cy="1171148"/>
            </a:xfrm>
            <a:prstGeom prst="rect">
              <a:avLst/>
            </a:prstGeom>
          </p:spPr>
        </p:pic>
        <p:cxnSp>
          <p:nvCxnSpPr>
            <p:cNvPr id="27" name="Přímá spojnice 26"/>
            <p:cNvCxnSpPr/>
            <p:nvPr/>
          </p:nvCxnSpPr>
          <p:spPr>
            <a:xfrm>
              <a:off x="1596023" y="2132856"/>
              <a:ext cx="6288345" cy="244827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/>
            <p:cNvCxnSpPr/>
            <p:nvPr/>
          </p:nvCxnSpPr>
          <p:spPr>
            <a:xfrm flipV="1">
              <a:off x="1187624" y="2060848"/>
              <a:ext cx="6160167" cy="28083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Obdélník 30"/>
          <p:cNvSpPr/>
          <p:nvPr/>
        </p:nvSpPr>
        <p:spPr>
          <a:xfrm>
            <a:off x="5335034" y="5772891"/>
            <a:ext cx="35164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i="1" smtClean="0">
                <a:latin typeface="+mj-lt"/>
              </a:rPr>
              <a:t>e.g. in </a:t>
            </a:r>
            <a:r>
              <a:rPr lang="en-US" sz="1200" i="1" smtClean="0">
                <a:latin typeface="+mj-lt"/>
              </a:rPr>
              <a:t>Sidoli</a:t>
            </a:r>
            <a:r>
              <a:rPr lang="cs-CZ" sz="1200" i="1" smtClean="0">
                <a:latin typeface="+mj-lt"/>
              </a:rPr>
              <a:t> S.</a:t>
            </a:r>
            <a:r>
              <a:rPr lang="en-US" sz="1200" i="1" smtClean="0">
                <a:latin typeface="+mj-lt"/>
              </a:rPr>
              <a:t> </a:t>
            </a:r>
            <a:r>
              <a:rPr lang="cs-CZ" sz="1200" i="1" smtClean="0">
                <a:latin typeface="+mj-lt"/>
              </a:rPr>
              <a:t>et al., </a:t>
            </a:r>
            <a:r>
              <a:rPr lang="en-US" sz="1200" i="1" smtClean="0">
                <a:latin typeface="+mj-lt"/>
              </a:rPr>
              <a:t>J</a:t>
            </a:r>
            <a:r>
              <a:rPr lang="en-US" sz="1200" i="1">
                <a:latin typeface="+mj-lt"/>
              </a:rPr>
              <a:t>. Vis. Exp</a:t>
            </a:r>
            <a:r>
              <a:rPr lang="en-US" sz="1200" i="1" smtClean="0">
                <a:latin typeface="+mj-lt"/>
              </a:rPr>
              <a:t>.</a:t>
            </a:r>
            <a:r>
              <a:rPr lang="cs-CZ" sz="1200" i="1" smtClean="0">
                <a:latin typeface="+mj-lt"/>
              </a:rPr>
              <a:t> 111:e54112 </a:t>
            </a:r>
            <a:r>
              <a:rPr lang="cs-CZ" sz="1200" i="1">
                <a:latin typeface="+mj-lt"/>
              </a:rPr>
              <a:t>(2016). </a:t>
            </a:r>
          </a:p>
        </p:txBody>
      </p:sp>
    </p:spTree>
    <p:extLst>
      <p:ext uri="{BB962C8B-B14F-4D97-AF65-F5344CB8AC3E}">
        <p14:creationId xmlns:p14="http://schemas.microsoft.com/office/powerpoint/2010/main" val="206140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7937306" y="6248400"/>
            <a:ext cx="520894" cy="457200"/>
          </a:xfrm>
        </p:spPr>
        <p:txBody>
          <a:bodyPr/>
          <a:lstStyle/>
          <a:p>
            <a:fld id="{D2ACA931-041F-4525-A223-7F41C4922548}" type="slidenum">
              <a:rPr lang="en-US" altLang="cs-CZ" smtClean="0"/>
              <a:pPr/>
              <a:t>44</a:t>
            </a:fld>
            <a:endParaRPr lang="en-US" altLang="cs-CZ"/>
          </a:p>
        </p:txBody>
      </p:sp>
      <p:sp>
        <p:nvSpPr>
          <p:cNvPr id="4" name="Obdélník 3"/>
          <p:cNvSpPr/>
          <p:nvPr/>
        </p:nvSpPr>
        <p:spPr>
          <a:xfrm>
            <a:off x="171629" y="260648"/>
            <a:ext cx="8982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/>
              <a:t>Filter-Aided Sample </a:t>
            </a:r>
            <a:r>
              <a:rPr lang="en-US" sz="2000" b="1" smtClean="0"/>
              <a:t>Preparation</a:t>
            </a:r>
            <a:r>
              <a:rPr lang="cs-CZ" sz="2000" b="1" smtClean="0"/>
              <a:t> </a:t>
            </a:r>
            <a:r>
              <a:rPr lang="en-US" sz="2000" b="1" smtClean="0"/>
              <a:t>Procedure </a:t>
            </a:r>
            <a:r>
              <a:rPr lang="en-US" sz="2000" b="1"/>
              <a:t>for Mass Spectrometric</a:t>
            </a:r>
          </a:p>
          <a:p>
            <a:pPr algn="ctr"/>
            <a:r>
              <a:rPr lang="en-US" sz="2000" b="1"/>
              <a:t>Analysis of Plant Histones</a:t>
            </a:r>
            <a:endParaRPr lang="cs-CZ" sz="2000" b="1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78" y="1863999"/>
            <a:ext cx="5835762" cy="415729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235138" y="3164133"/>
            <a:ext cx="322210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</a:t>
            </a:r>
            <a:r>
              <a:rPr lang="cs-CZ"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recombinant histone standards </a:t>
            </a:r>
            <a:endParaRPr lang="cs-CZ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220072" y="2387111"/>
            <a:ext cx="38164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histone extract after TCA precipitation re-dissolved in MilliQ water</a:t>
            </a:r>
            <a:endParaRPr lang="cs-CZ" sz="13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220072" y="4450155"/>
            <a:ext cx="38164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00" i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thaliana</a:t>
            </a:r>
            <a:r>
              <a:rPr lang="en-US" sz="1300" i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histone extract after TCA precipitation re-dissolved in MilliQ water</a:t>
            </a:r>
            <a:endParaRPr lang="cs-CZ" sz="13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235138" y="3610462"/>
            <a:ext cx="38164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00" i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thaliana</a:t>
            </a:r>
            <a:r>
              <a:rPr lang="en-US" sz="1300" i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histone extract after TCA precipitation re-dissolved in </a:t>
            </a:r>
            <a:r>
              <a:rPr lang="cs-CZ" sz="130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SDS</a:t>
            </a:r>
            <a:endParaRPr lang="cs-CZ" sz="13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235138" y="5144656"/>
            <a:ext cx="38164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00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 thaliana</a:t>
            </a:r>
            <a:r>
              <a:rPr lang="en-US" sz="1300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histone extract </a:t>
            </a:r>
            <a:r>
              <a:rPr lang="cs-CZ" sz="13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sulfuric acid diluted in </a:t>
            </a:r>
            <a:r>
              <a:rPr lang="cs-CZ" sz="13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MilliQ </a:t>
            </a:r>
            <a:r>
              <a:rPr lang="cs-CZ" sz="13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312" y="995900"/>
            <a:ext cx="861864" cy="1080203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2838525" y="1866652"/>
            <a:ext cx="2232248" cy="314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3815916" y="6419681"/>
            <a:ext cx="41213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>
              <a:lnSpc>
                <a:spcPts val="1200"/>
              </a:lnSpc>
              <a:spcAft>
                <a:spcPts val="0"/>
              </a:spcAft>
              <a:tabLst>
                <a:tab pos="197485" algn="l"/>
                <a:tab pos="270510" algn="l"/>
                <a:tab pos="914400" algn="l"/>
                <a:tab pos="1828800" algn="l"/>
                <a:tab pos="2743200" algn="l"/>
                <a:tab pos="3657600" algn="l"/>
              </a:tabLst>
            </a:pPr>
            <a:r>
              <a:rPr lang="cs-CZ" sz="1200" i="1" smtClean="0">
                <a:ea typeface="Times New Roman" panose="02020603050405020304" pitchFamily="18" charset="0"/>
              </a:rPr>
              <a:t>Ledvinova D.. et al, Front</a:t>
            </a:r>
            <a:r>
              <a:rPr lang="cs-CZ" sz="1200" i="1">
                <a:ea typeface="Times New Roman" panose="02020603050405020304" pitchFamily="18" charset="0"/>
              </a:rPr>
              <a:t>. Plant Sci., </a:t>
            </a:r>
            <a:r>
              <a:rPr lang="cs-CZ" sz="1200" b="1" i="1" smtClean="0">
                <a:ea typeface="Times New Roman" panose="02020603050405020304" pitchFamily="18" charset="0"/>
              </a:rPr>
              <a:t>9</a:t>
            </a:r>
            <a:r>
              <a:rPr lang="cs-CZ" sz="1200" i="1" smtClean="0">
                <a:ea typeface="Times New Roman" panose="02020603050405020304" pitchFamily="18" charset="0"/>
              </a:rPr>
              <a:t>, article 1373 (2018)</a:t>
            </a:r>
            <a:endParaRPr lang="cs-CZ" sz="1200" i="1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602" y="995900"/>
            <a:ext cx="869955" cy="1075996"/>
          </a:xfrm>
          <a:prstGeom prst="rect">
            <a:avLst/>
          </a:prstGeom>
        </p:spPr>
      </p:pic>
      <p:sp>
        <p:nvSpPr>
          <p:cNvPr id="16" name="Rectangle 34"/>
          <p:cNvSpPr>
            <a:spLocks noChangeArrowheads="1"/>
          </p:cNvSpPr>
          <p:nvPr/>
        </p:nvSpPr>
        <p:spPr bwMode="auto">
          <a:xfrm>
            <a:off x="8230276" y="58590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  <p:extLst>
      <p:ext uri="{BB962C8B-B14F-4D97-AF65-F5344CB8AC3E}">
        <p14:creationId xmlns:p14="http://schemas.microsoft.com/office/powerpoint/2010/main" val="217228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908006" y="6262687"/>
            <a:ext cx="1905000" cy="457200"/>
          </a:xfrm>
        </p:spPr>
        <p:txBody>
          <a:bodyPr/>
          <a:lstStyle/>
          <a:p>
            <a:fld id="{D2ACA931-041F-4525-A223-7F41C4922548}" type="slidenum">
              <a:rPr lang="en-US" altLang="cs-CZ" smtClean="0"/>
              <a:pPr/>
              <a:t>45</a:t>
            </a:fld>
            <a:endParaRPr lang="en-US" altLang="cs-CZ"/>
          </a:p>
        </p:txBody>
      </p:sp>
      <p:sp>
        <p:nvSpPr>
          <p:cNvPr id="3" name="Obdélník 2"/>
          <p:cNvSpPr/>
          <p:nvPr/>
        </p:nvSpPr>
        <p:spPr>
          <a:xfrm>
            <a:off x="162501" y="150606"/>
            <a:ext cx="8982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/>
              <a:t>Filter-Aided Sample </a:t>
            </a:r>
            <a:r>
              <a:rPr lang="en-US" sz="2000" b="1" smtClean="0"/>
              <a:t>Preparation</a:t>
            </a:r>
            <a:r>
              <a:rPr lang="cs-CZ" sz="2000" b="1" smtClean="0"/>
              <a:t> </a:t>
            </a:r>
            <a:r>
              <a:rPr lang="en-US" sz="2000" b="1" smtClean="0"/>
              <a:t>Procedure </a:t>
            </a:r>
            <a:r>
              <a:rPr lang="en-US" sz="2000" b="1"/>
              <a:t>for Mass Spectrometric</a:t>
            </a:r>
          </a:p>
          <a:p>
            <a:pPr algn="ctr"/>
            <a:r>
              <a:rPr lang="en-US" sz="2000" b="1"/>
              <a:t>Analysis of Plant Histones</a:t>
            </a:r>
            <a:endParaRPr lang="cs-CZ" sz="2000" b="1"/>
          </a:p>
        </p:txBody>
      </p:sp>
      <p:sp>
        <p:nvSpPr>
          <p:cNvPr id="5" name="Obdélník 4"/>
          <p:cNvSpPr/>
          <p:nvPr/>
        </p:nvSpPr>
        <p:spPr>
          <a:xfrm>
            <a:off x="4691616" y="6455650"/>
            <a:ext cx="41213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>
              <a:lnSpc>
                <a:spcPts val="1200"/>
              </a:lnSpc>
              <a:spcAft>
                <a:spcPts val="0"/>
              </a:spcAft>
              <a:tabLst>
                <a:tab pos="197485" algn="l"/>
                <a:tab pos="270510" algn="l"/>
                <a:tab pos="914400" algn="l"/>
                <a:tab pos="1828800" algn="l"/>
                <a:tab pos="2743200" algn="l"/>
                <a:tab pos="3657600" algn="l"/>
              </a:tabLst>
            </a:pPr>
            <a:r>
              <a:rPr lang="cs-CZ" sz="1200" i="1" smtClean="0">
                <a:ea typeface="Times New Roman" panose="02020603050405020304" pitchFamily="18" charset="0"/>
              </a:rPr>
              <a:t>Ledvinova D.. et al, Front</a:t>
            </a:r>
            <a:r>
              <a:rPr lang="cs-CZ" sz="1200" i="1">
                <a:ea typeface="Times New Roman" panose="02020603050405020304" pitchFamily="18" charset="0"/>
              </a:rPr>
              <a:t>. Plant Sci., </a:t>
            </a:r>
            <a:r>
              <a:rPr lang="cs-CZ" sz="1200" b="1" i="1" smtClean="0">
                <a:ea typeface="Times New Roman" panose="02020603050405020304" pitchFamily="18" charset="0"/>
              </a:rPr>
              <a:t>9</a:t>
            </a:r>
            <a:r>
              <a:rPr lang="cs-CZ" sz="1200" i="1" smtClean="0">
                <a:ea typeface="Times New Roman" panose="02020603050405020304" pitchFamily="18" charset="0"/>
              </a:rPr>
              <a:t>, article 1373 (2018)</a:t>
            </a:r>
            <a:endParaRPr lang="cs-CZ" sz="1200" i="1"/>
          </a:p>
        </p:txBody>
      </p:sp>
      <p:grpSp>
        <p:nvGrpSpPr>
          <p:cNvPr id="10" name="Skupina 9"/>
          <p:cNvGrpSpPr/>
          <p:nvPr/>
        </p:nvGrpSpPr>
        <p:grpSpPr>
          <a:xfrm>
            <a:off x="548349" y="870536"/>
            <a:ext cx="7794960" cy="2910051"/>
            <a:chOff x="521456" y="981809"/>
            <a:chExt cx="7794960" cy="2910051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1456" y="981809"/>
              <a:ext cx="7794960" cy="2910051"/>
            </a:xfrm>
            <a:prstGeom prst="rect">
              <a:avLst/>
            </a:prstGeom>
          </p:spPr>
        </p:pic>
        <p:sp>
          <p:nvSpPr>
            <p:cNvPr id="9" name="Obdélník 8"/>
            <p:cNvSpPr/>
            <p:nvPr/>
          </p:nvSpPr>
          <p:spPr>
            <a:xfrm>
              <a:off x="755576" y="981809"/>
              <a:ext cx="288032" cy="214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2309078" y="3650382"/>
            <a:ext cx="4273501" cy="2809080"/>
            <a:chOff x="171629" y="3940394"/>
            <a:chExt cx="4273501" cy="2809080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629" y="3940394"/>
              <a:ext cx="4273501" cy="2809080"/>
            </a:xfrm>
            <a:prstGeom prst="rect">
              <a:avLst/>
            </a:prstGeom>
          </p:spPr>
        </p:pic>
        <p:sp>
          <p:nvSpPr>
            <p:cNvPr id="7" name="Obdélník 6"/>
            <p:cNvSpPr/>
            <p:nvPr/>
          </p:nvSpPr>
          <p:spPr>
            <a:xfrm>
              <a:off x="467544" y="3940394"/>
              <a:ext cx="216024" cy="20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8244408" y="0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  <p:extLst>
      <p:ext uri="{BB962C8B-B14F-4D97-AF65-F5344CB8AC3E}">
        <p14:creationId xmlns:p14="http://schemas.microsoft.com/office/powerpoint/2010/main" val="179732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553897" y="2060848"/>
            <a:ext cx="8048812" cy="3384376"/>
            <a:chOff x="553897" y="2060848"/>
            <a:chExt cx="8048812" cy="3384376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3897" y="2060848"/>
              <a:ext cx="8048812" cy="3384376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2155259" y="2332961"/>
              <a:ext cx="5453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b="1" smtClean="0">
                  <a:latin typeface="Arial" panose="020B0604020202020204" pitchFamily="34" charset="0"/>
                  <a:cs typeface="Arial" panose="020B0604020202020204" pitchFamily="34" charset="0"/>
                </a:rPr>
                <a:t>single</a:t>
              </a:r>
              <a:endParaRPr lang="cs-CZ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1818869" y="2338327"/>
              <a:ext cx="48282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800" b="1" smtClean="0">
                  <a:latin typeface="Arial" panose="020B0604020202020204" pitchFamily="34" charset="0"/>
                  <a:cs typeface="Arial" panose="020B0604020202020204" pitchFamily="34" charset="0"/>
                </a:rPr>
                <a:t>mixed</a:t>
              </a:r>
              <a:endParaRPr lang="cs-CZ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8447004" y="6237312"/>
            <a:ext cx="429816" cy="457200"/>
          </a:xfrm>
        </p:spPr>
        <p:txBody>
          <a:bodyPr/>
          <a:lstStyle/>
          <a:p>
            <a:fld id="{D2ACA931-041F-4525-A223-7F41C4922548}" type="slidenum">
              <a:rPr lang="en-US" altLang="cs-CZ" smtClean="0"/>
              <a:pPr/>
              <a:t>46</a:t>
            </a:fld>
            <a:endParaRPr lang="en-US" altLang="cs-CZ"/>
          </a:p>
        </p:txBody>
      </p:sp>
      <p:sp>
        <p:nvSpPr>
          <p:cNvPr id="3" name="Obdélník 2"/>
          <p:cNvSpPr/>
          <p:nvPr/>
        </p:nvSpPr>
        <p:spPr>
          <a:xfrm>
            <a:off x="1115616" y="260648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smtClean="0">
                <a:latin typeface="+mj-lt"/>
              </a:rPr>
              <a:t>Inter-individual variations </a:t>
            </a:r>
            <a:r>
              <a:rPr lang="cs-CZ" sz="2000" b="1">
                <a:latin typeface="+mj-lt"/>
              </a:rPr>
              <a:t>of Histone </a:t>
            </a:r>
            <a:r>
              <a:rPr lang="cs-CZ" sz="2000" b="1" smtClean="0">
                <a:latin typeface="+mj-lt"/>
              </a:rPr>
              <a:t>Modification Patterns</a:t>
            </a:r>
            <a:endParaRPr lang="cs-CZ" sz="2000" b="1">
              <a:latin typeface="+mj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123728" y="660758"/>
            <a:ext cx="4378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smtClean="0"/>
              <a:t>cooperation with Prof. Fajkus group, CEITEC-MU</a:t>
            </a:r>
            <a:endParaRPr lang="cs-CZ" sz="1600"/>
          </a:p>
        </p:txBody>
      </p:sp>
      <p:sp>
        <p:nvSpPr>
          <p:cNvPr id="7" name="Obdélník 6"/>
          <p:cNvSpPr/>
          <p:nvPr/>
        </p:nvSpPr>
        <p:spPr>
          <a:xfrm>
            <a:off x="827584" y="115619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smtClean="0">
                <a:latin typeface="+mj-lt"/>
              </a:rPr>
              <a:t>two </a:t>
            </a:r>
            <a:r>
              <a:rPr lang="en-US" sz="1800" i="1" smtClean="0">
                <a:latin typeface="+mj-lt"/>
              </a:rPr>
              <a:t>Arabidopsis </a:t>
            </a:r>
            <a:r>
              <a:rPr lang="en-US" sz="1800" i="1">
                <a:latin typeface="+mj-lt"/>
              </a:rPr>
              <a:t>thaliana </a:t>
            </a:r>
            <a:r>
              <a:rPr lang="en-US" sz="1800" smtClean="0">
                <a:latin typeface="+mj-lt"/>
              </a:rPr>
              <a:t>ecotypes</a:t>
            </a:r>
            <a:r>
              <a:rPr lang="cs-CZ" sz="1800" smtClean="0">
                <a:latin typeface="+mj-lt"/>
              </a:rPr>
              <a:t> </a:t>
            </a:r>
            <a:r>
              <a:rPr lang="en-US" sz="1800" b="1" smtClean="0">
                <a:latin typeface="+mj-lt"/>
              </a:rPr>
              <a:t>Columbia </a:t>
            </a:r>
            <a:r>
              <a:rPr lang="en-US" sz="1800" b="1">
                <a:latin typeface="+mj-lt"/>
              </a:rPr>
              <a:t>0</a:t>
            </a:r>
            <a:r>
              <a:rPr lang="en-US" sz="1800">
                <a:latin typeface="+mj-lt"/>
              </a:rPr>
              <a:t> (Col-0) and </a:t>
            </a:r>
            <a:r>
              <a:rPr lang="en-US" sz="1800" b="1">
                <a:latin typeface="+mj-lt"/>
              </a:rPr>
              <a:t>Wassilewskija</a:t>
            </a:r>
            <a:r>
              <a:rPr lang="en-US" sz="1800">
                <a:latin typeface="+mj-lt"/>
              </a:rPr>
              <a:t> (Ws)</a:t>
            </a:r>
            <a:endParaRPr lang="cs-CZ" sz="1800">
              <a:latin typeface="+mj-lt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53365" y="1519669"/>
            <a:ext cx="84391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/>
              <a:t>grown from seeds collected from a </a:t>
            </a:r>
            <a:r>
              <a:rPr lang="en-US" sz="1600" b="1"/>
              <a:t>single parent plant </a:t>
            </a:r>
            <a:r>
              <a:rPr lang="en-US" sz="1600"/>
              <a:t>(Single</a:t>
            </a:r>
            <a:r>
              <a:rPr lang="en-US" sz="1600" smtClean="0"/>
              <a:t>)</a:t>
            </a:r>
            <a:r>
              <a:rPr lang="cs-CZ" sz="1600" smtClean="0"/>
              <a:t> </a:t>
            </a:r>
            <a:r>
              <a:rPr lang="en-US" sz="1600" smtClean="0"/>
              <a:t>and </a:t>
            </a:r>
            <a:r>
              <a:rPr lang="en-US" sz="1600"/>
              <a:t>a </a:t>
            </a:r>
            <a:r>
              <a:rPr lang="en-US" sz="1600" b="1"/>
              <a:t>set of </a:t>
            </a:r>
            <a:r>
              <a:rPr lang="en-US" sz="1600" b="1" smtClean="0"/>
              <a:t>parent</a:t>
            </a:r>
            <a:r>
              <a:rPr lang="cs-CZ" sz="1600" b="1" smtClean="0"/>
              <a:t> </a:t>
            </a:r>
            <a:r>
              <a:rPr lang="en-US" sz="1600" b="1" smtClean="0"/>
              <a:t>plants </a:t>
            </a:r>
            <a:r>
              <a:rPr lang="en-US" sz="1600"/>
              <a:t>(Mixed).</a:t>
            </a:r>
            <a:endParaRPr lang="cs-CZ" sz="160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343" y="3284984"/>
            <a:ext cx="4098376" cy="3065584"/>
          </a:xfrm>
          <a:prstGeom prst="rect">
            <a:avLst/>
          </a:prstGeom>
        </p:spPr>
      </p:pic>
      <p:grpSp>
        <p:nvGrpSpPr>
          <p:cNvPr id="15" name="Skupina 14"/>
          <p:cNvGrpSpPr/>
          <p:nvPr/>
        </p:nvGrpSpPr>
        <p:grpSpPr>
          <a:xfrm>
            <a:off x="4218891" y="4116487"/>
            <a:ext cx="2377216" cy="1115113"/>
            <a:chOff x="4218891" y="4332511"/>
            <a:chExt cx="2377216" cy="1115113"/>
          </a:xfrm>
        </p:grpSpPr>
        <p:sp>
          <p:nvSpPr>
            <p:cNvPr id="11" name="Obdélník 10"/>
            <p:cNvSpPr/>
            <p:nvPr/>
          </p:nvSpPr>
          <p:spPr>
            <a:xfrm>
              <a:off x="4219843" y="4332511"/>
              <a:ext cx="2376264" cy="198215"/>
            </a:xfrm>
            <a:prstGeom prst="rect">
              <a:avLst/>
            </a:prstGeom>
            <a:solidFill>
              <a:srgbClr val="00CC99">
                <a:alpha val="2117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4218891" y="5249409"/>
              <a:ext cx="2376264" cy="198215"/>
            </a:xfrm>
            <a:prstGeom prst="rect">
              <a:avLst/>
            </a:prstGeom>
            <a:solidFill>
              <a:srgbClr val="FF0000">
                <a:alpha val="2117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4216506" y="4484558"/>
            <a:ext cx="2380704" cy="1126895"/>
            <a:chOff x="4216506" y="4700582"/>
            <a:chExt cx="2380704" cy="1126895"/>
          </a:xfrm>
        </p:grpSpPr>
        <p:sp>
          <p:nvSpPr>
            <p:cNvPr id="12" name="Obdélník 11"/>
            <p:cNvSpPr/>
            <p:nvPr/>
          </p:nvSpPr>
          <p:spPr>
            <a:xfrm>
              <a:off x="4220946" y="5629262"/>
              <a:ext cx="2376264" cy="198215"/>
            </a:xfrm>
            <a:prstGeom prst="rect">
              <a:avLst/>
            </a:prstGeom>
            <a:solidFill>
              <a:srgbClr val="FF9900">
                <a:alpha val="21176"/>
              </a:srgbClr>
            </a:solidFill>
            <a:ln>
              <a:solidFill>
                <a:srgbClr val="C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4216506" y="4700582"/>
              <a:ext cx="2376264" cy="198215"/>
            </a:xfrm>
            <a:prstGeom prst="rect">
              <a:avLst/>
            </a:prstGeom>
            <a:solidFill>
              <a:srgbClr val="92D050">
                <a:alpha val="21176"/>
              </a:srgb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7" name="Obdélník 16"/>
          <p:cNvSpPr/>
          <p:nvPr/>
        </p:nvSpPr>
        <p:spPr>
          <a:xfrm>
            <a:off x="4915106" y="6495147"/>
            <a:ext cx="41213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>
              <a:lnSpc>
                <a:spcPts val="1200"/>
              </a:lnSpc>
              <a:spcAft>
                <a:spcPts val="0"/>
              </a:spcAft>
              <a:tabLst>
                <a:tab pos="197485" algn="l"/>
                <a:tab pos="270510" algn="l"/>
                <a:tab pos="914400" algn="l"/>
                <a:tab pos="1828800" algn="l"/>
                <a:tab pos="2743200" algn="l"/>
                <a:tab pos="3657600" algn="l"/>
              </a:tabLst>
            </a:pPr>
            <a:r>
              <a:rPr lang="cs-CZ" sz="1200" i="1">
                <a:solidFill>
                  <a:srgbClr val="000000"/>
                </a:solidFill>
                <a:ea typeface="Times New Roman" panose="02020603050405020304" pitchFamily="18" charset="0"/>
              </a:rPr>
              <a:t>Brabencova S</a:t>
            </a:r>
            <a:r>
              <a:rPr lang="cs-CZ" sz="1200" i="1" smtClean="0">
                <a:solidFill>
                  <a:srgbClr val="000000"/>
                </a:solidFill>
                <a:ea typeface="Times New Roman" panose="02020603050405020304" pitchFamily="18" charset="0"/>
              </a:rPr>
              <a:t>. et al, </a:t>
            </a:r>
            <a:r>
              <a:rPr lang="cs-CZ" sz="1200" i="1" smtClean="0">
                <a:ea typeface="Times New Roman" panose="02020603050405020304" pitchFamily="18" charset="0"/>
              </a:rPr>
              <a:t>Front</a:t>
            </a:r>
            <a:r>
              <a:rPr lang="cs-CZ" sz="1200" i="1">
                <a:ea typeface="Times New Roman" panose="02020603050405020304" pitchFamily="18" charset="0"/>
              </a:rPr>
              <a:t>. Plant Sci., </a:t>
            </a:r>
            <a:r>
              <a:rPr lang="cs-CZ" sz="1200" b="1" i="1">
                <a:ea typeface="Times New Roman" panose="02020603050405020304" pitchFamily="18" charset="0"/>
              </a:rPr>
              <a:t>8</a:t>
            </a:r>
            <a:r>
              <a:rPr lang="cs-CZ" sz="1200" i="1">
                <a:ea typeface="Times New Roman" panose="02020603050405020304" pitchFamily="18" charset="0"/>
              </a:rPr>
              <a:t>, article 2084 (</a:t>
            </a:r>
            <a:r>
              <a:rPr lang="cs-CZ" sz="1200" i="1" smtClean="0">
                <a:ea typeface="Times New Roman" panose="02020603050405020304" pitchFamily="18" charset="0"/>
              </a:rPr>
              <a:t>2017)</a:t>
            </a:r>
            <a:endParaRPr lang="cs-CZ" sz="1200" i="1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40" y="5079610"/>
            <a:ext cx="1080203" cy="1080203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24" y="5079610"/>
            <a:ext cx="861864" cy="1080203"/>
          </a:xfrm>
          <a:prstGeom prst="rect">
            <a:avLst/>
          </a:prstGeom>
        </p:spPr>
      </p:pic>
      <p:sp>
        <p:nvSpPr>
          <p:cNvPr id="21" name="Rectangle 34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  <p:extLst>
      <p:ext uri="{BB962C8B-B14F-4D97-AF65-F5344CB8AC3E}">
        <p14:creationId xmlns:p14="http://schemas.microsoft.com/office/powerpoint/2010/main" val="92674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a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8050"/>
            <a:ext cx="72644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387475" y="1412875"/>
            <a:ext cx="61727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cs-CZ" altLang="cs-CZ" sz="1800"/>
              <a:t>   </a:t>
            </a:r>
            <a:r>
              <a:rPr lang="en-US" altLang="cs-CZ" sz="1800">
                <a:cs typeface="Times New Roman" panose="02020603050405020304" pitchFamily="18" charset="0"/>
              </a:rPr>
              <a:t>&gt;</a:t>
            </a:r>
            <a:r>
              <a:rPr lang="cs-CZ" altLang="cs-CZ" sz="1800">
                <a:cs typeface="Times New Roman" panose="02020603050405020304" pitchFamily="18" charset="0"/>
              </a:rPr>
              <a:t> </a:t>
            </a:r>
            <a:r>
              <a:rPr lang="cs-CZ" altLang="cs-CZ" sz="1800"/>
              <a:t>80% </a:t>
            </a:r>
            <a:r>
              <a:rPr lang="cs-CZ" altLang="cs-CZ" sz="1800" smtClean="0"/>
              <a:t>proteins is functional only as a part of complex</a:t>
            </a: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cs-CZ" altLang="cs-CZ" sz="1800"/>
              <a:t>   </a:t>
            </a:r>
            <a:r>
              <a:rPr lang="en-US" altLang="cs-CZ" sz="1800">
                <a:cs typeface="Times New Roman" panose="02020603050405020304" pitchFamily="18" charset="0"/>
              </a:rPr>
              <a:t>~</a:t>
            </a:r>
            <a:r>
              <a:rPr lang="cs-CZ" altLang="cs-CZ" sz="1800">
                <a:cs typeface="Times New Roman" panose="02020603050405020304" pitchFamily="18" charset="0"/>
              </a:rPr>
              <a:t> </a:t>
            </a:r>
            <a:r>
              <a:rPr lang="cs-CZ" altLang="cs-CZ" sz="1800"/>
              <a:t>10000 </a:t>
            </a:r>
            <a:r>
              <a:rPr lang="cs-CZ" altLang="cs-CZ" sz="1800" smtClean="0"/>
              <a:t>types of interactions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cs-CZ" altLang="cs-CZ" sz="1800">
                <a:latin typeface="Arial" panose="020B0604020202020204" pitchFamily="34" charset="0"/>
              </a:rPr>
              <a:t>	     </a:t>
            </a:r>
            <a:r>
              <a:rPr lang="cs-CZ" altLang="cs-CZ" sz="1400" i="1"/>
              <a:t>Aloy P., Russell R. B.: Nat. Biotechnol. </a:t>
            </a:r>
            <a:r>
              <a:rPr lang="cs-CZ" altLang="cs-CZ" sz="1400" b="1" i="1"/>
              <a:t>22</a:t>
            </a:r>
            <a:r>
              <a:rPr lang="cs-CZ" altLang="cs-CZ" sz="1400" i="1"/>
              <a:t> (10), 1317-1321 (2004)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311305" y="333375"/>
            <a:ext cx="43991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smtClean="0"/>
              <a:t>Charakterization of </a:t>
            </a:r>
            <a:r>
              <a:rPr lang="en-US" altLang="cs-CZ" sz="2000" b="1" smtClean="0"/>
              <a:t>protein</a:t>
            </a:r>
            <a:r>
              <a:rPr lang="cs-CZ" altLang="cs-CZ" sz="2000" b="1" smtClean="0"/>
              <a:t> complexes</a:t>
            </a:r>
            <a:endParaRPr lang="cs-CZ" altLang="cs-CZ" sz="2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i="1" smtClean="0"/>
              <a:t>functional proteomics</a:t>
            </a:r>
            <a:endParaRPr lang="cs-CZ" altLang="cs-CZ" sz="2000" b="1" i="1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03200" y="4510088"/>
            <a:ext cx="1800225" cy="1223962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 smtClean="0">
                <a:latin typeface="Arial" panose="020B0604020202020204" pitchFamily="34" charset="0"/>
              </a:rPr>
              <a:t>complex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 smtClean="0">
                <a:latin typeface="Arial" panose="020B0604020202020204" pitchFamily="34" charset="0"/>
              </a:rPr>
              <a:t>purification</a:t>
            </a:r>
            <a:endParaRPr lang="cs-CZ" altLang="cs-CZ" sz="1800" b="1">
              <a:latin typeface="Arial" panose="020B0604020202020204" pitchFamily="34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03200" y="2708275"/>
            <a:ext cx="1800225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 smtClean="0">
                <a:latin typeface="Arial" panose="020B0604020202020204" pitchFamily="34" charset="0"/>
              </a:rPr>
              <a:t>sample</a:t>
            </a:r>
            <a:endParaRPr lang="cs-CZ" altLang="cs-CZ" sz="18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i="1" smtClean="0">
                <a:latin typeface="Arial" panose="020B0604020202020204" pitchFamily="34" charset="0"/>
              </a:rPr>
              <a:t>(cells)</a:t>
            </a:r>
            <a:endParaRPr lang="cs-CZ" altLang="cs-CZ" sz="1400" i="1">
              <a:latin typeface="Arial" panose="020B0604020202020204" pitchFamily="34" charset="0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884738" y="4510088"/>
            <a:ext cx="1800225" cy="12239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MS/MS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smtClean="0">
                <a:latin typeface="Arial" panose="020B0604020202020204" pitchFamily="34" charset="0"/>
              </a:rPr>
              <a:t>analysis</a:t>
            </a:r>
            <a:endParaRPr lang="cs-CZ" altLang="cs-CZ" sz="1800">
              <a:latin typeface="Arial" panose="020B0604020202020204" pitchFamily="34" charset="0"/>
            </a:endParaRPr>
          </a:p>
        </p:txBody>
      </p:sp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2551113" y="4510088"/>
            <a:ext cx="1800225" cy="1223962"/>
            <a:chOff x="1770" y="2841"/>
            <a:chExt cx="1134" cy="771"/>
          </a:xfrm>
        </p:grpSpPr>
        <p:grpSp>
          <p:nvGrpSpPr>
            <p:cNvPr id="40977" name="Group 8"/>
            <p:cNvGrpSpPr>
              <a:grpSpLocks/>
            </p:cNvGrpSpPr>
            <p:nvPr/>
          </p:nvGrpSpPr>
          <p:grpSpPr bwMode="auto">
            <a:xfrm flipH="1">
              <a:off x="1770" y="2841"/>
              <a:ext cx="1134" cy="771"/>
              <a:chOff x="2971" y="2704"/>
              <a:chExt cx="1134" cy="771"/>
            </a:xfrm>
          </p:grpSpPr>
          <p:sp>
            <p:nvSpPr>
              <p:cNvPr id="40980" name="AutoShape 9"/>
              <p:cNvSpPr>
                <a:spLocks noChangeArrowheads="1"/>
              </p:cNvSpPr>
              <p:nvPr/>
            </p:nvSpPr>
            <p:spPr bwMode="auto">
              <a:xfrm rot="10800000">
                <a:off x="2971" y="2704"/>
                <a:ext cx="1134" cy="771"/>
              </a:xfrm>
              <a:prstGeom prst="rtTriangl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000"/>
              </a:p>
            </p:txBody>
          </p:sp>
          <p:sp>
            <p:nvSpPr>
              <p:cNvPr id="40981" name="AutoShape 10"/>
              <p:cNvSpPr>
                <a:spLocks noChangeArrowheads="1"/>
              </p:cNvSpPr>
              <p:nvPr/>
            </p:nvSpPr>
            <p:spPr bwMode="auto">
              <a:xfrm rot="10800000" flipH="1" flipV="1">
                <a:off x="2971" y="2704"/>
                <a:ext cx="1134" cy="771"/>
              </a:xfrm>
              <a:prstGeom prst="rtTriangle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000"/>
              </a:p>
            </p:txBody>
          </p:sp>
        </p:grpSp>
        <p:sp>
          <p:nvSpPr>
            <p:cNvPr id="40978" name="Text Box 11"/>
            <p:cNvSpPr txBox="1">
              <a:spLocks noChangeArrowheads="1"/>
            </p:cNvSpPr>
            <p:nvPr/>
          </p:nvSpPr>
          <p:spPr bwMode="auto">
            <a:xfrm rot="19595005">
              <a:off x="2018" y="3212"/>
              <a:ext cx="7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 smtClean="0">
                  <a:latin typeface="Arial" panose="020B0604020202020204" pitchFamily="34" charset="0"/>
                </a:rPr>
                <a:t>digestion</a:t>
              </a:r>
              <a:endParaRPr lang="cs-CZ" altLang="cs-CZ" sz="1800" b="1">
                <a:latin typeface="Arial" panose="020B0604020202020204" pitchFamily="34" charset="0"/>
              </a:endParaRPr>
            </a:p>
          </p:txBody>
        </p:sp>
        <p:sp>
          <p:nvSpPr>
            <p:cNvPr id="40979" name="Text Box 12"/>
            <p:cNvSpPr txBox="1">
              <a:spLocks noChangeArrowheads="1"/>
            </p:cNvSpPr>
            <p:nvPr/>
          </p:nvSpPr>
          <p:spPr bwMode="auto">
            <a:xfrm rot="19595005">
              <a:off x="1786" y="2996"/>
              <a:ext cx="87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 smtClean="0">
                  <a:latin typeface="Arial" panose="020B0604020202020204" pitchFamily="34" charset="0"/>
                </a:rPr>
                <a:t>separation</a:t>
              </a:r>
              <a:endParaRPr lang="cs-CZ" altLang="cs-CZ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40968" name="Rectangle 13"/>
          <p:cNvSpPr>
            <a:spLocks noChangeArrowheads="1"/>
          </p:cNvSpPr>
          <p:nvPr/>
        </p:nvSpPr>
        <p:spPr bwMode="auto">
          <a:xfrm>
            <a:off x="7188200" y="4508500"/>
            <a:ext cx="1800225" cy="12239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smtClean="0">
                <a:latin typeface="Arial" panose="020B0604020202020204" pitchFamily="34" charset="0"/>
              </a:rPr>
              <a:t>confirmation of</a:t>
            </a:r>
            <a:endParaRPr lang="cs-CZ" altLang="cs-CZ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smtClean="0">
                <a:latin typeface="Arial" panose="020B0604020202020204" pitchFamily="34" charset="0"/>
              </a:rPr>
              <a:t>true interaction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smtClean="0">
                <a:latin typeface="Arial" panose="020B0604020202020204" pitchFamily="34" charset="0"/>
              </a:rPr>
              <a:t>partners</a:t>
            </a: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40969" name="AutoShape 14"/>
          <p:cNvSpPr>
            <a:spLocks noChangeArrowheads="1"/>
          </p:cNvSpPr>
          <p:nvPr/>
        </p:nvSpPr>
        <p:spPr bwMode="auto">
          <a:xfrm>
            <a:off x="2109788" y="4941888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40970" name="AutoShape 15"/>
          <p:cNvSpPr>
            <a:spLocks noChangeArrowheads="1"/>
          </p:cNvSpPr>
          <p:nvPr/>
        </p:nvSpPr>
        <p:spPr bwMode="auto">
          <a:xfrm>
            <a:off x="4452938" y="4941888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40971" name="AutoShape 16"/>
          <p:cNvSpPr>
            <a:spLocks noChangeArrowheads="1"/>
          </p:cNvSpPr>
          <p:nvPr/>
        </p:nvSpPr>
        <p:spPr bwMode="auto">
          <a:xfrm>
            <a:off x="923925" y="4024313"/>
            <a:ext cx="431800" cy="360362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40972" name="AutoShape 17"/>
          <p:cNvSpPr>
            <a:spLocks noChangeArrowheads="1"/>
          </p:cNvSpPr>
          <p:nvPr/>
        </p:nvSpPr>
        <p:spPr bwMode="auto">
          <a:xfrm>
            <a:off x="6765925" y="4941888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grpSp>
        <p:nvGrpSpPr>
          <p:cNvPr id="91154" name="Group 18"/>
          <p:cNvGrpSpPr>
            <a:grpSpLocks/>
          </p:cNvGrpSpPr>
          <p:nvPr/>
        </p:nvGrpSpPr>
        <p:grpSpPr bwMode="auto">
          <a:xfrm>
            <a:off x="3419475" y="3141663"/>
            <a:ext cx="4392613" cy="935037"/>
            <a:chOff x="2154" y="1979"/>
            <a:chExt cx="2767" cy="589"/>
          </a:xfrm>
        </p:grpSpPr>
        <p:sp>
          <p:nvSpPr>
            <p:cNvPr id="40975" name="AutoShape 19"/>
            <p:cNvSpPr>
              <a:spLocks noChangeArrowheads="1"/>
            </p:cNvSpPr>
            <p:nvPr/>
          </p:nvSpPr>
          <p:spPr bwMode="auto">
            <a:xfrm>
              <a:off x="2154" y="1979"/>
              <a:ext cx="2767" cy="589"/>
            </a:xfrm>
            <a:prstGeom prst="roundRect">
              <a:avLst>
                <a:gd name="adj" fmla="val 16667"/>
              </a:avLst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40976" name="Text Box 20"/>
            <p:cNvSpPr txBox="1">
              <a:spLocks noChangeArrowheads="1"/>
            </p:cNvSpPr>
            <p:nvPr/>
          </p:nvSpPr>
          <p:spPr bwMode="auto">
            <a:xfrm>
              <a:off x="2260" y="2065"/>
              <a:ext cx="253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Blip>
                  <a:blip r:embed="rId3"/>
                </a:buBlip>
              </a:pPr>
              <a:r>
                <a:rPr lang="cs-CZ" altLang="cs-CZ" sz="1800">
                  <a:latin typeface="Arial" panose="020B0604020202020204" pitchFamily="34" charset="0"/>
                </a:rPr>
                <a:t>   </a:t>
              </a:r>
              <a:r>
                <a:rPr lang="cs-CZ" altLang="cs-CZ" sz="1800" smtClean="0">
                  <a:latin typeface="Arial" panose="020B0604020202020204" pitchFamily="34" charset="0"/>
                </a:rPr>
                <a:t>search for new intraction partners </a:t>
              </a:r>
              <a:endParaRPr lang="cs-CZ" altLang="cs-CZ" sz="1800"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Blip>
                  <a:blip r:embed="rId3"/>
                </a:buBlip>
              </a:pPr>
              <a:r>
                <a:rPr lang="cs-CZ" altLang="cs-CZ" sz="1800" smtClean="0">
                  <a:latin typeface="Arial" panose="020B0604020202020204" pitchFamily="34" charset="0"/>
                </a:rPr>
                <a:t>   study of „whole“ complex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</p:grpSp>
      <p:sp>
        <p:nvSpPr>
          <p:cNvPr id="40974" name="Rectangle 22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63688"/>
            <a:ext cx="6188075" cy="431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851275" y="6308725"/>
            <a:ext cx="4999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i="1"/>
              <a:t>T. K</a:t>
            </a:r>
            <a:r>
              <a:rPr lang="en-US" altLang="cs-CZ" sz="1400" i="1">
                <a:cs typeface="Arial" panose="020B0604020202020204" pitchFamily="34" charset="0"/>
              </a:rPr>
              <a:t>ö</a:t>
            </a:r>
            <a:r>
              <a:rPr lang="cs-CZ" altLang="cs-CZ" sz="1400" i="1"/>
              <a:t>cher, G. Superti-Furga: Nat. Methods, </a:t>
            </a:r>
            <a:r>
              <a:rPr lang="cs-CZ" altLang="cs-CZ" sz="1400" b="1" i="1"/>
              <a:t>4</a:t>
            </a:r>
            <a:r>
              <a:rPr lang="cs-CZ" altLang="cs-CZ" sz="1400" i="1"/>
              <a:t>(10), 807-815 (2007).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737996" y="392102"/>
            <a:ext cx="38140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smtClean="0"/>
              <a:t>Purification of protein complexes</a:t>
            </a:r>
            <a:endParaRPr lang="cs-CZ" altLang="cs-CZ" sz="2000" b="1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895283" y="916235"/>
            <a:ext cx="36567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i="1">
                <a:latin typeface="Arial" panose="020B0604020202020204" pitchFamily="34" charset="0"/>
              </a:rPr>
              <a:t>in vivo </a:t>
            </a:r>
            <a:r>
              <a:rPr lang="cs-CZ" altLang="cs-CZ" sz="1400" i="1" smtClean="0">
                <a:latin typeface="Arial" panose="020B0604020202020204" pitchFamily="34" charset="0"/>
              </a:rPr>
              <a:t>expression of bait protein with a tag</a:t>
            </a:r>
            <a:endParaRPr lang="cs-CZ" altLang="cs-CZ" sz="1400" i="1">
              <a:latin typeface="Arial" panose="020B0604020202020204" pitchFamily="34" charset="0"/>
            </a:endParaRPr>
          </a:p>
        </p:txBody>
      </p:sp>
      <p:grpSp>
        <p:nvGrpSpPr>
          <p:cNvPr id="41990" name="Group 6"/>
          <p:cNvGrpSpPr>
            <a:grpSpLocks/>
          </p:cNvGrpSpPr>
          <p:nvPr/>
        </p:nvGrpSpPr>
        <p:grpSpPr bwMode="auto">
          <a:xfrm>
            <a:off x="3600450" y="1398588"/>
            <a:ext cx="2089150" cy="288925"/>
            <a:chOff x="2290" y="799"/>
            <a:chExt cx="1316" cy="182"/>
          </a:xfrm>
        </p:grpSpPr>
        <p:sp>
          <p:nvSpPr>
            <p:cNvPr id="41995" name="Line 7"/>
            <p:cNvSpPr>
              <a:spLocks noChangeShapeType="1"/>
            </p:cNvSpPr>
            <p:nvPr/>
          </p:nvSpPr>
          <p:spPr bwMode="auto">
            <a:xfrm>
              <a:off x="2290" y="799"/>
              <a:ext cx="13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996" name="Line 8"/>
            <p:cNvSpPr>
              <a:spLocks noChangeShapeType="1"/>
            </p:cNvSpPr>
            <p:nvPr/>
          </p:nvSpPr>
          <p:spPr bwMode="auto">
            <a:xfrm>
              <a:off x="2290" y="799"/>
              <a:ext cx="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997" name="Line 9"/>
            <p:cNvSpPr>
              <a:spLocks noChangeShapeType="1"/>
            </p:cNvSpPr>
            <p:nvPr/>
          </p:nvSpPr>
          <p:spPr bwMode="auto">
            <a:xfrm>
              <a:off x="3606" y="799"/>
              <a:ext cx="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92170" name="Group 10"/>
          <p:cNvGrpSpPr>
            <a:grpSpLocks/>
          </p:cNvGrpSpPr>
          <p:nvPr/>
        </p:nvGrpSpPr>
        <p:grpSpPr bwMode="auto">
          <a:xfrm>
            <a:off x="5436106" y="5692726"/>
            <a:ext cx="4176454" cy="523875"/>
            <a:chOff x="3334" y="3521"/>
            <a:chExt cx="2495" cy="330"/>
          </a:xfrm>
        </p:grpSpPr>
        <p:sp>
          <p:nvSpPr>
            <p:cNvPr id="41993" name="AutoShape 11"/>
            <p:cNvSpPr>
              <a:spLocks noChangeArrowheads="1"/>
            </p:cNvSpPr>
            <p:nvPr/>
          </p:nvSpPr>
          <p:spPr bwMode="auto">
            <a:xfrm>
              <a:off x="3334" y="3521"/>
              <a:ext cx="2041" cy="31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41994" name="Text Box 12"/>
            <p:cNvSpPr txBox="1">
              <a:spLocks noChangeArrowheads="1"/>
            </p:cNvSpPr>
            <p:nvPr/>
          </p:nvSpPr>
          <p:spPr bwMode="auto">
            <a:xfrm>
              <a:off x="3334" y="3521"/>
              <a:ext cx="249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 smtClean="0">
                  <a:solidFill>
                    <a:srgbClr val="FF0000"/>
                  </a:solidFill>
                  <a:latin typeface="Arial" panose="020B0604020202020204" pitchFamily="34" charset="0"/>
                </a:rPr>
                <a:t>high degree of complex purity</a:t>
              </a:r>
              <a:endParaRPr lang="cs-CZ" altLang="cs-CZ" sz="1400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 smtClean="0">
                  <a:solidFill>
                    <a:schemeClr val="accent2"/>
                  </a:solidFill>
                  <a:latin typeface="Arial" panose="020B0604020202020204" pitchFamily="34" charset="0"/>
                </a:rPr>
                <a:t>loss of weakly binded interaction partners</a:t>
              </a:r>
              <a:endParaRPr lang="cs-CZ" altLang="cs-CZ" sz="140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1992" name="Rectangle 14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644775" y="1196975"/>
            <a:ext cx="31036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smtClean="0"/>
              <a:t>Proteomics</a:t>
            </a:r>
            <a:r>
              <a:rPr lang="cs-CZ" altLang="cs-CZ" sz="2800" smtClean="0"/>
              <a:t> </a:t>
            </a:r>
            <a:r>
              <a:rPr lang="cs-CZ" altLang="cs-CZ" sz="2800" b="1"/>
              <a:t>- </a:t>
            </a:r>
            <a:r>
              <a:rPr lang="cs-CZ" altLang="cs-CZ" sz="2800" b="1" smtClean="0"/>
              <a:t>Why?</a:t>
            </a:r>
            <a:endParaRPr lang="cs-CZ" altLang="cs-CZ" sz="2800" b="1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99592" y="2116138"/>
            <a:ext cx="743743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cs-CZ" altLang="cs-CZ" sz="1800"/>
              <a:t>   </a:t>
            </a:r>
            <a:r>
              <a:rPr lang="cs-CZ" altLang="cs-CZ" sz="1800" smtClean="0"/>
              <a:t>several proteins/proteoforms might form from each gene, not possible to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cs-CZ" altLang="cs-CZ" sz="1800"/>
              <a:t> </a:t>
            </a:r>
            <a:r>
              <a:rPr lang="cs-CZ" altLang="cs-CZ" sz="1800" smtClean="0"/>
              <a:t>     indicate them by DNA/RNA analysis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smtClean="0"/>
              <a:t>    </a:t>
            </a: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cs-CZ" altLang="cs-CZ" sz="1800"/>
              <a:t>   </a:t>
            </a:r>
            <a:r>
              <a:rPr lang="cs-CZ" altLang="cs-CZ" sz="1800" smtClean="0"/>
              <a:t>there no direct correlation between mRNA content and final content of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cs-CZ" altLang="cs-CZ" sz="1800"/>
              <a:t> </a:t>
            </a:r>
            <a:r>
              <a:rPr lang="cs-CZ" altLang="cs-CZ" sz="1800" smtClean="0"/>
              <a:t>     proteins</a:t>
            </a: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cs-CZ" altLang="cs-CZ" sz="1800"/>
              <a:t>   </a:t>
            </a:r>
            <a:r>
              <a:rPr lang="cs-CZ" altLang="cs-CZ" sz="1800" smtClean="0"/>
              <a:t>functionality of protein depends frequently on its interaction with other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cs-CZ" altLang="cs-CZ" sz="1800"/>
              <a:t> </a:t>
            </a:r>
            <a:r>
              <a:rPr lang="cs-CZ" altLang="cs-CZ" sz="1800" smtClean="0"/>
              <a:t>     proteins or DNA/RNA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endParaRPr lang="cs-CZ" altLang="cs-CZ" sz="1800" smtClean="0"/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cs-CZ" altLang="cs-CZ" sz="1800"/>
              <a:t>   only at protein level epigenetics factors of gene expression regulation are </a:t>
            </a:r>
            <a:endParaRPr lang="cs-CZ" altLang="cs-CZ" sz="1800" smtClean="0"/>
          </a:p>
          <a:p>
            <a:pPr eaLnBrk="1" hangingPunct="1">
              <a:spcBef>
                <a:spcPct val="0"/>
              </a:spcBef>
              <a:buNone/>
            </a:pPr>
            <a:r>
              <a:rPr lang="cs-CZ" altLang="cs-CZ" sz="1800"/>
              <a:t> </a:t>
            </a:r>
            <a:r>
              <a:rPr lang="cs-CZ" altLang="cs-CZ" sz="1800" smtClean="0"/>
              <a:t>     detectable </a:t>
            </a: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endParaRPr lang="cs-CZ" altLang="cs-CZ" sz="1800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860800"/>
            <a:ext cx="405288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886450" y="6323013"/>
            <a:ext cx="29860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Gavin A.-C. et al.: Nature, </a:t>
            </a:r>
            <a:r>
              <a:rPr lang="cs-CZ" altLang="cs-CZ" sz="1200" b="1"/>
              <a:t>440</a:t>
            </a:r>
            <a:r>
              <a:rPr lang="cs-CZ" altLang="cs-CZ" sz="1200"/>
              <a:t> (30), 631-636.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55650" y="1597025"/>
            <a:ext cx="7285969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  </a:t>
            </a:r>
            <a:r>
              <a:rPr lang="cs-CZ" altLang="cs-CZ" sz="1800" smtClean="0"/>
              <a:t>identification of individual complex members including their PTMs</a:t>
            </a: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  </a:t>
            </a:r>
            <a:r>
              <a:rPr lang="cs-CZ" altLang="cs-CZ" sz="1800" smtClean="0"/>
              <a:t>confirmation of interaction partners (exclusion of  nonspecific interactors)</a:t>
            </a: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  </a:t>
            </a:r>
            <a:r>
              <a:rPr lang="cs-CZ" altLang="cs-CZ" sz="1800" smtClean="0"/>
              <a:t>determination of complex stoichiometry </a:t>
            </a: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  </a:t>
            </a:r>
            <a:r>
              <a:rPr lang="cs-CZ" altLang="cs-CZ" sz="1800" smtClean="0"/>
              <a:t>determination of 3D structure of complex </a:t>
            </a:r>
            <a:r>
              <a:rPr lang="cs-CZ" altLang="cs-CZ" sz="1800"/>
              <a:t>(cross-linking)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043316" y="1108809"/>
            <a:ext cx="49938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smtClean="0"/>
              <a:t>MS capabilities in protein complex analysis</a:t>
            </a:r>
            <a:endParaRPr lang="cs-CZ" altLang="cs-CZ" sz="2000" b="1"/>
          </a:p>
        </p:txBody>
      </p:sp>
      <p:sp>
        <p:nvSpPr>
          <p:cNvPr id="43014" name="Rectangle 7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3"/>
          <p:cNvSpPr>
            <a:spLocks noChangeArrowheads="1"/>
          </p:cNvSpPr>
          <p:nvPr/>
        </p:nvSpPr>
        <p:spPr bwMode="auto">
          <a:xfrm>
            <a:off x="146050" y="1125538"/>
            <a:ext cx="4392613" cy="4751387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900238"/>
            <a:ext cx="530225" cy="383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919288"/>
            <a:ext cx="530225" cy="379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836613" y="1572160"/>
            <a:ext cx="420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Arial" panose="020B0604020202020204" pitchFamily="34" charset="0"/>
              </a:rPr>
              <a:t>ctrl</a:t>
            </a:r>
            <a:endParaRPr lang="en-US" altLang="cs-CZ" sz="1200" b="1">
              <a:latin typeface="Arial" panose="020B0604020202020204" pitchFamily="34" charset="0"/>
            </a:endParaRP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1331913" y="1572160"/>
            <a:ext cx="801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 b="1" smtClean="0">
                <a:latin typeface="Arial" panose="020B0604020202020204" pitchFamily="34" charset="0"/>
              </a:rPr>
              <a:t>complex</a:t>
            </a:r>
            <a:endParaRPr lang="en-US" altLang="cs-CZ" sz="1200" b="1">
              <a:latin typeface="Arial" panose="020B0604020202020204" pitchFamily="34" charset="0"/>
            </a:endParaRPr>
          </a:p>
        </p:txBody>
      </p:sp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1851171" y="573368"/>
            <a:ext cx="55178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smtClean="0"/>
              <a:t>Identification of individual interaction partners</a:t>
            </a:r>
            <a:endParaRPr lang="en-US" altLang="cs-CZ" sz="2000" b="1"/>
          </a:p>
        </p:txBody>
      </p:sp>
      <p:sp>
        <p:nvSpPr>
          <p:cNvPr id="44040" name="Rectangle 9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  <p:sp>
        <p:nvSpPr>
          <p:cNvPr id="44041" name="Line 10"/>
          <p:cNvSpPr>
            <a:spLocks noChangeShapeType="1"/>
          </p:cNvSpPr>
          <p:nvPr/>
        </p:nvSpPr>
        <p:spPr bwMode="auto">
          <a:xfrm>
            <a:off x="2284413" y="3784600"/>
            <a:ext cx="647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42" name="Text Box 11"/>
          <p:cNvSpPr txBox="1">
            <a:spLocks noChangeArrowheads="1"/>
          </p:cNvSpPr>
          <p:nvPr/>
        </p:nvSpPr>
        <p:spPr bwMode="auto">
          <a:xfrm>
            <a:off x="1979613" y="3413125"/>
            <a:ext cx="13789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i="1" smtClean="0">
                <a:latin typeface="Arial" panose="020B0604020202020204" pitchFamily="34" charset="0"/>
              </a:rPr>
              <a:t>digestion </a:t>
            </a:r>
            <a:r>
              <a:rPr lang="cs-CZ" altLang="cs-CZ" sz="1400" i="1">
                <a:latin typeface="Arial" panose="020B0604020202020204" pitchFamily="34" charset="0"/>
              </a:rPr>
              <a:t>in gel</a:t>
            </a:r>
            <a:endParaRPr lang="en-US" altLang="cs-CZ" sz="1400" i="1">
              <a:latin typeface="Arial" panose="020B0604020202020204" pitchFamily="34" charset="0"/>
            </a:endParaRPr>
          </a:p>
        </p:txBody>
      </p:sp>
      <p:sp>
        <p:nvSpPr>
          <p:cNvPr id="44043" name="Text Box 12"/>
          <p:cNvSpPr txBox="1">
            <a:spLocks noChangeArrowheads="1"/>
          </p:cNvSpPr>
          <p:nvPr/>
        </p:nvSpPr>
        <p:spPr bwMode="auto">
          <a:xfrm>
            <a:off x="3098800" y="3611563"/>
            <a:ext cx="1131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Arial" panose="020B0604020202020204" pitchFamily="34" charset="0"/>
              </a:rPr>
              <a:t>LC-MSMS</a:t>
            </a:r>
            <a:endParaRPr lang="en-US" altLang="cs-CZ" sz="1600" b="1">
              <a:latin typeface="Arial" panose="020B0604020202020204" pitchFamily="34" charset="0"/>
            </a:endParaRPr>
          </a:p>
        </p:txBody>
      </p:sp>
      <p:sp>
        <p:nvSpPr>
          <p:cNvPr id="44044" name="Rectangle 13"/>
          <p:cNvSpPr>
            <a:spLocks noChangeArrowheads="1"/>
          </p:cNvSpPr>
          <p:nvPr/>
        </p:nvSpPr>
        <p:spPr bwMode="auto">
          <a:xfrm>
            <a:off x="1450975" y="3933825"/>
            <a:ext cx="504825" cy="71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44045" name="Rectangle 14"/>
          <p:cNvSpPr>
            <a:spLocks noChangeArrowheads="1"/>
          </p:cNvSpPr>
          <p:nvPr/>
        </p:nvSpPr>
        <p:spPr bwMode="auto">
          <a:xfrm>
            <a:off x="812800" y="3933825"/>
            <a:ext cx="504825" cy="71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grpSp>
        <p:nvGrpSpPr>
          <p:cNvPr id="125986" name="Group 34"/>
          <p:cNvGrpSpPr>
            <a:grpSpLocks/>
          </p:cNvGrpSpPr>
          <p:nvPr/>
        </p:nvGrpSpPr>
        <p:grpSpPr bwMode="auto">
          <a:xfrm>
            <a:off x="4610100" y="1125538"/>
            <a:ext cx="4392613" cy="4751387"/>
            <a:chOff x="2904" y="709"/>
            <a:chExt cx="2767" cy="2993"/>
          </a:xfrm>
        </p:grpSpPr>
        <p:sp>
          <p:nvSpPr>
            <p:cNvPr id="44047" name="Rectangle 24"/>
            <p:cNvSpPr>
              <a:spLocks noChangeArrowheads="1"/>
            </p:cNvSpPr>
            <p:nvPr/>
          </p:nvSpPr>
          <p:spPr bwMode="auto">
            <a:xfrm>
              <a:off x="2904" y="709"/>
              <a:ext cx="2767" cy="2993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cs-CZ" sz="2000"/>
            </a:p>
          </p:txBody>
        </p:sp>
        <p:sp>
          <p:nvSpPr>
            <p:cNvPr id="44048" name="Text Box 15"/>
            <p:cNvSpPr txBox="1">
              <a:spLocks noChangeArrowheads="1"/>
            </p:cNvSpPr>
            <p:nvPr/>
          </p:nvSpPr>
          <p:spPr bwMode="auto">
            <a:xfrm>
              <a:off x="3833" y="944"/>
              <a:ext cx="26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200" b="1">
                  <a:latin typeface="Arial" panose="020B0604020202020204" pitchFamily="34" charset="0"/>
                </a:rPr>
                <a:t>ctrl</a:t>
              </a:r>
              <a:endParaRPr lang="en-US" altLang="cs-CZ" sz="1200" b="1">
                <a:latin typeface="Arial" panose="020B0604020202020204" pitchFamily="34" charset="0"/>
              </a:endParaRPr>
            </a:p>
          </p:txBody>
        </p:sp>
        <p:sp>
          <p:nvSpPr>
            <p:cNvPr id="44049" name="Text Box 16"/>
            <p:cNvSpPr txBox="1">
              <a:spLocks noChangeArrowheads="1"/>
            </p:cNvSpPr>
            <p:nvPr/>
          </p:nvSpPr>
          <p:spPr bwMode="auto">
            <a:xfrm>
              <a:off x="4145" y="944"/>
              <a:ext cx="50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200" b="1" smtClean="0">
                  <a:latin typeface="Arial" panose="020B0604020202020204" pitchFamily="34" charset="0"/>
                </a:rPr>
                <a:t>complex</a:t>
              </a:r>
              <a:endParaRPr lang="en-US" altLang="cs-CZ" sz="1200" b="1">
                <a:latin typeface="Arial" panose="020B0604020202020204" pitchFamily="34" charset="0"/>
              </a:endParaRPr>
            </a:p>
          </p:txBody>
        </p:sp>
        <p:sp>
          <p:nvSpPr>
            <p:cNvPr id="44050" name="Line 17"/>
            <p:cNvSpPr>
              <a:spLocks noChangeShapeType="1"/>
            </p:cNvSpPr>
            <p:nvPr/>
          </p:nvSpPr>
          <p:spPr bwMode="auto">
            <a:xfrm>
              <a:off x="4014" y="2115"/>
              <a:ext cx="4" cy="3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51" name="Text Box 18"/>
            <p:cNvSpPr txBox="1">
              <a:spLocks noChangeArrowheads="1"/>
            </p:cNvSpPr>
            <p:nvPr/>
          </p:nvSpPr>
          <p:spPr bwMode="auto">
            <a:xfrm>
              <a:off x="3696" y="2422"/>
              <a:ext cx="110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 i="1" smtClean="0">
                  <a:latin typeface="Arial" panose="020B0604020202020204" pitchFamily="34" charset="0"/>
                </a:rPr>
                <a:t>digestion </a:t>
              </a:r>
              <a:r>
                <a:rPr lang="cs-CZ" altLang="cs-CZ" sz="1400" i="1">
                  <a:latin typeface="Arial" panose="020B0604020202020204" pitchFamily="34" charset="0"/>
                </a:rPr>
                <a:t>in solution</a:t>
              </a:r>
              <a:endParaRPr lang="en-US" altLang="cs-CZ" sz="1400" i="1">
                <a:latin typeface="Arial" panose="020B0604020202020204" pitchFamily="34" charset="0"/>
              </a:endParaRPr>
            </a:p>
          </p:txBody>
        </p:sp>
        <p:sp>
          <p:nvSpPr>
            <p:cNvPr id="44052" name="Text Box 19"/>
            <p:cNvSpPr txBox="1">
              <a:spLocks noChangeArrowheads="1"/>
            </p:cNvSpPr>
            <p:nvPr/>
          </p:nvSpPr>
          <p:spPr bwMode="auto">
            <a:xfrm>
              <a:off x="3902" y="2991"/>
              <a:ext cx="71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latin typeface="Arial" panose="020B0604020202020204" pitchFamily="34" charset="0"/>
                </a:rPr>
                <a:t>LC-MSMS</a:t>
              </a:r>
              <a:endParaRPr lang="en-US" altLang="cs-CZ" sz="1600" b="1">
                <a:latin typeface="Arial" panose="020B0604020202020204" pitchFamily="34" charset="0"/>
              </a:endParaRPr>
            </a:p>
          </p:txBody>
        </p:sp>
        <p:pic>
          <p:nvPicPr>
            <p:cNvPr id="44053" name="Obrázek 7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" y="1141"/>
              <a:ext cx="153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4" name="Obrázek 7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8" y="1132"/>
              <a:ext cx="153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5" name="Text Box 26"/>
            <p:cNvSpPr txBox="1">
              <a:spLocks noChangeArrowheads="1"/>
            </p:cNvSpPr>
            <p:nvPr/>
          </p:nvSpPr>
          <p:spPr bwMode="auto">
            <a:xfrm>
              <a:off x="3874" y="1877"/>
              <a:ext cx="73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 i="1">
                  <a:latin typeface="Arial" panose="020B0604020202020204" pitchFamily="34" charset="0"/>
                </a:rPr>
                <a:t>sample prep</a:t>
              </a:r>
              <a:endParaRPr lang="en-US" altLang="cs-CZ" sz="1400" i="1">
                <a:latin typeface="Arial" panose="020B0604020202020204" pitchFamily="34" charset="0"/>
              </a:endParaRPr>
            </a:p>
          </p:txBody>
        </p:sp>
        <p:sp>
          <p:nvSpPr>
            <p:cNvPr id="44056" name="Line 27"/>
            <p:cNvSpPr>
              <a:spLocks noChangeShapeType="1"/>
            </p:cNvSpPr>
            <p:nvPr/>
          </p:nvSpPr>
          <p:spPr bwMode="auto">
            <a:xfrm>
              <a:off x="3996" y="1570"/>
              <a:ext cx="4" cy="3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57" name="Line 29"/>
            <p:cNvSpPr>
              <a:spLocks noChangeShapeType="1"/>
            </p:cNvSpPr>
            <p:nvPr/>
          </p:nvSpPr>
          <p:spPr bwMode="auto">
            <a:xfrm>
              <a:off x="4440" y="1570"/>
              <a:ext cx="4" cy="3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58" name="Line 30"/>
            <p:cNvSpPr>
              <a:spLocks noChangeShapeType="1"/>
            </p:cNvSpPr>
            <p:nvPr/>
          </p:nvSpPr>
          <p:spPr bwMode="auto">
            <a:xfrm>
              <a:off x="4464" y="2115"/>
              <a:ext cx="4" cy="3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59" name="Line 31"/>
            <p:cNvSpPr>
              <a:spLocks noChangeShapeType="1"/>
            </p:cNvSpPr>
            <p:nvPr/>
          </p:nvSpPr>
          <p:spPr bwMode="auto">
            <a:xfrm>
              <a:off x="4014" y="2658"/>
              <a:ext cx="4" cy="3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60" name="Line 32"/>
            <p:cNvSpPr>
              <a:spLocks noChangeShapeType="1"/>
            </p:cNvSpPr>
            <p:nvPr/>
          </p:nvSpPr>
          <p:spPr bwMode="auto">
            <a:xfrm>
              <a:off x="4464" y="2658"/>
              <a:ext cx="4" cy="3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61" name="Text Box 33"/>
            <p:cNvSpPr txBox="1">
              <a:spLocks noChangeArrowheads="1"/>
            </p:cNvSpPr>
            <p:nvPr/>
          </p:nvSpPr>
          <p:spPr bwMode="auto">
            <a:xfrm>
              <a:off x="2943" y="3369"/>
              <a:ext cx="26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200" i="1" smtClean="0">
                  <a:latin typeface="Arial" panose="020B0604020202020204" pitchFamily="34" charset="0"/>
                </a:rPr>
                <a:t>possibility to label samples by tags for relative quantification and to pool the samples  for further processing</a:t>
              </a:r>
              <a:endParaRPr lang="en-US" altLang="cs-CZ" sz="1200" i="1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6613"/>
            <a:ext cx="2592388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2411760" y="282516"/>
            <a:ext cx="47804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smtClean="0"/>
              <a:t>Confirmation of true interaction partners</a:t>
            </a:r>
            <a:endParaRPr lang="cs-CZ" altLang="cs-CZ" sz="2000" b="1"/>
          </a:p>
        </p:txBody>
      </p:sp>
      <p:pic>
        <p:nvPicPr>
          <p:cNvPr id="4506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817563"/>
            <a:ext cx="276225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1" name="Rectangle 7"/>
          <p:cNvSpPr>
            <a:spLocks noChangeArrowheads="1"/>
          </p:cNvSpPr>
          <p:nvPr/>
        </p:nvSpPr>
        <p:spPr bwMode="auto">
          <a:xfrm>
            <a:off x="6084888" y="6453188"/>
            <a:ext cx="29559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W. Yang </a:t>
            </a:r>
            <a:r>
              <a:rPr lang="cs-CZ" altLang="cs-CZ" sz="1200" i="1"/>
              <a:t>et al., Proteomics </a:t>
            </a:r>
            <a:r>
              <a:rPr lang="cs-CZ" altLang="cs-CZ" sz="1200"/>
              <a:t>2008, </a:t>
            </a:r>
            <a:r>
              <a:rPr lang="cs-CZ" altLang="cs-CZ" sz="1200" i="1"/>
              <a:t>8, </a:t>
            </a:r>
            <a:r>
              <a:rPr lang="cs-CZ" altLang="cs-CZ" sz="1200"/>
              <a:t>832–851</a:t>
            </a:r>
          </a:p>
        </p:txBody>
      </p:sp>
      <p:sp>
        <p:nvSpPr>
          <p:cNvPr id="45062" name="Text Box 8"/>
          <p:cNvSpPr txBox="1">
            <a:spLocks noChangeArrowheads="1"/>
          </p:cNvSpPr>
          <p:nvPr/>
        </p:nvSpPr>
        <p:spPr bwMode="auto">
          <a:xfrm>
            <a:off x="3303029" y="6118195"/>
            <a:ext cx="29979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smtClean="0"/>
              <a:t>non-specific interaction </a:t>
            </a:r>
            <a:r>
              <a:rPr lang="cs-CZ" altLang="cs-CZ" sz="2000"/>
              <a:t>1:1</a:t>
            </a:r>
          </a:p>
        </p:txBody>
      </p:sp>
      <p:sp>
        <p:nvSpPr>
          <p:cNvPr id="45063" name="Rectangle 10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a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7488237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8M slina pH3,9-5,1  13-2-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652963"/>
            <a:ext cx="6408738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3024187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969830" y="476250"/>
            <a:ext cx="750122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S</a:t>
            </a:r>
            <a:r>
              <a:rPr lang="cs-CZ" altLang="cs-CZ" sz="2000" b="1" smtClean="0"/>
              <a:t>equence confirmation and determination of OBP protein isoforms</a:t>
            </a:r>
            <a:endParaRPr lang="cs-CZ" altLang="cs-CZ" sz="2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i="1"/>
              <a:t>de novo </a:t>
            </a:r>
            <a:r>
              <a:rPr lang="cs-CZ" altLang="cs-CZ" sz="2000" i="1" smtClean="0"/>
              <a:t>sequencing</a:t>
            </a:r>
            <a:endParaRPr lang="cs-CZ" altLang="cs-CZ" sz="2000" i="1"/>
          </a:p>
        </p:txBody>
      </p:sp>
      <p:grpSp>
        <p:nvGrpSpPr>
          <p:cNvPr id="118790" name="Group 6"/>
          <p:cNvGrpSpPr>
            <a:grpSpLocks/>
          </p:cNvGrpSpPr>
          <p:nvPr/>
        </p:nvGrpSpPr>
        <p:grpSpPr bwMode="auto">
          <a:xfrm>
            <a:off x="4543425" y="4897438"/>
            <a:ext cx="3013075" cy="354012"/>
            <a:chOff x="3107" y="3493"/>
            <a:chExt cx="1898" cy="223"/>
          </a:xfrm>
        </p:grpSpPr>
        <p:sp>
          <p:nvSpPr>
            <p:cNvPr id="47117" name="Text Box 7"/>
            <p:cNvSpPr txBox="1">
              <a:spLocks noChangeArrowheads="1"/>
            </p:cNvSpPr>
            <p:nvPr/>
          </p:nvSpPr>
          <p:spPr bwMode="auto">
            <a:xfrm>
              <a:off x="3107" y="3520"/>
              <a:ext cx="4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400">
                  <a:latin typeface="Arial" panose="020B0604020202020204" pitchFamily="34" charset="0"/>
                </a:rPr>
                <a:t>Obp3A</a:t>
              </a:r>
              <a:endParaRPr lang="cs-CZ" altLang="cs-CZ" sz="1400">
                <a:latin typeface="Arial" panose="020B0604020202020204" pitchFamily="34" charset="0"/>
              </a:endParaRPr>
            </a:p>
          </p:txBody>
        </p:sp>
        <p:sp>
          <p:nvSpPr>
            <p:cNvPr id="47118" name="Text Box 8"/>
            <p:cNvSpPr txBox="1">
              <a:spLocks noChangeArrowheads="1"/>
            </p:cNvSpPr>
            <p:nvPr/>
          </p:nvSpPr>
          <p:spPr bwMode="auto">
            <a:xfrm>
              <a:off x="3667" y="3493"/>
              <a:ext cx="4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400">
                  <a:latin typeface="Arial" panose="020B0604020202020204" pitchFamily="34" charset="0"/>
                </a:rPr>
                <a:t>Obp3B</a:t>
              </a:r>
              <a:endParaRPr lang="cs-CZ" altLang="cs-CZ" sz="1400">
                <a:latin typeface="Arial" panose="020B0604020202020204" pitchFamily="34" charset="0"/>
              </a:endParaRPr>
            </a:p>
          </p:txBody>
        </p:sp>
        <p:sp>
          <p:nvSpPr>
            <p:cNvPr id="47119" name="Text Box 9"/>
            <p:cNvSpPr txBox="1">
              <a:spLocks noChangeArrowheads="1"/>
            </p:cNvSpPr>
            <p:nvPr/>
          </p:nvSpPr>
          <p:spPr bwMode="auto">
            <a:xfrm>
              <a:off x="4616" y="3524"/>
              <a:ext cx="3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400">
                  <a:latin typeface="Arial" panose="020B0604020202020204" pitchFamily="34" charset="0"/>
                </a:rPr>
                <a:t>Obp2</a:t>
              </a:r>
              <a:endParaRPr lang="cs-CZ" altLang="cs-CZ" sz="1400">
                <a:latin typeface="Arial" panose="020B0604020202020204" pitchFamily="34" charset="0"/>
              </a:endParaRPr>
            </a:p>
          </p:txBody>
        </p:sp>
      </p:grpSp>
      <p:pic>
        <p:nvPicPr>
          <p:cNvPr id="11879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852738"/>
            <a:ext cx="1935163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1" name="Rectangle 11"/>
          <p:cNvSpPr>
            <a:spLocks noChangeArrowheads="1"/>
          </p:cNvSpPr>
          <p:nvPr/>
        </p:nvSpPr>
        <p:spPr bwMode="auto">
          <a:xfrm>
            <a:off x="395288" y="3213100"/>
            <a:ext cx="1689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i="1"/>
              <a:t>Myodes glareolus</a:t>
            </a:r>
            <a:r>
              <a:rPr lang="cs-CZ" altLang="cs-CZ" sz="1600"/>
              <a:t> </a:t>
            </a:r>
          </a:p>
        </p:txBody>
      </p:sp>
      <p:sp>
        <p:nvSpPr>
          <p:cNvPr id="47112" name="Text Box 12"/>
          <p:cNvSpPr txBox="1">
            <a:spLocks noChangeArrowheads="1"/>
          </p:cNvSpPr>
          <p:nvPr/>
        </p:nvSpPr>
        <p:spPr bwMode="auto">
          <a:xfrm>
            <a:off x="4067175" y="1628775"/>
            <a:ext cx="283410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cs-CZ" altLang="cs-CZ" sz="1800"/>
              <a:t>   </a:t>
            </a:r>
            <a:r>
              <a:rPr lang="cs-CZ" altLang="cs-CZ" sz="1800" smtClean="0"/>
              <a:t>saliva</a:t>
            </a:r>
            <a:endParaRPr lang="en-US" altLang="cs-CZ" sz="1800"/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cs-CZ" altLang="cs-CZ" sz="1800"/>
              <a:t>   </a:t>
            </a:r>
            <a:r>
              <a:rPr lang="en-US" altLang="cs-CZ" sz="1800"/>
              <a:t>2D </a:t>
            </a:r>
            <a:r>
              <a:rPr lang="en-US" altLang="cs-CZ" sz="1800" smtClean="0"/>
              <a:t>gel</a:t>
            </a:r>
            <a:r>
              <a:rPr lang="cs-CZ" altLang="cs-CZ" sz="1800" smtClean="0"/>
              <a:t> electrophoresis</a:t>
            </a: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cs-CZ" altLang="cs-CZ" sz="1800"/>
              <a:t>   MS/MS </a:t>
            </a:r>
            <a:r>
              <a:rPr lang="cs-CZ" altLang="cs-CZ" sz="1800" smtClean="0"/>
              <a:t>of selected spots</a:t>
            </a:r>
            <a:endParaRPr lang="cs-CZ" altLang="cs-CZ" sz="1800"/>
          </a:p>
        </p:txBody>
      </p:sp>
      <p:sp>
        <p:nvSpPr>
          <p:cNvPr id="47113" name="Text Box 13"/>
          <p:cNvSpPr txBox="1">
            <a:spLocks noChangeArrowheads="1"/>
          </p:cNvSpPr>
          <p:nvPr/>
        </p:nvSpPr>
        <p:spPr bwMode="auto">
          <a:xfrm>
            <a:off x="4572000" y="6381750"/>
            <a:ext cx="4311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/>
              <a:t>Stopková R., Zdráhal Z., Ryba Š. et al, BMC Genomics 2010, </a:t>
            </a:r>
            <a:r>
              <a:rPr lang="cs-CZ" altLang="cs-CZ" sz="1200" b="1" i="1"/>
              <a:t>11</a:t>
            </a:r>
            <a:r>
              <a:rPr lang="cs-CZ" altLang="cs-CZ" sz="1200" i="1"/>
              <a:t>:45</a:t>
            </a:r>
          </a:p>
        </p:txBody>
      </p:sp>
      <p:sp>
        <p:nvSpPr>
          <p:cNvPr id="47114" name="Text Box 14"/>
          <p:cNvSpPr txBox="1">
            <a:spLocks noChangeArrowheads="1"/>
          </p:cNvSpPr>
          <p:nvPr/>
        </p:nvSpPr>
        <p:spPr bwMode="auto">
          <a:xfrm>
            <a:off x="323528" y="6167031"/>
            <a:ext cx="40751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smtClean="0"/>
              <a:t>cooperation with prof. Stopka FS CU, Prague</a:t>
            </a:r>
            <a:endParaRPr lang="cs-CZ" altLang="cs-CZ" sz="1600"/>
          </a:p>
        </p:txBody>
      </p:sp>
      <p:sp>
        <p:nvSpPr>
          <p:cNvPr id="118799" name="Text Box 15"/>
          <p:cNvSpPr txBox="1">
            <a:spLocks noChangeArrowheads="1"/>
          </p:cNvSpPr>
          <p:nvPr/>
        </p:nvSpPr>
        <p:spPr bwMode="auto">
          <a:xfrm>
            <a:off x="2319338" y="3594100"/>
            <a:ext cx="211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6"/>
              </a:buBlip>
            </a:pPr>
            <a:r>
              <a:rPr lang="cs-CZ" altLang="cs-CZ" sz="1800"/>
              <a:t>  </a:t>
            </a:r>
            <a:r>
              <a:rPr lang="cs-CZ" altLang="cs-CZ" sz="1800" smtClean="0"/>
              <a:t>unknown genome</a:t>
            </a: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Blip>
                <a:blip r:embed="rId6"/>
              </a:buBlip>
            </a:pPr>
            <a:r>
              <a:rPr lang="cs-CZ" altLang="cs-CZ" sz="1800"/>
              <a:t>  </a:t>
            </a:r>
            <a:r>
              <a:rPr lang="cs-CZ" altLang="cs-CZ" sz="1800" smtClean="0"/>
              <a:t>no antibodies</a:t>
            </a:r>
            <a:endParaRPr lang="cs-CZ" altLang="cs-CZ" sz="1800"/>
          </a:p>
        </p:txBody>
      </p:sp>
      <p:sp>
        <p:nvSpPr>
          <p:cNvPr id="47116" name="Rectangle 17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6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  <p:sp>
        <p:nvSpPr>
          <p:cNvPr id="48131" name="Rectangle 48"/>
          <p:cNvSpPr>
            <a:spLocks noChangeArrowheads="1"/>
          </p:cNvSpPr>
          <p:nvPr/>
        </p:nvSpPr>
        <p:spPr bwMode="auto">
          <a:xfrm>
            <a:off x="161925" y="1052513"/>
            <a:ext cx="8782050" cy="4686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48132" name="Text Box 49"/>
          <p:cNvSpPr txBox="1">
            <a:spLocks noChangeArrowheads="1"/>
          </p:cNvSpPr>
          <p:nvPr/>
        </p:nvSpPr>
        <p:spPr bwMode="auto">
          <a:xfrm>
            <a:off x="1360488" y="1190625"/>
            <a:ext cx="1652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 Black" panose="020B0A04020102020204" pitchFamily="34" charset="0"/>
              </a:rPr>
              <a:t>RNA analysis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(FS CU Prague)</a:t>
            </a:r>
            <a:endParaRPr lang="en-US" altLang="cs-CZ" sz="1400">
              <a:latin typeface="Arial" panose="020B0604020202020204" pitchFamily="34" charset="0"/>
            </a:endParaRPr>
          </a:p>
        </p:txBody>
      </p:sp>
      <p:sp>
        <p:nvSpPr>
          <p:cNvPr id="48133" name="Text Box 50"/>
          <p:cNvSpPr txBox="1">
            <a:spLocks noChangeArrowheads="1"/>
          </p:cNvSpPr>
          <p:nvPr/>
        </p:nvSpPr>
        <p:spPr bwMode="auto">
          <a:xfrm>
            <a:off x="5592763" y="1185863"/>
            <a:ext cx="22923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 Black" panose="020B0A04020102020204" pitchFamily="34" charset="0"/>
              </a:rPr>
              <a:t>proteomic analysis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(FS CU/Proteomics CF)</a:t>
            </a:r>
            <a:endParaRPr lang="en-US" altLang="cs-CZ" sz="1400">
              <a:latin typeface="Arial" panose="020B0604020202020204" pitchFamily="34" charset="0"/>
            </a:endParaRPr>
          </a:p>
        </p:txBody>
      </p:sp>
      <p:grpSp>
        <p:nvGrpSpPr>
          <p:cNvPr id="48134" name="Group 51"/>
          <p:cNvGrpSpPr>
            <a:grpSpLocks/>
          </p:cNvGrpSpPr>
          <p:nvPr/>
        </p:nvGrpSpPr>
        <p:grpSpPr bwMode="auto">
          <a:xfrm>
            <a:off x="971550" y="1797050"/>
            <a:ext cx="2452688" cy="2160588"/>
            <a:chOff x="572" y="1207"/>
            <a:chExt cx="1545" cy="1361"/>
          </a:xfrm>
        </p:grpSpPr>
        <p:sp>
          <p:nvSpPr>
            <p:cNvPr id="48142" name="Rectangle 52"/>
            <p:cNvSpPr>
              <a:spLocks noChangeArrowheads="1"/>
            </p:cNvSpPr>
            <p:nvPr/>
          </p:nvSpPr>
          <p:spPr bwMode="auto">
            <a:xfrm>
              <a:off x="612" y="1207"/>
              <a:ext cx="1497" cy="136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48143" name="Text Box 53"/>
            <p:cNvSpPr txBox="1">
              <a:spLocks noChangeArrowheads="1"/>
            </p:cNvSpPr>
            <p:nvPr/>
          </p:nvSpPr>
          <p:spPr bwMode="auto">
            <a:xfrm>
              <a:off x="572" y="1259"/>
              <a:ext cx="1545" cy="1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panose="020B0604020202020204" pitchFamily="34" charset="0"/>
                </a:rPr>
                <a:t>RNA isolation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panose="020B0604020202020204" pitchFamily="34" charset="0"/>
                </a:rPr>
                <a:t>cDNA synthesis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panose="020B0604020202020204" pitchFamily="34" charset="0"/>
                </a:rPr>
                <a:t>PCR with Aphrodisin primers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panose="020B0604020202020204" pitchFamily="34" charset="0"/>
                </a:rPr>
                <a:t> (hamster)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panose="020B0604020202020204" pitchFamily="34" charset="0"/>
                </a:rPr>
                <a:t>purification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panose="020B0604020202020204" pitchFamily="34" charset="0"/>
                </a:rPr>
                <a:t>cloning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panose="020B0604020202020204" pitchFamily="34" charset="0"/>
                </a:rPr>
                <a:t>sequencing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 b="1">
                  <a:latin typeface="Arial" panose="020B0604020202020204" pitchFamily="34" charset="0"/>
                </a:rPr>
                <a:t>initial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 b="1">
                  <a:latin typeface="Arial" panose="020B0604020202020204" pitchFamily="34" charset="0"/>
                </a:rPr>
                <a:t>aminoacid sequence</a:t>
              </a:r>
              <a:endParaRPr lang="en-US" altLang="cs-CZ" sz="1400" b="1">
                <a:latin typeface="Arial" panose="020B0604020202020204" pitchFamily="34" charset="0"/>
              </a:endParaRPr>
            </a:p>
          </p:txBody>
        </p:sp>
      </p:grpSp>
      <p:sp>
        <p:nvSpPr>
          <p:cNvPr id="48135" name="Rectangle 54"/>
          <p:cNvSpPr>
            <a:spLocks noChangeArrowheads="1"/>
          </p:cNvSpPr>
          <p:nvPr/>
        </p:nvSpPr>
        <p:spPr bwMode="auto">
          <a:xfrm>
            <a:off x="5549900" y="1806575"/>
            <a:ext cx="2376488" cy="2160588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1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8136" name="Text Box 55"/>
          <p:cNvSpPr txBox="1">
            <a:spLocks noChangeArrowheads="1"/>
          </p:cNvSpPr>
          <p:nvPr/>
        </p:nvSpPr>
        <p:spPr bwMode="auto">
          <a:xfrm>
            <a:off x="5667375" y="1879600"/>
            <a:ext cx="2163763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protein isolation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2D 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4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in-gel digestion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MALDI-MS/MS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4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i="1">
                <a:latin typeface="Arial" panose="020B0604020202020204" pitchFamily="34" charset="0"/>
              </a:rPr>
              <a:t>de novo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anose="020B0604020202020204" pitchFamily="34" charset="0"/>
              </a:rPr>
              <a:t>corrected AA sequence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anose="020B0604020202020204" pitchFamily="34" charset="0"/>
              </a:rPr>
              <a:t>(Blast, new proteins)</a:t>
            </a:r>
            <a:endParaRPr lang="en-US" altLang="cs-CZ" sz="1400" b="1">
              <a:latin typeface="Arial" panose="020B0604020202020204" pitchFamily="34" charset="0"/>
            </a:endParaRPr>
          </a:p>
        </p:txBody>
      </p:sp>
      <p:grpSp>
        <p:nvGrpSpPr>
          <p:cNvPr id="48137" name="Group 56"/>
          <p:cNvGrpSpPr>
            <a:grpSpLocks/>
          </p:cNvGrpSpPr>
          <p:nvPr/>
        </p:nvGrpSpPr>
        <p:grpSpPr bwMode="auto">
          <a:xfrm>
            <a:off x="2543175" y="4043363"/>
            <a:ext cx="3952875" cy="1524000"/>
            <a:chOff x="1416" y="2916"/>
            <a:chExt cx="2490" cy="960"/>
          </a:xfrm>
        </p:grpSpPr>
        <p:sp>
          <p:nvSpPr>
            <p:cNvPr id="48139" name="Rectangle 57"/>
            <p:cNvSpPr>
              <a:spLocks noChangeArrowheads="1"/>
            </p:cNvSpPr>
            <p:nvPr/>
          </p:nvSpPr>
          <p:spPr bwMode="auto">
            <a:xfrm>
              <a:off x="1416" y="3432"/>
              <a:ext cx="2490" cy="444"/>
            </a:xfrm>
            <a:prstGeom prst="rect">
              <a:avLst/>
            </a:prstGeom>
            <a:solidFill>
              <a:srgbClr val="559E1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48140" name="Text Box 58"/>
            <p:cNvSpPr txBox="1">
              <a:spLocks noChangeArrowheads="1"/>
            </p:cNvSpPr>
            <p:nvPr/>
          </p:nvSpPr>
          <p:spPr bwMode="auto">
            <a:xfrm>
              <a:off x="1596" y="3475"/>
              <a:ext cx="217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database of OBP protein sequences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identification of  protein isoforms </a:t>
              </a:r>
              <a:endParaRPr lang="en-US" altLang="cs-CZ" sz="1600">
                <a:latin typeface="Arial" panose="020B0604020202020204" pitchFamily="34" charset="0"/>
              </a:endParaRPr>
            </a:p>
          </p:txBody>
        </p:sp>
        <p:sp>
          <p:nvSpPr>
            <p:cNvPr id="48141" name="AutoShape 59"/>
            <p:cNvSpPr>
              <a:spLocks noChangeArrowheads="1"/>
            </p:cNvSpPr>
            <p:nvPr/>
          </p:nvSpPr>
          <p:spPr bwMode="auto">
            <a:xfrm rot="5246986">
              <a:off x="2432" y="3052"/>
              <a:ext cx="453" cy="181"/>
            </a:xfrm>
            <a:prstGeom prst="chevron">
              <a:avLst>
                <a:gd name="adj" fmla="val 62569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</p:grpSp>
      <p:sp>
        <p:nvSpPr>
          <p:cNvPr id="48138" name="AutoShape 60"/>
          <p:cNvSpPr>
            <a:spLocks noChangeArrowheads="1"/>
          </p:cNvSpPr>
          <p:nvPr/>
        </p:nvSpPr>
        <p:spPr bwMode="auto">
          <a:xfrm>
            <a:off x="3849688" y="3606800"/>
            <a:ext cx="1296987" cy="287338"/>
          </a:xfrm>
          <a:prstGeom prst="leftRightArrow">
            <a:avLst>
              <a:gd name="adj1" fmla="val 50000"/>
              <a:gd name="adj2" fmla="val 9027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802340" y="498758"/>
            <a:ext cx="75012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S</a:t>
            </a:r>
            <a:r>
              <a:rPr lang="cs-CZ" altLang="cs-CZ" sz="2000" b="1" smtClean="0"/>
              <a:t>equence confirmation and determination of OBP protein isoforms</a:t>
            </a:r>
            <a:endParaRPr lang="cs-CZ" altLang="cs-CZ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971550" y="2781300"/>
            <a:ext cx="7507288" cy="3489325"/>
            <a:chOff x="7427" y="11251"/>
            <a:chExt cx="11043" cy="4630"/>
          </a:xfrm>
        </p:grpSpPr>
        <p:pic>
          <p:nvPicPr>
            <p:cNvPr id="4915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7" y="11251"/>
              <a:ext cx="11043" cy="4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160" name="Oval 4"/>
            <p:cNvSpPr>
              <a:spLocks noChangeArrowheads="1"/>
            </p:cNvSpPr>
            <p:nvPr/>
          </p:nvSpPr>
          <p:spPr bwMode="auto">
            <a:xfrm>
              <a:off x="17850" y="11425"/>
              <a:ext cx="442" cy="22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49161" name="Oval 5"/>
            <p:cNvSpPr>
              <a:spLocks noChangeArrowheads="1"/>
            </p:cNvSpPr>
            <p:nvPr/>
          </p:nvSpPr>
          <p:spPr bwMode="auto">
            <a:xfrm>
              <a:off x="14663" y="11435"/>
              <a:ext cx="442" cy="22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49162" name="Oval 6"/>
            <p:cNvSpPr>
              <a:spLocks noChangeArrowheads="1"/>
            </p:cNvSpPr>
            <p:nvPr/>
          </p:nvSpPr>
          <p:spPr bwMode="auto">
            <a:xfrm>
              <a:off x="15764" y="11429"/>
              <a:ext cx="442" cy="22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49163" name="Oval 7"/>
            <p:cNvSpPr>
              <a:spLocks noChangeArrowheads="1"/>
            </p:cNvSpPr>
            <p:nvPr/>
          </p:nvSpPr>
          <p:spPr bwMode="auto">
            <a:xfrm>
              <a:off x="11635" y="11425"/>
              <a:ext cx="442" cy="22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49164" name="Oval 8"/>
            <p:cNvSpPr>
              <a:spLocks noChangeArrowheads="1"/>
            </p:cNvSpPr>
            <p:nvPr/>
          </p:nvSpPr>
          <p:spPr bwMode="auto">
            <a:xfrm>
              <a:off x="8276" y="11429"/>
              <a:ext cx="442" cy="22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</p:grpSp>
      <p:sp>
        <p:nvSpPr>
          <p:cNvPr id="49155" name="Text Box 9"/>
          <p:cNvSpPr txBox="1">
            <a:spLocks noChangeArrowheads="1"/>
          </p:cNvSpPr>
          <p:nvPr/>
        </p:nvSpPr>
        <p:spPr bwMode="auto">
          <a:xfrm>
            <a:off x="4427538" y="3357563"/>
            <a:ext cx="4032250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14338" defTabSz="8191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191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191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191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191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19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19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19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19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cs-CZ" sz="1400" b="1">
                <a:latin typeface="Arial" panose="020B0604020202020204" pitchFamily="34" charset="0"/>
                <a:cs typeface="Arial" panose="020B0604020202020204" pitchFamily="34" charset="0"/>
              </a:rPr>
              <a:t>m/z 3079.4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cs-CZ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cs-CZ" sz="1400" b="1">
                <a:latin typeface="Arial" panose="020B0604020202020204" pitchFamily="34" charset="0"/>
                <a:cs typeface="Arial" panose="020B0604020202020204" pitchFamily="34" charset="0"/>
              </a:rPr>
              <a:t>AELEG</a:t>
            </a:r>
            <a:r>
              <a:rPr lang="en-US" altLang="cs-CZ" sz="1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cs-CZ" sz="1400" b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cs-CZ" sz="1400" b="1">
                <a:latin typeface="Arial" panose="020B0604020202020204" pitchFamily="34" charset="0"/>
                <a:cs typeface="Arial" panose="020B0604020202020204" pitchFamily="34" charset="0"/>
              </a:rPr>
              <a:t>TTAIAADN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cs-CZ" sz="1400" b="1">
                <a:latin typeface="Arial" panose="020B0604020202020204" pitchFamily="34" charset="0"/>
                <a:cs typeface="Arial" panose="020B0604020202020204" pitchFamily="34" charset="0"/>
              </a:rPr>
              <a:t>DTIEEEGP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cs-CZ" sz="1400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altLang="cs-CZ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cs-CZ" sz="1400">
                <a:latin typeface="Arial" panose="020B0604020202020204" pitchFamily="34" charset="0"/>
                <a:cs typeface="Arial" panose="020B0604020202020204" pitchFamily="34" charset="0"/>
              </a:rPr>
              <a:t>MALDI-MS/MS</a:t>
            </a:r>
            <a:endParaRPr lang="cs-CZ" altLang="cs-CZ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6" name="Rectangle 10"/>
          <p:cNvSpPr>
            <a:spLocks noChangeArrowheads="1"/>
          </p:cNvSpPr>
          <p:nvPr/>
        </p:nvSpPr>
        <p:spPr bwMode="auto">
          <a:xfrm>
            <a:off x="1763713" y="1700213"/>
            <a:ext cx="684053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 smtClean="0">
                <a:latin typeface="Arial" panose="020B0604020202020204" pitchFamily="34" charset="0"/>
              </a:rPr>
              <a:t>original sequence  </a:t>
            </a:r>
            <a:r>
              <a:rPr lang="cs-CZ" altLang="cs-CZ" sz="1400" b="1">
                <a:latin typeface="Arial" panose="020B0604020202020204" pitchFamily="34" charset="0"/>
              </a:rPr>
              <a:t>- </a:t>
            </a:r>
            <a:r>
              <a:rPr lang="en-US" altLang="cs-CZ" sz="1400">
                <a:latin typeface="Arial" panose="020B0604020202020204" pitchFamily="34" charset="0"/>
              </a:rPr>
              <a:t>Q</a:t>
            </a:r>
            <a:r>
              <a:rPr lang="en-US" altLang="cs-CZ" sz="1400" b="1">
                <a:latin typeface="Arial" panose="020B0604020202020204" pitchFamily="34" charset="0"/>
              </a:rPr>
              <a:t>AELEGKWVTTAIAADNIDTIEEEGPMR</a:t>
            </a:r>
            <a:r>
              <a:rPr lang="cs-CZ" altLang="cs-CZ" sz="1400" b="1">
                <a:latin typeface="Arial" panose="020B0604020202020204" pitchFamily="34" charset="0"/>
              </a:rPr>
              <a:t> (OBP3)</a:t>
            </a:r>
            <a:r>
              <a:rPr lang="en-US" altLang="cs-CZ" sz="1400" b="1">
                <a:latin typeface="Arial" panose="020B060402020202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800" b="1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0000"/>
                </a:solidFill>
                <a:latin typeface="Arial" panose="020B0604020202020204" pitchFamily="34" charset="0"/>
              </a:rPr>
              <a:t>	                </a:t>
            </a:r>
            <a:r>
              <a:rPr lang="en-US" altLang="cs-CZ" sz="1400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  <a:r>
              <a:rPr lang="en-US" altLang="cs-CZ" sz="1400" b="1">
                <a:latin typeface="Arial" panose="020B0604020202020204" pitchFamily="34" charset="0"/>
              </a:rPr>
              <a:t>AELEG</a:t>
            </a:r>
            <a:r>
              <a:rPr lang="en-US" altLang="cs-CZ" sz="1400" b="1">
                <a:solidFill>
                  <a:srgbClr val="0000FF"/>
                </a:solidFill>
                <a:latin typeface="Arial" panose="020B0604020202020204" pitchFamily="34" charset="0"/>
              </a:rPr>
              <a:t>T</a:t>
            </a:r>
            <a:r>
              <a:rPr lang="en-US" altLang="cs-CZ" sz="1400" b="1">
                <a:latin typeface="Arial" panose="020B0604020202020204" pitchFamily="34" charset="0"/>
              </a:rPr>
              <a:t>W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</a:rPr>
              <a:t>Y</a:t>
            </a:r>
            <a:r>
              <a:rPr lang="en-US" altLang="cs-CZ" sz="1400" b="1">
                <a:latin typeface="Arial" panose="020B0604020202020204" pitchFamily="34" charset="0"/>
              </a:rPr>
              <a:t>TTAIAADN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</a:rPr>
              <a:t>V</a:t>
            </a:r>
            <a:r>
              <a:rPr lang="en-US" altLang="cs-CZ" sz="1400" b="1">
                <a:latin typeface="Arial" panose="020B0604020202020204" pitchFamily="34" charset="0"/>
              </a:rPr>
              <a:t>DTIEEEGP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</a:rPr>
              <a:t>L</a:t>
            </a:r>
            <a:r>
              <a:rPr lang="en-US" altLang="cs-CZ" sz="1400" b="1">
                <a:latin typeface="Arial" panose="020B0604020202020204" pitchFamily="34" charset="0"/>
              </a:rPr>
              <a:t>R	</a:t>
            </a:r>
            <a:endParaRPr lang="en-US" altLang="cs-CZ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      </a:t>
            </a:r>
            <a:r>
              <a:rPr lang="en-US" altLang="cs-CZ" sz="1400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  <a:r>
              <a:rPr lang="en-US" altLang="cs-CZ" sz="1400" b="1">
                <a:latin typeface="Arial" panose="020B0604020202020204" pitchFamily="34" charset="0"/>
              </a:rPr>
              <a:t>AELEG</a:t>
            </a:r>
            <a:r>
              <a:rPr lang="en-US" altLang="cs-CZ" sz="1400" b="1">
                <a:solidFill>
                  <a:srgbClr val="0000FF"/>
                </a:solidFill>
                <a:latin typeface="Arial" panose="020B0604020202020204" pitchFamily="34" charset="0"/>
              </a:rPr>
              <a:t>T</a:t>
            </a:r>
            <a:r>
              <a:rPr lang="en-US" altLang="cs-CZ" sz="1400" b="1">
                <a:latin typeface="Arial" panose="020B0604020202020204" pitchFamily="34" charset="0"/>
              </a:rPr>
              <a:t>W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</a:rPr>
              <a:t>Y</a:t>
            </a:r>
            <a:r>
              <a:rPr lang="en-US" altLang="cs-CZ" sz="1400" b="1">
                <a:latin typeface="Arial" panose="020B0604020202020204" pitchFamily="34" charset="0"/>
              </a:rPr>
              <a:t>TTAIAADN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</a:rPr>
              <a:t>V</a:t>
            </a:r>
            <a:r>
              <a:rPr lang="en-US" altLang="cs-CZ" sz="1400" b="1">
                <a:latin typeface="Arial" panose="020B0604020202020204" pitchFamily="34" charset="0"/>
              </a:rPr>
              <a:t>DTIEEEGP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</a:rPr>
              <a:t>L</a:t>
            </a:r>
            <a:r>
              <a:rPr lang="en-US" altLang="cs-CZ" sz="1400" b="1">
                <a:latin typeface="Arial" panose="020B0604020202020204" pitchFamily="34" charset="0"/>
              </a:rPr>
              <a:t>R</a:t>
            </a:r>
            <a:endParaRPr lang="cs-CZ" altLang="cs-CZ" sz="1400" i="1">
              <a:latin typeface="Arial" panose="020B0604020202020204" pitchFamily="34" charset="0"/>
            </a:endParaRPr>
          </a:p>
        </p:txBody>
      </p:sp>
      <p:sp>
        <p:nvSpPr>
          <p:cNvPr id="49157" name="Text Box 11"/>
          <p:cNvSpPr txBox="1">
            <a:spLocks noChangeArrowheads="1"/>
          </p:cNvSpPr>
          <p:nvPr/>
        </p:nvSpPr>
        <p:spPr bwMode="auto">
          <a:xfrm>
            <a:off x="3189357" y="804606"/>
            <a:ext cx="30716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 smtClean="0">
                <a:latin typeface="Arial" panose="020B0604020202020204" pitchFamily="34" charset="0"/>
              </a:rPr>
              <a:t>MALDI-MS/MS </a:t>
            </a:r>
            <a:r>
              <a:rPr lang="cs-CZ" altLang="cs-CZ" sz="1600" b="1">
                <a:latin typeface="Arial" panose="020B0604020202020204" pitchFamily="34" charset="0"/>
              </a:rPr>
              <a:t>a LC-MS/MS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 smtClean="0">
                <a:latin typeface="Arial" panose="020B0604020202020204" pitchFamily="34" charset="0"/>
              </a:rPr>
              <a:t>manual spectra interpretation</a:t>
            </a:r>
            <a:endParaRPr lang="cs-CZ" altLang="cs-CZ" sz="1600" b="1">
              <a:latin typeface="Arial" panose="020B0604020202020204" pitchFamily="34" charset="0"/>
            </a:endParaRPr>
          </a:p>
        </p:txBody>
      </p:sp>
      <p:sp>
        <p:nvSpPr>
          <p:cNvPr id="49158" name="Rectangle 14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932426" y="438627"/>
            <a:ext cx="75012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S</a:t>
            </a:r>
            <a:r>
              <a:rPr lang="cs-CZ" altLang="cs-CZ" sz="2000" b="1" smtClean="0"/>
              <a:t>equence confirmation and determination of OBP protein isoforms</a:t>
            </a:r>
            <a:endParaRPr lang="cs-CZ" altLang="cs-CZ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15" descr="a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76327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9"/>
          <p:cNvSpPr txBox="1">
            <a:spLocks noChangeArrowheads="1"/>
          </p:cNvSpPr>
          <p:nvPr/>
        </p:nvSpPr>
        <p:spPr bwMode="auto">
          <a:xfrm>
            <a:off x="3576638" y="2971800"/>
            <a:ext cx="20018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latin typeface="Bernard MT Condensed" panose="02050806060905020404" pitchFamily="18" charset="0"/>
              </a:rPr>
              <a:t>MS Imaging</a:t>
            </a:r>
            <a:endParaRPr lang="cs-CZ" altLang="cs-CZ">
              <a:latin typeface="Bernard MT Condensed" panose="02050806060905020404" pitchFamily="18" charset="0"/>
            </a:endParaRPr>
          </a:p>
        </p:txBody>
      </p:sp>
      <p:sp>
        <p:nvSpPr>
          <p:cNvPr id="51203" name="Rectangle 10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1"/>
          <p:cNvSpPr>
            <a:spLocks noChangeArrowheads="1"/>
          </p:cNvSpPr>
          <p:nvPr/>
        </p:nvSpPr>
        <p:spPr bwMode="auto">
          <a:xfrm>
            <a:off x="1447800" y="1660525"/>
            <a:ext cx="5791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810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810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/>
              <a:t>samples: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cs-CZ" altLang="cs-CZ" sz="2000"/>
              <a:t>   fresh frozen tissue sections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cs-CZ" altLang="cs-CZ" sz="2000"/>
              <a:t>   individual cells or clusters of cells isolated by   	</a:t>
            </a:r>
            <a:r>
              <a:rPr lang="cs-CZ" altLang="cs-CZ" sz="2000" b="1"/>
              <a:t>laser-capture microdissection</a:t>
            </a:r>
            <a:r>
              <a:rPr lang="cs-CZ" altLang="cs-CZ" sz="2000"/>
              <a:t> or </a:t>
            </a:r>
            <a:r>
              <a:rPr lang="cs-CZ" altLang="cs-CZ" sz="2000" b="1"/>
              <a:t>contact blotting</a:t>
            </a:r>
            <a:r>
              <a:rPr lang="cs-CZ" altLang="cs-CZ" sz="2000"/>
              <a:t> 	of a tissue on a membrane target.</a:t>
            </a:r>
          </a:p>
        </p:txBody>
      </p:sp>
      <p:sp>
        <p:nvSpPr>
          <p:cNvPr id="52227" name="Text Box 12"/>
          <p:cNvSpPr txBox="1">
            <a:spLocks noChangeArrowheads="1"/>
          </p:cNvSpPr>
          <p:nvPr/>
        </p:nvSpPr>
        <p:spPr bwMode="auto">
          <a:xfrm>
            <a:off x="3048000" y="639763"/>
            <a:ext cx="26908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200" b="1"/>
              <a:t>MALDI-MS imaging</a:t>
            </a:r>
          </a:p>
        </p:txBody>
      </p:sp>
      <p:grpSp>
        <p:nvGrpSpPr>
          <p:cNvPr id="52228" name="Group 15"/>
          <p:cNvGrpSpPr>
            <a:grpSpLocks/>
          </p:cNvGrpSpPr>
          <p:nvPr/>
        </p:nvGrpSpPr>
        <p:grpSpPr bwMode="auto">
          <a:xfrm>
            <a:off x="1447800" y="4098926"/>
            <a:ext cx="7829561" cy="1938338"/>
            <a:chOff x="912" y="2505"/>
            <a:chExt cx="4932" cy="1221"/>
          </a:xfrm>
        </p:grpSpPr>
        <p:sp>
          <p:nvSpPr>
            <p:cNvPr id="52230" name="Text Box 13"/>
            <p:cNvSpPr txBox="1">
              <a:spLocks noChangeArrowheads="1"/>
            </p:cNvSpPr>
            <p:nvPr/>
          </p:nvSpPr>
          <p:spPr bwMode="auto">
            <a:xfrm>
              <a:off x="912" y="2505"/>
              <a:ext cx="4932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 b="1"/>
                <a:t>MS analysis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000"/>
            </a:p>
            <a:p>
              <a:pPr eaLnBrk="1" hangingPunct="1">
                <a:spcBef>
                  <a:spcPct val="0"/>
                </a:spcBef>
                <a:buFontTx/>
                <a:buBlip>
                  <a:blip r:embed="rId3"/>
                </a:buBlip>
              </a:pPr>
              <a:r>
                <a:rPr lang="cs-CZ" altLang="cs-CZ" sz="2000"/>
                <a:t>   </a:t>
              </a:r>
              <a:r>
                <a:rPr lang="cs-CZ" altLang="cs-CZ" sz="2000" smtClean="0"/>
                <a:t>scanning of sample area point by point</a:t>
              </a:r>
              <a:endParaRPr lang="cs-CZ" altLang="cs-CZ" sz="2000"/>
            </a:p>
            <a:p>
              <a:pPr eaLnBrk="1" hangingPunct="1">
                <a:spcBef>
                  <a:spcPct val="50000"/>
                </a:spcBef>
                <a:buFontTx/>
                <a:buBlip>
                  <a:blip r:embed="rId3"/>
                </a:buBlip>
              </a:pPr>
              <a:r>
                <a:rPr lang="cs-CZ" altLang="cs-CZ" sz="2000"/>
                <a:t>   </a:t>
              </a:r>
              <a:r>
                <a:rPr lang="cs-CZ" altLang="cs-CZ" sz="2000" smtClean="0"/>
                <a:t>image corresponds to planar distribution of individual </a:t>
              </a:r>
              <a:r>
                <a:rPr lang="cs-CZ" altLang="cs-CZ" sz="2000" i="1"/>
                <a:t>m/z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/>
                <a:t>			      </a:t>
              </a:r>
              <a:r>
                <a:rPr lang="cs-CZ" altLang="cs-CZ" sz="2000" smtClean="0"/>
                <a:t>distribution of peptides (proteins, lipids,...) </a:t>
              </a:r>
              <a:endParaRPr lang="cs-CZ" altLang="cs-CZ" sz="2000"/>
            </a:p>
            <a:p>
              <a:pPr eaLnBrk="1" hangingPunct="1">
                <a:spcBef>
                  <a:spcPct val="0"/>
                </a:spcBef>
                <a:buFontTx/>
                <a:buBlip>
                  <a:blip r:embed="rId3"/>
                </a:buBlip>
              </a:pPr>
              <a:endParaRPr lang="cs-CZ" altLang="cs-CZ" sz="2000"/>
            </a:p>
          </p:txBody>
        </p:sp>
        <p:sp>
          <p:nvSpPr>
            <p:cNvPr id="52231" name="AutoShape 14"/>
            <p:cNvSpPr>
              <a:spLocks noChangeArrowheads="1"/>
            </p:cNvSpPr>
            <p:nvPr/>
          </p:nvSpPr>
          <p:spPr bwMode="auto">
            <a:xfrm>
              <a:off x="1968" y="3312"/>
              <a:ext cx="768" cy="192"/>
            </a:xfrm>
            <a:custGeom>
              <a:avLst/>
              <a:gdLst>
                <a:gd name="T0" fmla="*/ 20 w 21600"/>
                <a:gd name="T1" fmla="*/ 0 h 21600"/>
                <a:gd name="T2" fmla="*/ 0 w 21600"/>
                <a:gd name="T3" fmla="*/ 1 h 21600"/>
                <a:gd name="T4" fmla="*/ 20 w 21600"/>
                <a:gd name="T5" fmla="*/ 2 h 21600"/>
                <a:gd name="T6" fmla="*/ 27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52229" name="Rectangle 16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elf-portrait-or-desperate-man-gustave-courb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333375"/>
            <a:ext cx="3959225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95275" y="3644900"/>
            <a:ext cx="34464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>
                <a:latin typeface="Arial" panose="020B0604020202020204" pitchFamily="34" charset="0"/>
              </a:rPr>
              <a:t>The Desperate Man, Gustave Courbet, 1844-45</a:t>
            </a:r>
            <a:r>
              <a:rPr lang="cs-CZ" altLang="cs-CZ" sz="12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859338" y="476250"/>
            <a:ext cx="31053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i="1" smtClean="0">
                <a:latin typeface="Berlin Sans FB Demi" panose="020E0802020502020306" pitchFamily="34" charset="0"/>
              </a:rPr>
              <a:t>Proteome analysis</a:t>
            </a:r>
            <a:endParaRPr lang="cs-CZ" altLang="cs-CZ" sz="2800" i="1">
              <a:latin typeface="Berlin Sans FB Demi" panose="020E0802020502020306" pitchFamily="34" charset="0"/>
            </a:endParaRPr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4598988" y="2347913"/>
            <a:ext cx="4510087" cy="4176712"/>
            <a:chOff x="2897" y="1479"/>
            <a:chExt cx="2841" cy="2631"/>
          </a:xfrm>
        </p:grpSpPr>
        <p:sp>
          <p:nvSpPr>
            <p:cNvPr id="9229" name="Text Box 6"/>
            <p:cNvSpPr txBox="1">
              <a:spLocks noChangeArrowheads="1"/>
            </p:cNvSpPr>
            <p:nvPr/>
          </p:nvSpPr>
          <p:spPr bwMode="auto">
            <a:xfrm rot="615929">
              <a:off x="5085" y="3295"/>
              <a:ext cx="65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800" i="1">
                  <a:latin typeface="Britannic Bold" panose="020B0903060703020204" pitchFamily="34" charset="0"/>
                </a:rPr>
                <a:t>protein</a:t>
              </a:r>
              <a:endParaRPr lang="cs-CZ" altLang="cs-CZ" sz="800" i="1">
                <a:latin typeface="Britannic Bold" panose="020B0903060703020204" pitchFamily="34" charset="0"/>
              </a:endParaRPr>
            </a:p>
          </p:txBody>
        </p:sp>
        <p:sp>
          <p:nvSpPr>
            <p:cNvPr id="9230" name="Text Box 7"/>
            <p:cNvSpPr txBox="1">
              <a:spLocks noChangeArrowheads="1"/>
            </p:cNvSpPr>
            <p:nvPr/>
          </p:nvSpPr>
          <p:spPr bwMode="auto">
            <a:xfrm rot="615929">
              <a:off x="4575" y="3657"/>
              <a:ext cx="59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800" i="1">
                  <a:latin typeface="Britannic Bold" panose="020B0903060703020204" pitchFamily="34" charset="0"/>
                </a:rPr>
                <a:t>protein</a:t>
              </a:r>
              <a:endParaRPr lang="cs-CZ" altLang="cs-CZ" sz="800" i="1">
                <a:latin typeface="Britannic Bold" panose="020B0903060703020204" pitchFamily="34" charset="0"/>
              </a:endParaRPr>
            </a:p>
          </p:txBody>
        </p:sp>
        <p:sp>
          <p:nvSpPr>
            <p:cNvPr id="9231" name="Text Box 8"/>
            <p:cNvSpPr txBox="1">
              <a:spLocks noChangeArrowheads="1"/>
            </p:cNvSpPr>
            <p:nvPr/>
          </p:nvSpPr>
          <p:spPr bwMode="auto">
            <a:xfrm rot="-1097519">
              <a:off x="4484" y="2795"/>
              <a:ext cx="5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 i="1"/>
                <a:t>protein</a:t>
              </a:r>
              <a:endParaRPr lang="cs-CZ" altLang="cs-CZ" sz="1000" i="1"/>
            </a:p>
          </p:txBody>
        </p:sp>
        <p:sp>
          <p:nvSpPr>
            <p:cNvPr id="9232" name="Text Box 9"/>
            <p:cNvSpPr txBox="1">
              <a:spLocks noChangeArrowheads="1"/>
            </p:cNvSpPr>
            <p:nvPr/>
          </p:nvSpPr>
          <p:spPr bwMode="auto">
            <a:xfrm rot="1755694">
              <a:off x="3695" y="3418"/>
              <a:ext cx="6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400" i="1"/>
                <a:t>protein</a:t>
              </a:r>
              <a:endParaRPr lang="cs-CZ" altLang="cs-CZ" sz="1400" i="1"/>
            </a:p>
          </p:txBody>
        </p:sp>
        <p:sp>
          <p:nvSpPr>
            <p:cNvPr id="9233" name="Text Box 10"/>
            <p:cNvSpPr txBox="1">
              <a:spLocks noChangeArrowheads="1"/>
            </p:cNvSpPr>
            <p:nvPr/>
          </p:nvSpPr>
          <p:spPr bwMode="auto">
            <a:xfrm>
              <a:off x="4296" y="2927"/>
              <a:ext cx="8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latin typeface="Arial" panose="020B0604020202020204" pitchFamily="34" charset="0"/>
                </a:rPr>
                <a:t>protein-</a:t>
              </a:r>
              <a:r>
                <a:rPr lang="en-US" altLang="cs-CZ" sz="1800">
                  <a:solidFill>
                    <a:schemeClr val="accent2"/>
                  </a:solidFill>
                  <a:latin typeface="Arial" panose="020B0604020202020204" pitchFamily="34" charset="0"/>
                </a:rPr>
                <a:t>X</a:t>
              </a:r>
              <a:endParaRPr lang="cs-CZ" altLang="cs-CZ" sz="180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34" name="Text Box 11"/>
            <p:cNvSpPr txBox="1">
              <a:spLocks noChangeArrowheads="1"/>
            </p:cNvSpPr>
            <p:nvPr/>
          </p:nvSpPr>
          <p:spPr bwMode="auto">
            <a:xfrm rot="2670166">
              <a:off x="4260" y="3546"/>
              <a:ext cx="55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400">
                  <a:latin typeface="Algerian" panose="04020705040A02060702" pitchFamily="82" charset="0"/>
                </a:rPr>
                <a:t>protein</a:t>
              </a:r>
              <a:endParaRPr lang="cs-CZ" altLang="cs-CZ" sz="1400">
                <a:latin typeface="Algerian" panose="04020705040A02060702" pitchFamily="82" charset="0"/>
              </a:endParaRPr>
            </a:p>
          </p:txBody>
        </p:sp>
        <p:sp>
          <p:nvSpPr>
            <p:cNvPr id="9235" name="Text Box 12"/>
            <p:cNvSpPr txBox="1">
              <a:spLocks noChangeArrowheads="1"/>
            </p:cNvSpPr>
            <p:nvPr/>
          </p:nvSpPr>
          <p:spPr bwMode="auto">
            <a:xfrm>
              <a:off x="3342" y="2730"/>
              <a:ext cx="7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400">
                  <a:latin typeface="Bauhaus 93" panose="04030905020B02020C02" pitchFamily="82" charset="0"/>
                </a:rPr>
                <a:t>protein</a:t>
              </a:r>
              <a:endParaRPr lang="cs-CZ" altLang="cs-CZ" sz="2400">
                <a:latin typeface="Bauhaus 93" panose="04030905020B02020C02" pitchFamily="82" charset="0"/>
              </a:endParaRPr>
            </a:p>
          </p:txBody>
        </p:sp>
        <p:sp>
          <p:nvSpPr>
            <p:cNvPr id="9236" name="Text Box 13"/>
            <p:cNvSpPr txBox="1">
              <a:spLocks noChangeArrowheads="1"/>
            </p:cNvSpPr>
            <p:nvPr/>
          </p:nvSpPr>
          <p:spPr bwMode="auto">
            <a:xfrm rot="-2033770">
              <a:off x="3990" y="2485"/>
              <a:ext cx="50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>
                  <a:latin typeface="Arial Black" panose="020B0A04020102020204" pitchFamily="34" charset="0"/>
                </a:rPr>
                <a:t>protein</a:t>
              </a:r>
              <a:endParaRPr lang="cs-CZ" altLang="cs-CZ" sz="1000">
                <a:latin typeface="Arial Black" panose="020B0A04020102020204" pitchFamily="34" charset="0"/>
              </a:endParaRPr>
            </a:p>
          </p:txBody>
        </p:sp>
        <p:sp>
          <p:nvSpPr>
            <p:cNvPr id="9237" name="Text Box 14"/>
            <p:cNvSpPr txBox="1">
              <a:spLocks noChangeArrowheads="1"/>
            </p:cNvSpPr>
            <p:nvPr/>
          </p:nvSpPr>
          <p:spPr bwMode="auto">
            <a:xfrm>
              <a:off x="3994" y="3167"/>
              <a:ext cx="65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latin typeface="Arial" panose="020B0604020202020204" pitchFamily="34" charset="0"/>
                </a:rPr>
                <a:t>protein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9238" name="Text Box 15"/>
            <p:cNvSpPr txBox="1">
              <a:spLocks noChangeArrowheads="1"/>
            </p:cNvSpPr>
            <p:nvPr/>
          </p:nvSpPr>
          <p:spPr bwMode="auto">
            <a:xfrm rot="2253473">
              <a:off x="3602" y="2633"/>
              <a:ext cx="110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>
                  <a:latin typeface="Berlin Sans FB Demi" panose="020E0802020502020306" pitchFamily="34" charset="0"/>
                </a:rPr>
                <a:t>protein</a:t>
              </a:r>
              <a:endParaRPr lang="cs-CZ" altLang="cs-CZ">
                <a:latin typeface="Berlin Sans FB Demi" panose="020E0802020502020306" pitchFamily="34" charset="0"/>
              </a:endParaRPr>
            </a:p>
          </p:txBody>
        </p:sp>
        <p:sp>
          <p:nvSpPr>
            <p:cNvPr id="9239" name="Text Box 16"/>
            <p:cNvSpPr txBox="1">
              <a:spLocks noChangeArrowheads="1"/>
            </p:cNvSpPr>
            <p:nvPr/>
          </p:nvSpPr>
          <p:spPr bwMode="auto">
            <a:xfrm rot="1755694">
              <a:off x="3245" y="3075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400" i="1"/>
                <a:t>protein</a:t>
              </a:r>
              <a:endParaRPr lang="cs-CZ" altLang="cs-CZ" sz="1400" i="1"/>
            </a:p>
          </p:txBody>
        </p:sp>
        <p:sp>
          <p:nvSpPr>
            <p:cNvPr id="9240" name="Text Box 17"/>
            <p:cNvSpPr txBox="1">
              <a:spLocks noChangeArrowheads="1"/>
            </p:cNvSpPr>
            <p:nvPr/>
          </p:nvSpPr>
          <p:spPr bwMode="auto">
            <a:xfrm rot="-1474815">
              <a:off x="3169" y="2522"/>
              <a:ext cx="6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400" i="1"/>
                <a:t>protein</a:t>
              </a:r>
              <a:endParaRPr lang="cs-CZ" altLang="cs-CZ" sz="1400" i="1"/>
            </a:p>
          </p:txBody>
        </p:sp>
        <p:sp>
          <p:nvSpPr>
            <p:cNvPr id="9241" name="Text Box 18"/>
            <p:cNvSpPr txBox="1">
              <a:spLocks noChangeArrowheads="1"/>
            </p:cNvSpPr>
            <p:nvPr/>
          </p:nvSpPr>
          <p:spPr bwMode="auto">
            <a:xfrm rot="1755694">
              <a:off x="4212" y="2330"/>
              <a:ext cx="61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400" i="1"/>
                <a:t>protein</a:t>
              </a:r>
              <a:endParaRPr lang="cs-CZ" altLang="cs-CZ" sz="1400" i="1"/>
            </a:p>
          </p:txBody>
        </p:sp>
        <p:sp>
          <p:nvSpPr>
            <p:cNvPr id="9242" name="Text Box 19"/>
            <p:cNvSpPr txBox="1">
              <a:spLocks noChangeArrowheads="1"/>
            </p:cNvSpPr>
            <p:nvPr/>
          </p:nvSpPr>
          <p:spPr bwMode="auto">
            <a:xfrm rot="-1474815">
              <a:off x="3840" y="3663"/>
              <a:ext cx="6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400" i="1"/>
                <a:t>protein</a:t>
              </a:r>
              <a:endParaRPr lang="cs-CZ" altLang="cs-CZ" sz="1400" i="1"/>
            </a:p>
          </p:txBody>
        </p:sp>
        <p:sp>
          <p:nvSpPr>
            <p:cNvPr id="9243" name="Text Box 20"/>
            <p:cNvSpPr txBox="1">
              <a:spLocks noChangeArrowheads="1"/>
            </p:cNvSpPr>
            <p:nvPr/>
          </p:nvSpPr>
          <p:spPr bwMode="auto">
            <a:xfrm rot="-1474815">
              <a:off x="3338" y="2189"/>
              <a:ext cx="92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400" i="1">
                  <a:solidFill>
                    <a:schemeClr val="accent2"/>
                  </a:solidFill>
                  <a:latin typeface="Broadway" panose="04040905080B02020502" pitchFamily="82" charset="0"/>
                </a:rPr>
                <a:t>YY</a:t>
              </a:r>
              <a:r>
                <a:rPr lang="en-US" altLang="cs-CZ" sz="1400" i="1">
                  <a:latin typeface="Broadway" panose="04040905080B02020502" pitchFamily="82" charset="0"/>
                </a:rPr>
                <a:t>-protein</a:t>
              </a:r>
              <a:endParaRPr lang="cs-CZ" altLang="cs-CZ" sz="1400" i="1">
                <a:latin typeface="Broadway" panose="04040905080B02020502" pitchFamily="82" charset="0"/>
              </a:endParaRPr>
            </a:p>
          </p:txBody>
        </p:sp>
        <p:sp>
          <p:nvSpPr>
            <p:cNvPr id="9244" name="Text Box 21"/>
            <p:cNvSpPr txBox="1">
              <a:spLocks noChangeArrowheads="1"/>
            </p:cNvSpPr>
            <p:nvPr/>
          </p:nvSpPr>
          <p:spPr bwMode="auto">
            <a:xfrm rot="-2258356">
              <a:off x="3285" y="2588"/>
              <a:ext cx="1901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4800" i="1">
                  <a:latin typeface="Berlin Sans FB Demi" panose="020E0802020502020306" pitchFamily="34" charset="0"/>
                </a:rPr>
                <a:t>protein</a:t>
              </a:r>
              <a:endParaRPr lang="cs-CZ" altLang="cs-CZ" sz="4800" i="1">
                <a:latin typeface="Berlin Sans FB Demi" panose="020E0802020502020306" pitchFamily="34" charset="0"/>
              </a:endParaRPr>
            </a:p>
          </p:txBody>
        </p:sp>
        <p:sp>
          <p:nvSpPr>
            <p:cNvPr id="9245" name="Text Box 22"/>
            <p:cNvSpPr txBox="1">
              <a:spLocks noChangeArrowheads="1"/>
            </p:cNvSpPr>
            <p:nvPr/>
          </p:nvSpPr>
          <p:spPr bwMode="auto">
            <a:xfrm rot="1256723">
              <a:off x="4290" y="3862"/>
              <a:ext cx="65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 i="1"/>
                <a:t>protein</a:t>
              </a:r>
              <a:endParaRPr lang="cs-CZ" altLang="cs-CZ" sz="1000" i="1"/>
            </a:p>
          </p:txBody>
        </p:sp>
        <p:sp>
          <p:nvSpPr>
            <p:cNvPr id="9246" name="Text Box 23"/>
            <p:cNvSpPr txBox="1">
              <a:spLocks noChangeArrowheads="1"/>
            </p:cNvSpPr>
            <p:nvPr/>
          </p:nvSpPr>
          <p:spPr bwMode="auto">
            <a:xfrm rot="615929">
              <a:off x="3493" y="2977"/>
              <a:ext cx="40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800" i="1">
                  <a:latin typeface="Britannic Bold" panose="020B0903060703020204" pitchFamily="34" charset="0"/>
                </a:rPr>
                <a:t>protein</a:t>
              </a:r>
              <a:endParaRPr lang="cs-CZ" altLang="cs-CZ" sz="800" i="1">
                <a:latin typeface="Britannic Bold" panose="020B0903060703020204" pitchFamily="34" charset="0"/>
              </a:endParaRPr>
            </a:p>
          </p:txBody>
        </p:sp>
        <p:sp>
          <p:nvSpPr>
            <p:cNvPr id="9247" name="Text Box 24"/>
            <p:cNvSpPr txBox="1">
              <a:spLocks noChangeArrowheads="1"/>
            </p:cNvSpPr>
            <p:nvPr/>
          </p:nvSpPr>
          <p:spPr bwMode="auto">
            <a:xfrm rot="-1656570">
              <a:off x="4530" y="3384"/>
              <a:ext cx="65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800" i="1">
                  <a:latin typeface="Britannic Bold" panose="020B0903060703020204" pitchFamily="34" charset="0"/>
                </a:rPr>
                <a:t>protein</a:t>
              </a:r>
              <a:endParaRPr lang="cs-CZ" altLang="cs-CZ" sz="800" i="1">
                <a:latin typeface="Britannic Bold" panose="020B0903060703020204" pitchFamily="34" charset="0"/>
              </a:endParaRPr>
            </a:p>
          </p:txBody>
        </p:sp>
        <p:sp>
          <p:nvSpPr>
            <p:cNvPr id="9248" name="Text Box 25"/>
            <p:cNvSpPr txBox="1">
              <a:spLocks noChangeArrowheads="1"/>
            </p:cNvSpPr>
            <p:nvPr/>
          </p:nvSpPr>
          <p:spPr bwMode="auto">
            <a:xfrm>
              <a:off x="3342" y="3512"/>
              <a:ext cx="100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chemeClr val="accent2"/>
                  </a:solidFill>
                  <a:latin typeface="Arial" panose="020B0604020202020204" pitchFamily="34" charset="0"/>
                </a:rPr>
                <a:t>W</a:t>
              </a:r>
              <a:r>
                <a:rPr lang="en-US" altLang="cs-CZ" sz="1800">
                  <a:latin typeface="Arial" panose="020B0604020202020204" pitchFamily="34" charset="0"/>
                </a:rPr>
                <a:t>-protein-</a:t>
              </a:r>
              <a:r>
                <a:rPr lang="en-US" altLang="cs-CZ" sz="1800">
                  <a:solidFill>
                    <a:schemeClr val="accent2"/>
                  </a:solidFill>
                  <a:latin typeface="Arial" panose="020B0604020202020204" pitchFamily="34" charset="0"/>
                </a:rPr>
                <a:t>Z</a:t>
              </a:r>
              <a:endParaRPr lang="cs-CZ" altLang="cs-CZ" sz="180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49" name="Text Box 26"/>
            <p:cNvSpPr txBox="1">
              <a:spLocks noChangeArrowheads="1"/>
            </p:cNvSpPr>
            <p:nvPr/>
          </p:nvSpPr>
          <p:spPr bwMode="auto">
            <a:xfrm rot="1256723">
              <a:off x="3796" y="2387"/>
              <a:ext cx="65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 i="1"/>
                <a:t>protein</a:t>
              </a:r>
              <a:endParaRPr lang="cs-CZ" altLang="cs-CZ" sz="1000" i="1"/>
            </a:p>
          </p:txBody>
        </p:sp>
        <p:sp>
          <p:nvSpPr>
            <p:cNvPr id="9250" name="Text Box 27"/>
            <p:cNvSpPr txBox="1">
              <a:spLocks noChangeArrowheads="1"/>
            </p:cNvSpPr>
            <p:nvPr/>
          </p:nvSpPr>
          <p:spPr bwMode="auto">
            <a:xfrm rot="-4543275">
              <a:off x="2989" y="3169"/>
              <a:ext cx="63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 i="1"/>
                <a:t>protein</a:t>
              </a:r>
              <a:endParaRPr lang="cs-CZ" altLang="cs-CZ" sz="1000" i="1"/>
            </a:p>
          </p:txBody>
        </p:sp>
        <p:sp>
          <p:nvSpPr>
            <p:cNvPr id="9251" name="Text Box 28"/>
            <p:cNvSpPr txBox="1">
              <a:spLocks noChangeArrowheads="1"/>
            </p:cNvSpPr>
            <p:nvPr/>
          </p:nvSpPr>
          <p:spPr bwMode="auto">
            <a:xfrm rot="812747">
              <a:off x="4602" y="2485"/>
              <a:ext cx="65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600" i="1"/>
                <a:t>protein</a:t>
              </a:r>
              <a:endParaRPr lang="cs-CZ" altLang="cs-CZ" sz="600" i="1"/>
            </a:p>
          </p:txBody>
        </p:sp>
        <p:sp>
          <p:nvSpPr>
            <p:cNvPr id="9252" name="WordArt 29"/>
            <p:cNvSpPr>
              <a:spLocks noChangeArrowheads="1" noChangeShapeType="1" noTextEdit="1"/>
            </p:cNvSpPr>
            <p:nvPr/>
          </p:nvSpPr>
          <p:spPr bwMode="auto">
            <a:xfrm rot="-510522">
              <a:off x="3033" y="1479"/>
              <a:ext cx="942" cy="770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cs-CZ" sz="3600" kern="10" smtClean="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proteome</a:t>
              </a:r>
              <a:endParaRPr lang="cs-CZ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9253" name="Freeform 30"/>
            <p:cNvSpPr>
              <a:spLocks/>
            </p:cNvSpPr>
            <p:nvPr/>
          </p:nvSpPr>
          <p:spPr bwMode="auto">
            <a:xfrm>
              <a:off x="2897" y="1479"/>
              <a:ext cx="2614" cy="2631"/>
            </a:xfrm>
            <a:custGeom>
              <a:avLst/>
              <a:gdLst>
                <a:gd name="T0" fmla="*/ 303 w 2614"/>
                <a:gd name="T1" fmla="*/ 358 h 2631"/>
                <a:gd name="T2" fmla="*/ 358 w 2614"/>
                <a:gd name="T3" fmla="*/ 388 h 2631"/>
                <a:gd name="T4" fmla="*/ 412 w 2614"/>
                <a:gd name="T5" fmla="*/ 424 h 2631"/>
                <a:gd name="T6" fmla="*/ 437 w 2614"/>
                <a:gd name="T7" fmla="*/ 455 h 2631"/>
                <a:gd name="T8" fmla="*/ 491 w 2614"/>
                <a:gd name="T9" fmla="*/ 558 h 2631"/>
                <a:gd name="T10" fmla="*/ 528 w 2614"/>
                <a:gd name="T11" fmla="*/ 685 h 2631"/>
                <a:gd name="T12" fmla="*/ 382 w 2614"/>
                <a:gd name="T13" fmla="*/ 1000 h 2631"/>
                <a:gd name="T14" fmla="*/ 352 w 2614"/>
                <a:gd name="T15" fmla="*/ 1037 h 2631"/>
                <a:gd name="T16" fmla="*/ 333 w 2614"/>
                <a:gd name="T17" fmla="*/ 1067 h 2631"/>
                <a:gd name="T18" fmla="*/ 249 w 2614"/>
                <a:gd name="T19" fmla="*/ 1219 h 2631"/>
                <a:gd name="T20" fmla="*/ 230 w 2614"/>
                <a:gd name="T21" fmla="*/ 1249 h 2631"/>
                <a:gd name="T22" fmla="*/ 188 w 2614"/>
                <a:gd name="T23" fmla="*/ 1382 h 2631"/>
                <a:gd name="T24" fmla="*/ 176 w 2614"/>
                <a:gd name="T25" fmla="*/ 1510 h 2631"/>
                <a:gd name="T26" fmla="*/ 61 w 2614"/>
                <a:gd name="T27" fmla="*/ 1649 h 2631"/>
                <a:gd name="T28" fmla="*/ 42 w 2614"/>
                <a:gd name="T29" fmla="*/ 1964 h 2631"/>
                <a:gd name="T30" fmla="*/ 36 w 2614"/>
                <a:gd name="T31" fmla="*/ 2116 h 2631"/>
                <a:gd name="T32" fmla="*/ 152 w 2614"/>
                <a:gd name="T33" fmla="*/ 2268 h 2631"/>
                <a:gd name="T34" fmla="*/ 273 w 2614"/>
                <a:gd name="T35" fmla="*/ 2383 h 2631"/>
                <a:gd name="T36" fmla="*/ 691 w 2614"/>
                <a:gd name="T37" fmla="*/ 2468 h 2631"/>
                <a:gd name="T38" fmla="*/ 903 w 2614"/>
                <a:gd name="T39" fmla="*/ 2522 h 2631"/>
                <a:gd name="T40" fmla="*/ 1255 w 2614"/>
                <a:gd name="T41" fmla="*/ 2631 h 2631"/>
                <a:gd name="T42" fmla="*/ 2007 w 2614"/>
                <a:gd name="T43" fmla="*/ 2577 h 2631"/>
                <a:gd name="T44" fmla="*/ 2268 w 2614"/>
                <a:gd name="T45" fmla="*/ 2474 h 2631"/>
                <a:gd name="T46" fmla="*/ 2431 w 2614"/>
                <a:gd name="T47" fmla="*/ 2377 h 2631"/>
                <a:gd name="T48" fmla="*/ 2528 w 2614"/>
                <a:gd name="T49" fmla="*/ 2274 h 2631"/>
                <a:gd name="T50" fmla="*/ 2577 w 2614"/>
                <a:gd name="T51" fmla="*/ 2164 h 2631"/>
                <a:gd name="T52" fmla="*/ 2486 w 2614"/>
                <a:gd name="T53" fmla="*/ 1485 h 2631"/>
                <a:gd name="T54" fmla="*/ 2419 w 2614"/>
                <a:gd name="T55" fmla="*/ 1401 h 2631"/>
                <a:gd name="T56" fmla="*/ 2377 w 2614"/>
                <a:gd name="T57" fmla="*/ 1310 h 2631"/>
                <a:gd name="T58" fmla="*/ 2219 w 2614"/>
                <a:gd name="T59" fmla="*/ 1085 h 2631"/>
                <a:gd name="T60" fmla="*/ 1910 w 2614"/>
                <a:gd name="T61" fmla="*/ 873 h 2631"/>
                <a:gd name="T62" fmla="*/ 1758 w 2614"/>
                <a:gd name="T63" fmla="*/ 837 h 2631"/>
                <a:gd name="T64" fmla="*/ 1680 w 2614"/>
                <a:gd name="T65" fmla="*/ 806 h 2631"/>
                <a:gd name="T66" fmla="*/ 1249 w 2614"/>
                <a:gd name="T67" fmla="*/ 679 h 2631"/>
                <a:gd name="T68" fmla="*/ 976 w 2614"/>
                <a:gd name="T69" fmla="*/ 637 h 2631"/>
                <a:gd name="T70" fmla="*/ 788 w 2614"/>
                <a:gd name="T71" fmla="*/ 485 h 2631"/>
                <a:gd name="T72" fmla="*/ 806 w 2614"/>
                <a:gd name="T73" fmla="*/ 176 h 2631"/>
                <a:gd name="T74" fmla="*/ 958 w 2614"/>
                <a:gd name="T75" fmla="*/ 73 h 263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614" h="2631">
                  <a:moveTo>
                    <a:pt x="0" y="315"/>
                  </a:moveTo>
                  <a:cubicBezTo>
                    <a:pt x="99" y="340"/>
                    <a:pt x="202" y="345"/>
                    <a:pt x="303" y="358"/>
                  </a:cubicBezTo>
                  <a:cubicBezTo>
                    <a:pt x="315" y="366"/>
                    <a:pt x="326" y="377"/>
                    <a:pt x="340" y="382"/>
                  </a:cubicBezTo>
                  <a:cubicBezTo>
                    <a:pt x="346" y="384"/>
                    <a:pt x="352" y="385"/>
                    <a:pt x="358" y="388"/>
                  </a:cubicBezTo>
                  <a:cubicBezTo>
                    <a:pt x="371" y="395"/>
                    <a:pt x="382" y="404"/>
                    <a:pt x="394" y="412"/>
                  </a:cubicBezTo>
                  <a:cubicBezTo>
                    <a:pt x="400" y="416"/>
                    <a:pt x="412" y="424"/>
                    <a:pt x="412" y="424"/>
                  </a:cubicBezTo>
                  <a:cubicBezTo>
                    <a:pt x="416" y="430"/>
                    <a:pt x="419" y="437"/>
                    <a:pt x="424" y="443"/>
                  </a:cubicBezTo>
                  <a:cubicBezTo>
                    <a:pt x="428" y="448"/>
                    <a:pt x="434" y="450"/>
                    <a:pt x="437" y="455"/>
                  </a:cubicBezTo>
                  <a:cubicBezTo>
                    <a:pt x="451" y="477"/>
                    <a:pt x="450" y="487"/>
                    <a:pt x="473" y="503"/>
                  </a:cubicBezTo>
                  <a:cubicBezTo>
                    <a:pt x="487" y="546"/>
                    <a:pt x="481" y="528"/>
                    <a:pt x="491" y="558"/>
                  </a:cubicBezTo>
                  <a:cubicBezTo>
                    <a:pt x="495" y="570"/>
                    <a:pt x="528" y="570"/>
                    <a:pt x="528" y="570"/>
                  </a:cubicBezTo>
                  <a:cubicBezTo>
                    <a:pt x="544" y="617"/>
                    <a:pt x="537" y="590"/>
                    <a:pt x="528" y="685"/>
                  </a:cubicBezTo>
                  <a:cubicBezTo>
                    <a:pt x="521" y="758"/>
                    <a:pt x="465" y="874"/>
                    <a:pt x="424" y="934"/>
                  </a:cubicBezTo>
                  <a:cubicBezTo>
                    <a:pt x="415" y="960"/>
                    <a:pt x="404" y="985"/>
                    <a:pt x="382" y="1000"/>
                  </a:cubicBezTo>
                  <a:cubicBezTo>
                    <a:pt x="378" y="1008"/>
                    <a:pt x="376" y="1018"/>
                    <a:pt x="370" y="1025"/>
                  </a:cubicBezTo>
                  <a:cubicBezTo>
                    <a:pt x="365" y="1031"/>
                    <a:pt x="357" y="1031"/>
                    <a:pt x="352" y="1037"/>
                  </a:cubicBezTo>
                  <a:cubicBezTo>
                    <a:pt x="348" y="1042"/>
                    <a:pt x="349" y="1050"/>
                    <a:pt x="346" y="1055"/>
                  </a:cubicBezTo>
                  <a:cubicBezTo>
                    <a:pt x="343" y="1060"/>
                    <a:pt x="337" y="1063"/>
                    <a:pt x="333" y="1067"/>
                  </a:cubicBezTo>
                  <a:cubicBezTo>
                    <a:pt x="319" y="1108"/>
                    <a:pt x="310" y="1114"/>
                    <a:pt x="285" y="1152"/>
                  </a:cubicBezTo>
                  <a:cubicBezTo>
                    <a:pt x="265" y="1182"/>
                    <a:pt x="276" y="1190"/>
                    <a:pt x="249" y="1219"/>
                  </a:cubicBezTo>
                  <a:cubicBezTo>
                    <a:pt x="247" y="1225"/>
                    <a:pt x="246" y="1232"/>
                    <a:pt x="243" y="1237"/>
                  </a:cubicBezTo>
                  <a:cubicBezTo>
                    <a:pt x="240" y="1242"/>
                    <a:pt x="233" y="1244"/>
                    <a:pt x="230" y="1249"/>
                  </a:cubicBezTo>
                  <a:cubicBezTo>
                    <a:pt x="218" y="1273"/>
                    <a:pt x="214" y="1302"/>
                    <a:pt x="206" y="1328"/>
                  </a:cubicBezTo>
                  <a:cubicBezTo>
                    <a:pt x="204" y="1334"/>
                    <a:pt x="192" y="1370"/>
                    <a:pt x="188" y="1382"/>
                  </a:cubicBezTo>
                  <a:cubicBezTo>
                    <a:pt x="186" y="1388"/>
                    <a:pt x="182" y="1401"/>
                    <a:pt x="182" y="1401"/>
                  </a:cubicBezTo>
                  <a:cubicBezTo>
                    <a:pt x="180" y="1437"/>
                    <a:pt x="183" y="1474"/>
                    <a:pt x="176" y="1510"/>
                  </a:cubicBezTo>
                  <a:cubicBezTo>
                    <a:pt x="175" y="1514"/>
                    <a:pt x="136" y="1545"/>
                    <a:pt x="127" y="1552"/>
                  </a:cubicBezTo>
                  <a:cubicBezTo>
                    <a:pt x="97" y="1576"/>
                    <a:pt x="73" y="1613"/>
                    <a:pt x="61" y="1649"/>
                  </a:cubicBezTo>
                  <a:cubicBezTo>
                    <a:pt x="59" y="1738"/>
                    <a:pt x="59" y="1827"/>
                    <a:pt x="55" y="1916"/>
                  </a:cubicBezTo>
                  <a:cubicBezTo>
                    <a:pt x="54" y="1933"/>
                    <a:pt x="47" y="1948"/>
                    <a:pt x="42" y="1964"/>
                  </a:cubicBezTo>
                  <a:cubicBezTo>
                    <a:pt x="38" y="1976"/>
                    <a:pt x="30" y="2001"/>
                    <a:pt x="30" y="2001"/>
                  </a:cubicBezTo>
                  <a:cubicBezTo>
                    <a:pt x="32" y="2039"/>
                    <a:pt x="31" y="2078"/>
                    <a:pt x="36" y="2116"/>
                  </a:cubicBezTo>
                  <a:cubicBezTo>
                    <a:pt x="39" y="2140"/>
                    <a:pt x="60" y="2157"/>
                    <a:pt x="73" y="2177"/>
                  </a:cubicBezTo>
                  <a:cubicBezTo>
                    <a:pt x="95" y="2210"/>
                    <a:pt x="119" y="2245"/>
                    <a:pt x="152" y="2268"/>
                  </a:cubicBezTo>
                  <a:cubicBezTo>
                    <a:pt x="163" y="2301"/>
                    <a:pt x="181" y="2301"/>
                    <a:pt x="206" y="2322"/>
                  </a:cubicBezTo>
                  <a:cubicBezTo>
                    <a:pt x="300" y="2400"/>
                    <a:pt x="211" y="2339"/>
                    <a:pt x="273" y="2383"/>
                  </a:cubicBezTo>
                  <a:cubicBezTo>
                    <a:pt x="294" y="2398"/>
                    <a:pt x="340" y="2419"/>
                    <a:pt x="340" y="2419"/>
                  </a:cubicBezTo>
                  <a:cubicBezTo>
                    <a:pt x="414" y="2493"/>
                    <a:pt x="642" y="2467"/>
                    <a:pt x="691" y="2468"/>
                  </a:cubicBezTo>
                  <a:cubicBezTo>
                    <a:pt x="739" y="2480"/>
                    <a:pt x="789" y="2482"/>
                    <a:pt x="837" y="2498"/>
                  </a:cubicBezTo>
                  <a:cubicBezTo>
                    <a:pt x="859" y="2505"/>
                    <a:pt x="882" y="2516"/>
                    <a:pt x="903" y="2522"/>
                  </a:cubicBezTo>
                  <a:cubicBezTo>
                    <a:pt x="931" y="2530"/>
                    <a:pt x="961" y="2531"/>
                    <a:pt x="988" y="2540"/>
                  </a:cubicBezTo>
                  <a:cubicBezTo>
                    <a:pt x="1078" y="2571"/>
                    <a:pt x="1160" y="2612"/>
                    <a:pt x="1255" y="2631"/>
                  </a:cubicBezTo>
                  <a:cubicBezTo>
                    <a:pt x="1480" y="2624"/>
                    <a:pt x="1703" y="2608"/>
                    <a:pt x="1928" y="2601"/>
                  </a:cubicBezTo>
                  <a:cubicBezTo>
                    <a:pt x="1954" y="2592"/>
                    <a:pt x="1983" y="2591"/>
                    <a:pt x="2007" y="2577"/>
                  </a:cubicBezTo>
                  <a:cubicBezTo>
                    <a:pt x="2060" y="2546"/>
                    <a:pt x="2065" y="2538"/>
                    <a:pt x="2128" y="2522"/>
                  </a:cubicBezTo>
                  <a:cubicBezTo>
                    <a:pt x="2167" y="2496"/>
                    <a:pt x="2222" y="2485"/>
                    <a:pt x="2268" y="2474"/>
                  </a:cubicBezTo>
                  <a:cubicBezTo>
                    <a:pt x="2295" y="2460"/>
                    <a:pt x="2309" y="2449"/>
                    <a:pt x="2340" y="2443"/>
                  </a:cubicBezTo>
                  <a:cubicBezTo>
                    <a:pt x="2372" y="2422"/>
                    <a:pt x="2400" y="2398"/>
                    <a:pt x="2431" y="2377"/>
                  </a:cubicBezTo>
                  <a:cubicBezTo>
                    <a:pt x="2447" y="2352"/>
                    <a:pt x="2472" y="2332"/>
                    <a:pt x="2492" y="2310"/>
                  </a:cubicBezTo>
                  <a:cubicBezTo>
                    <a:pt x="2503" y="2297"/>
                    <a:pt x="2516" y="2286"/>
                    <a:pt x="2528" y="2274"/>
                  </a:cubicBezTo>
                  <a:cubicBezTo>
                    <a:pt x="2532" y="2270"/>
                    <a:pt x="2540" y="2261"/>
                    <a:pt x="2540" y="2261"/>
                  </a:cubicBezTo>
                  <a:cubicBezTo>
                    <a:pt x="2550" y="2227"/>
                    <a:pt x="2558" y="2194"/>
                    <a:pt x="2577" y="2164"/>
                  </a:cubicBezTo>
                  <a:cubicBezTo>
                    <a:pt x="2614" y="2014"/>
                    <a:pt x="2546" y="1851"/>
                    <a:pt x="2595" y="1704"/>
                  </a:cubicBezTo>
                  <a:cubicBezTo>
                    <a:pt x="2584" y="1618"/>
                    <a:pt x="2535" y="1555"/>
                    <a:pt x="2486" y="1485"/>
                  </a:cubicBezTo>
                  <a:cubicBezTo>
                    <a:pt x="2474" y="1467"/>
                    <a:pt x="2455" y="1455"/>
                    <a:pt x="2443" y="1437"/>
                  </a:cubicBezTo>
                  <a:cubicBezTo>
                    <a:pt x="2435" y="1425"/>
                    <a:pt x="2419" y="1401"/>
                    <a:pt x="2419" y="1401"/>
                  </a:cubicBezTo>
                  <a:cubicBezTo>
                    <a:pt x="2405" y="1341"/>
                    <a:pt x="2425" y="1413"/>
                    <a:pt x="2395" y="1352"/>
                  </a:cubicBezTo>
                  <a:cubicBezTo>
                    <a:pt x="2356" y="1275"/>
                    <a:pt x="2421" y="1376"/>
                    <a:pt x="2377" y="1310"/>
                  </a:cubicBezTo>
                  <a:cubicBezTo>
                    <a:pt x="2356" y="1242"/>
                    <a:pt x="2318" y="1167"/>
                    <a:pt x="2262" y="1122"/>
                  </a:cubicBezTo>
                  <a:cubicBezTo>
                    <a:pt x="2243" y="1107"/>
                    <a:pt x="2243" y="1093"/>
                    <a:pt x="2219" y="1085"/>
                  </a:cubicBezTo>
                  <a:cubicBezTo>
                    <a:pt x="2157" y="1023"/>
                    <a:pt x="2078" y="973"/>
                    <a:pt x="2001" y="934"/>
                  </a:cubicBezTo>
                  <a:cubicBezTo>
                    <a:pt x="1969" y="918"/>
                    <a:pt x="1945" y="885"/>
                    <a:pt x="1910" y="873"/>
                  </a:cubicBezTo>
                  <a:cubicBezTo>
                    <a:pt x="1872" y="860"/>
                    <a:pt x="1834" y="859"/>
                    <a:pt x="1795" y="849"/>
                  </a:cubicBezTo>
                  <a:cubicBezTo>
                    <a:pt x="1782" y="846"/>
                    <a:pt x="1770" y="841"/>
                    <a:pt x="1758" y="837"/>
                  </a:cubicBezTo>
                  <a:cubicBezTo>
                    <a:pt x="1752" y="835"/>
                    <a:pt x="1740" y="831"/>
                    <a:pt x="1740" y="831"/>
                  </a:cubicBezTo>
                  <a:cubicBezTo>
                    <a:pt x="1719" y="816"/>
                    <a:pt x="1704" y="815"/>
                    <a:pt x="1680" y="806"/>
                  </a:cubicBezTo>
                  <a:cubicBezTo>
                    <a:pt x="1631" y="788"/>
                    <a:pt x="1585" y="762"/>
                    <a:pt x="1534" y="752"/>
                  </a:cubicBezTo>
                  <a:cubicBezTo>
                    <a:pt x="1449" y="696"/>
                    <a:pt x="1348" y="684"/>
                    <a:pt x="1249" y="679"/>
                  </a:cubicBezTo>
                  <a:cubicBezTo>
                    <a:pt x="1170" y="669"/>
                    <a:pt x="1120" y="665"/>
                    <a:pt x="1031" y="661"/>
                  </a:cubicBezTo>
                  <a:cubicBezTo>
                    <a:pt x="1011" y="654"/>
                    <a:pt x="996" y="644"/>
                    <a:pt x="976" y="637"/>
                  </a:cubicBezTo>
                  <a:cubicBezTo>
                    <a:pt x="938" y="596"/>
                    <a:pt x="877" y="577"/>
                    <a:pt x="843" y="540"/>
                  </a:cubicBezTo>
                  <a:cubicBezTo>
                    <a:pt x="824" y="519"/>
                    <a:pt x="812" y="501"/>
                    <a:pt x="788" y="485"/>
                  </a:cubicBezTo>
                  <a:cubicBezTo>
                    <a:pt x="754" y="384"/>
                    <a:pt x="771" y="448"/>
                    <a:pt x="782" y="236"/>
                  </a:cubicBezTo>
                  <a:cubicBezTo>
                    <a:pt x="783" y="216"/>
                    <a:pt x="793" y="191"/>
                    <a:pt x="806" y="176"/>
                  </a:cubicBezTo>
                  <a:cubicBezTo>
                    <a:pt x="835" y="141"/>
                    <a:pt x="864" y="116"/>
                    <a:pt x="903" y="97"/>
                  </a:cubicBezTo>
                  <a:cubicBezTo>
                    <a:pt x="921" y="88"/>
                    <a:pt x="958" y="73"/>
                    <a:pt x="958" y="73"/>
                  </a:cubicBezTo>
                  <a:cubicBezTo>
                    <a:pt x="981" y="36"/>
                    <a:pt x="1034" y="20"/>
                    <a:pt x="1073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4" name="Text Box 31"/>
            <p:cNvSpPr txBox="1">
              <a:spLocks noChangeArrowheads="1"/>
            </p:cNvSpPr>
            <p:nvPr/>
          </p:nvSpPr>
          <p:spPr bwMode="auto">
            <a:xfrm rot="812747">
              <a:off x="4194" y="3656"/>
              <a:ext cx="65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600" i="1"/>
                <a:t>protein</a:t>
              </a:r>
              <a:endParaRPr lang="cs-CZ" altLang="cs-CZ" sz="600" i="1"/>
            </a:p>
          </p:txBody>
        </p:sp>
        <p:sp>
          <p:nvSpPr>
            <p:cNvPr id="9255" name="Text Box 32"/>
            <p:cNvSpPr txBox="1">
              <a:spLocks noChangeArrowheads="1"/>
            </p:cNvSpPr>
            <p:nvPr/>
          </p:nvSpPr>
          <p:spPr bwMode="auto">
            <a:xfrm rot="812747">
              <a:off x="4575" y="2658"/>
              <a:ext cx="65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600" i="1"/>
                <a:t>protein</a:t>
              </a:r>
              <a:endParaRPr lang="cs-CZ" altLang="cs-CZ" sz="600" i="1"/>
            </a:p>
          </p:txBody>
        </p:sp>
        <p:sp>
          <p:nvSpPr>
            <p:cNvPr id="9256" name="Text Box 33"/>
            <p:cNvSpPr txBox="1">
              <a:spLocks noChangeArrowheads="1"/>
            </p:cNvSpPr>
            <p:nvPr/>
          </p:nvSpPr>
          <p:spPr bwMode="auto">
            <a:xfrm rot="812747">
              <a:off x="3214" y="3157"/>
              <a:ext cx="65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600" i="1"/>
                <a:t>protein</a:t>
              </a:r>
              <a:endParaRPr lang="cs-CZ" altLang="cs-CZ" sz="600" i="1"/>
            </a:p>
          </p:txBody>
        </p:sp>
        <p:sp>
          <p:nvSpPr>
            <p:cNvPr id="9257" name="Text Box 34"/>
            <p:cNvSpPr txBox="1">
              <a:spLocks noChangeArrowheads="1"/>
            </p:cNvSpPr>
            <p:nvPr/>
          </p:nvSpPr>
          <p:spPr bwMode="auto">
            <a:xfrm rot="-1703784">
              <a:off x="3078" y="2795"/>
              <a:ext cx="6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600" i="1"/>
                <a:t>protein</a:t>
              </a:r>
              <a:endParaRPr lang="cs-CZ" altLang="cs-CZ" sz="600" i="1"/>
            </a:p>
          </p:txBody>
        </p:sp>
        <p:sp>
          <p:nvSpPr>
            <p:cNvPr id="9258" name="Text Box 35"/>
            <p:cNvSpPr txBox="1">
              <a:spLocks noChangeArrowheads="1"/>
            </p:cNvSpPr>
            <p:nvPr/>
          </p:nvSpPr>
          <p:spPr bwMode="auto">
            <a:xfrm rot="812747">
              <a:off x="3940" y="3384"/>
              <a:ext cx="65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600" i="1"/>
                <a:t>protein</a:t>
              </a:r>
              <a:endParaRPr lang="cs-CZ" altLang="cs-CZ" sz="600" i="1"/>
            </a:p>
          </p:txBody>
        </p:sp>
        <p:sp>
          <p:nvSpPr>
            <p:cNvPr id="9259" name="Text Box 36"/>
            <p:cNvSpPr txBox="1">
              <a:spLocks noChangeArrowheads="1"/>
            </p:cNvSpPr>
            <p:nvPr/>
          </p:nvSpPr>
          <p:spPr bwMode="auto">
            <a:xfrm rot="-1474815">
              <a:off x="4512" y="3112"/>
              <a:ext cx="6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400">
                  <a:latin typeface="Modern No. 20" panose="02070704070505020303" pitchFamily="18" charset="0"/>
                </a:rPr>
                <a:t>protein</a:t>
              </a:r>
              <a:endParaRPr lang="cs-CZ" altLang="cs-CZ" sz="1400">
                <a:latin typeface="Modern No. 20" panose="02070704070505020303" pitchFamily="18" charset="0"/>
              </a:endParaRPr>
            </a:p>
          </p:txBody>
        </p:sp>
        <p:sp>
          <p:nvSpPr>
            <p:cNvPr id="9260" name="Text Box 37"/>
            <p:cNvSpPr txBox="1">
              <a:spLocks noChangeArrowheads="1"/>
            </p:cNvSpPr>
            <p:nvPr/>
          </p:nvSpPr>
          <p:spPr bwMode="auto">
            <a:xfrm rot="-4063738">
              <a:off x="4727" y="3506"/>
              <a:ext cx="65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latin typeface="Modern No. 20" panose="02070704070505020303" pitchFamily="18" charset="0"/>
                </a:rPr>
                <a:t>protein</a:t>
              </a:r>
              <a:endParaRPr lang="cs-CZ" altLang="cs-CZ" sz="1800">
                <a:latin typeface="Modern No. 20" panose="02070704070505020303" pitchFamily="18" charset="0"/>
              </a:endParaRPr>
            </a:p>
          </p:txBody>
        </p:sp>
        <p:sp>
          <p:nvSpPr>
            <p:cNvPr id="9261" name="Text Box 38"/>
            <p:cNvSpPr txBox="1">
              <a:spLocks noChangeArrowheads="1"/>
            </p:cNvSpPr>
            <p:nvPr/>
          </p:nvSpPr>
          <p:spPr bwMode="auto">
            <a:xfrm rot="3020825">
              <a:off x="4770" y="2730"/>
              <a:ext cx="7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400">
                  <a:latin typeface="Antique Olive" pitchFamily="34" charset="0"/>
                </a:rPr>
                <a:t>protein</a:t>
              </a:r>
              <a:endParaRPr lang="cs-CZ" altLang="cs-CZ" sz="2400">
                <a:latin typeface="Antique Olive" pitchFamily="34" charset="0"/>
              </a:endParaRPr>
            </a:p>
          </p:txBody>
        </p:sp>
        <p:sp>
          <p:nvSpPr>
            <p:cNvPr id="9262" name="Text Box 39"/>
            <p:cNvSpPr txBox="1">
              <a:spLocks noChangeArrowheads="1"/>
            </p:cNvSpPr>
            <p:nvPr/>
          </p:nvSpPr>
          <p:spPr bwMode="auto">
            <a:xfrm rot="1256723">
              <a:off x="4767" y="3367"/>
              <a:ext cx="65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 i="1"/>
                <a:t>protein</a:t>
              </a:r>
              <a:endParaRPr lang="cs-CZ" altLang="cs-CZ" sz="1000" i="1"/>
            </a:p>
          </p:txBody>
        </p:sp>
      </p:grpSp>
      <p:sp>
        <p:nvSpPr>
          <p:cNvPr id="9222" name="Text Box 40"/>
          <p:cNvSpPr txBox="1">
            <a:spLocks noChangeArrowheads="1"/>
          </p:cNvSpPr>
          <p:nvPr/>
        </p:nvSpPr>
        <p:spPr bwMode="auto">
          <a:xfrm>
            <a:off x="3389313" y="4675188"/>
            <a:ext cx="6064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5400">
                <a:latin typeface="Berlin Sans FB Demi" panose="020E0802020502020306" pitchFamily="34" charset="0"/>
              </a:rPr>
              <a:t>X</a:t>
            </a:r>
          </a:p>
        </p:txBody>
      </p:sp>
      <p:pic>
        <p:nvPicPr>
          <p:cNvPr id="9223" name="Picture 42" descr="DNA-structure-and-bas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339">
            <a:off x="1298575" y="3860800"/>
            <a:ext cx="1620838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Rectangle 43" descr="Pergamen"/>
          <p:cNvSpPr>
            <a:spLocks noChangeArrowheads="1"/>
          </p:cNvSpPr>
          <p:nvPr/>
        </p:nvSpPr>
        <p:spPr bwMode="auto">
          <a:xfrm rot="2147233">
            <a:off x="1281113" y="4100513"/>
            <a:ext cx="542925" cy="15113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9225" name="Rectangle 44" descr="Pergamen"/>
          <p:cNvSpPr>
            <a:spLocks noChangeArrowheads="1"/>
          </p:cNvSpPr>
          <p:nvPr/>
        </p:nvSpPr>
        <p:spPr bwMode="auto">
          <a:xfrm rot="2147233">
            <a:off x="2601913" y="4303713"/>
            <a:ext cx="601662" cy="15113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102445" name="Text Box 45"/>
          <p:cNvSpPr txBox="1">
            <a:spLocks noChangeArrowheads="1"/>
          </p:cNvSpPr>
          <p:nvPr/>
        </p:nvSpPr>
        <p:spPr bwMode="auto">
          <a:xfrm>
            <a:off x="4856163" y="933450"/>
            <a:ext cx="40322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smtClean="0">
                <a:solidFill>
                  <a:schemeClr val="accent2"/>
                </a:solidFill>
                <a:latin typeface="Franklin Gothic Medium" panose="020B0603020102020204" pitchFamily="34" charset="0"/>
              </a:rPr>
              <a:t>characterization of all proteins</a:t>
            </a:r>
            <a:r>
              <a:rPr lang="en-US" altLang="cs-CZ" sz="2000" smtClean="0">
                <a:solidFill>
                  <a:schemeClr val="accent2"/>
                </a:solidFill>
                <a:latin typeface="Franklin Gothic Medium" panose="020B0603020102020204" pitchFamily="34" charset="0"/>
              </a:rPr>
              <a:t> </a:t>
            </a:r>
            <a:r>
              <a:rPr lang="cs-CZ" altLang="cs-CZ" sz="2000" smtClean="0">
                <a:solidFill>
                  <a:schemeClr val="accent2"/>
                </a:solidFill>
                <a:latin typeface="Franklin Gothic Medium" panose="020B0603020102020204" pitchFamily="34" charset="0"/>
              </a:rPr>
              <a:t>including all their forms in cell </a:t>
            </a:r>
            <a:r>
              <a:rPr lang="cs-CZ" altLang="cs-CZ" sz="2000">
                <a:solidFill>
                  <a:schemeClr val="accent2"/>
                </a:solidFill>
                <a:latin typeface="Franklin Gothic Medium" panose="020B0603020102020204" pitchFamily="34" charset="0"/>
              </a:rPr>
              <a:t>(</a:t>
            </a:r>
            <a:r>
              <a:rPr lang="cs-CZ" altLang="cs-CZ" sz="2000" smtClean="0">
                <a:solidFill>
                  <a:schemeClr val="accent2"/>
                </a:solidFill>
                <a:latin typeface="Franklin Gothic Medium" panose="020B0603020102020204" pitchFamily="34" charset="0"/>
              </a:rPr>
              <a:t>tissue, organisms) at given time under given conditions</a:t>
            </a:r>
            <a:endParaRPr lang="en-US" altLang="cs-CZ" sz="200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9227" name="WordArt 46"/>
          <p:cNvSpPr>
            <a:spLocks noChangeArrowheads="1" noChangeShapeType="1" noTextEdit="1"/>
          </p:cNvSpPr>
          <p:nvPr/>
        </p:nvSpPr>
        <p:spPr bwMode="auto">
          <a:xfrm>
            <a:off x="831850" y="5810250"/>
            <a:ext cx="1507902" cy="8366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cs-CZ" sz="3600" kern="10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Genome</a:t>
            </a:r>
            <a:endParaRPr lang="cs-CZ" sz="3600" kern="1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9228" name="Rectangle 48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5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81000"/>
            <a:ext cx="3009900" cy="599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746125" y="1725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53252" name="Rectangle 6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53253" name="Rectangle 8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53254" name="Rectangle 10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53255" name="Text Box 14"/>
          <p:cNvSpPr txBox="1">
            <a:spLocks noChangeArrowheads="1"/>
          </p:cNvSpPr>
          <p:nvPr/>
        </p:nvSpPr>
        <p:spPr bwMode="auto">
          <a:xfrm>
            <a:off x="1195388" y="639763"/>
            <a:ext cx="26908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200" b="1"/>
              <a:t>MALDI-MS imaging</a:t>
            </a:r>
          </a:p>
        </p:txBody>
      </p:sp>
      <p:sp>
        <p:nvSpPr>
          <p:cNvPr id="53256" name="Rectangle 17"/>
          <p:cNvSpPr>
            <a:spLocks noChangeArrowheads="1"/>
          </p:cNvSpPr>
          <p:nvPr/>
        </p:nvSpPr>
        <p:spPr bwMode="auto">
          <a:xfrm>
            <a:off x="914400" y="6445250"/>
            <a:ext cx="7696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M. Stoeckli, T.B. Farmer, R.M. Caprioli: </a:t>
            </a:r>
            <a:r>
              <a:rPr lang="cs-CZ" altLang="cs-CZ" sz="1600" i="1"/>
              <a:t>J Am Soc Mass Spectrom</a:t>
            </a:r>
            <a:r>
              <a:rPr lang="cs-CZ" altLang="cs-CZ" sz="1600"/>
              <a:t>, </a:t>
            </a:r>
            <a:r>
              <a:rPr lang="cs-CZ" altLang="cs-CZ" sz="1600" b="1"/>
              <a:t>10</a:t>
            </a:r>
            <a:r>
              <a:rPr lang="cs-CZ" altLang="cs-CZ" sz="1600"/>
              <a:t>, 67–71 (1999)</a:t>
            </a:r>
          </a:p>
        </p:txBody>
      </p:sp>
      <p:pic>
        <p:nvPicPr>
          <p:cNvPr id="5325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62088"/>
            <a:ext cx="5029200" cy="379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8" name="Rectangle 22"/>
          <p:cNvSpPr>
            <a:spLocks noChangeArrowheads="1"/>
          </p:cNvSpPr>
          <p:nvPr/>
        </p:nvSpPr>
        <p:spPr bwMode="auto">
          <a:xfrm>
            <a:off x="8172450" y="0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809625"/>
            <a:ext cx="8829675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5" name="Text Box 17"/>
          <p:cNvSpPr txBox="1">
            <a:spLocks noChangeArrowheads="1"/>
          </p:cNvSpPr>
          <p:nvPr/>
        </p:nvSpPr>
        <p:spPr bwMode="auto">
          <a:xfrm>
            <a:off x="3100388" y="334963"/>
            <a:ext cx="26908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200" b="1"/>
              <a:t>MALDI-MS imaging</a:t>
            </a:r>
          </a:p>
        </p:txBody>
      </p:sp>
      <p:sp>
        <p:nvSpPr>
          <p:cNvPr id="54276" name="Rectangle 18"/>
          <p:cNvSpPr>
            <a:spLocks noChangeArrowheads="1"/>
          </p:cNvSpPr>
          <p:nvPr/>
        </p:nvSpPr>
        <p:spPr bwMode="auto">
          <a:xfrm>
            <a:off x="4559300" y="6369050"/>
            <a:ext cx="4203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/>
              <a:t>Chaurand </a:t>
            </a:r>
            <a:r>
              <a:rPr lang="cs-CZ" altLang="cs-CZ" sz="1600" b="1" i="1"/>
              <a:t>et al</a:t>
            </a:r>
            <a:r>
              <a:rPr lang="cs-CZ" altLang="cs-CZ" sz="1600" b="1"/>
              <a:t>:</a:t>
            </a:r>
            <a:r>
              <a:rPr lang="cs-CZ" altLang="cs-CZ" sz="1600" i="1"/>
              <a:t>Anal. Chem.</a:t>
            </a:r>
            <a:r>
              <a:rPr lang="cs-CZ" altLang="cs-CZ" sz="1600" b="1"/>
              <a:t>2004, </a:t>
            </a:r>
            <a:r>
              <a:rPr lang="cs-CZ" altLang="cs-CZ" sz="1600"/>
              <a:t>76,1145-1155</a:t>
            </a:r>
          </a:p>
        </p:txBody>
      </p:sp>
      <p:sp>
        <p:nvSpPr>
          <p:cNvPr id="54277" name="Rectangle 19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dghxm7w6km1w9.cloudfront.net/content/ajpendo/302/8/E1016/F5.large.jpg?width=800&amp;height=600&amp;carouse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350141"/>
            <a:ext cx="7991599" cy="259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150975" y="1340768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Degradation of </a:t>
            </a:r>
            <a:r>
              <a:rPr lang="en-US" dirty="0" err="1"/>
              <a:t>Ang</a:t>
            </a:r>
            <a:r>
              <a:rPr lang="en-US" dirty="0"/>
              <a:t> III and </a:t>
            </a:r>
            <a:r>
              <a:rPr lang="en-US" dirty="0" err="1"/>
              <a:t>Ang</a:t>
            </a:r>
            <a:r>
              <a:rPr lang="en-US" dirty="0"/>
              <a:t>-(1–7) in mouse kidney sections.</a:t>
            </a:r>
            <a:endParaRPr lang="cs-CZ" dirty="0"/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/>
              <a:t>C7250</a:t>
            </a:r>
          </a:p>
        </p:txBody>
      </p:sp>
      <p:sp>
        <p:nvSpPr>
          <p:cNvPr id="3" name="Obdélník 2"/>
          <p:cNvSpPr/>
          <p:nvPr/>
        </p:nvSpPr>
        <p:spPr>
          <a:xfrm>
            <a:off x="4310896" y="6093296"/>
            <a:ext cx="4824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i="1" dirty="0" err="1" smtClean="0"/>
              <a:t>Grobe</a:t>
            </a:r>
            <a:r>
              <a:rPr lang="cs-CZ" sz="1200" i="1" dirty="0" smtClean="0"/>
              <a:t> N. et al, </a:t>
            </a:r>
            <a:r>
              <a:rPr lang="de-DE" sz="1200" i="1" dirty="0" smtClean="0"/>
              <a:t>Am</a:t>
            </a:r>
            <a:r>
              <a:rPr lang="cs-CZ" sz="1200" i="1" dirty="0" smtClean="0"/>
              <a:t>.</a:t>
            </a:r>
            <a:r>
              <a:rPr lang="de-DE" sz="1200" i="1" dirty="0" smtClean="0"/>
              <a:t> J</a:t>
            </a:r>
            <a:r>
              <a:rPr lang="cs-CZ" sz="1200" i="1" dirty="0" smtClean="0"/>
              <a:t>.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Physiol</a:t>
            </a:r>
            <a:r>
              <a:rPr lang="cs-CZ" sz="1200" i="1" dirty="0" smtClean="0"/>
              <a:t>.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Endocrinol</a:t>
            </a:r>
            <a:r>
              <a:rPr lang="cs-CZ" sz="1200" i="1" dirty="0" smtClean="0"/>
              <a:t>.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Metab</a:t>
            </a:r>
            <a:r>
              <a:rPr lang="cs-CZ" sz="1200" i="1" dirty="0" smtClean="0"/>
              <a:t>., </a:t>
            </a:r>
            <a:r>
              <a:rPr lang="en-US" sz="1200" i="1" dirty="0" smtClean="0"/>
              <a:t>302</a:t>
            </a:r>
            <a:r>
              <a:rPr lang="cs-CZ" sz="1200" i="1" dirty="0" smtClean="0"/>
              <a:t> (</a:t>
            </a:r>
            <a:r>
              <a:rPr lang="en-US" sz="1200" i="1" dirty="0" smtClean="0"/>
              <a:t>8</a:t>
            </a:r>
            <a:r>
              <a:rPr lang="cs-CZ" sz="1200" i="1" dirty="0" smtClean="0"/>
              <a:t>)</a:t>
            </a:r>
            <a:r>
              <a:rPr lang="en-US" sz="1200" i="1" dirty="0" smtClean="0"/>
              <a:t>, E1016</a:t>
            </a:r>
            <a:r>
              <a:rPr lang="cs-CZ" sz="1200" i="1" dirty="0" smtClean="0"/>
              <a:t> (2012)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2146112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ovéPole 1"/>
          <p:cNvSpPr txBox="1">
            <a:spLocks noChangeArrowheads="1"/>
          </p:cNvSpPr>
          <p:nvPr/>
        </p:nvSpPr>
        <p:spPr bwMode="auto">
          <a:xfrm>
            <a:off x="3563888" y="2996952"/>
            <a:ext cx="16049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 smtClean="0">
                <a:latin typeface="Bernard MT Condensed" panose="02050806060905020404" pitchFamily="18" charset="0"/>
              </a:rPr>
              <a:t>The end</a:t>
            </a:r>
            <a:endParaRPr lang="cs-CZ" altLang="cs-CZ" sz="3600">
              <a:latin typeface="Bernard MT Condensed" panose="020508060609050204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836612" y="1628800"/>
            <a:ext cx="7913688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 smtClean="0">
                <a:solidFill>
                  <a:srgbClr val="FF0000"/>
                </a:solidFill>
              </a:rPr>
              <a:t>Genome</a:t>
            </a:r>
            <a:r>
              <a:rPr lang="cs-CZ" altLang="cs-CZ" sz="2400" b="1">
                <a:solidFill>
                  <a:srgbClr val="FF0000"/>
                </a:solidFill>
              </a:rPr>
              <a:t>	</a:t>
            </a:r>
            <a:r>
              <a:rPr lang="cs-CZ" altLang="cs-CZ" sz="2400">
                <a:solidFill>
                  <a:srgbClr val="FF0000"/>
                </a:solidFill>
              </a:rPr>
              <a:t>	</a:t>
            </a:r>
            <a:r>
              <a:rPr lang="cs-CZ" altLang="cs-CZ" sz="1600" i="1">
                <a:solidFill>
                  <a:srgbClr val="FF0000"/>
                </a:solidFill>
              </a:rPr>
              <a:t>versus</a:t>
            </a:r>
            <a:r>
              <a:rPr lang="cs-CZ" altLang="cs-CZ" sz="2400">
                <a:solidFill>
                  <a:srgbClr val="FF0000"/>
                </a:solidFill>
              </a:rPr>
              <a:t>		</a:t>
            </a:r>
            <a:r>
              <a:rPr lang="cs-CZ" altLang="cs-CZ" sz="2800" b="1" smtClean="0">
                <a:solidFill>
                  <a:srgbClr val="FF0000"/>
                </a:solidFill>
              </a:rPr>
              <a:t>Proteome</a:t>
            </a:r>
            <a:endParaRPr lang="en-US" altLang="cs-CZ" sz="2800" b="1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400" b="1">
              <a:solidFill>
                <a:srgbClr val="FF0000"/>
              </a:solidFill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cs-CZ" altLang="cs-CZ" sz="1800" smtClean="0"/>
              <a:t>relatively </a:t>
            </a:r>
            <a:r>
              <a:rPr lang="en-US" altLang="cs-CZ" sz="1800" smtClean="0"/>
              <a:t>stab</a:t>
            </a:r>
            <a:r>
              <a:rPr lang="cs-CZ" altLang="cs-CZ" sz="1800" smtClean="0"/>
              <a:t>le</a:t>
            </a:r>
            <a:r>
              <a:rPr lang="en-US" altLang="cs-CZ" sz="1800" smtClean="0"/>
              <a:t>	</a:t>
            </a:r>
            <a:r>
              <a:rPr lang="cs-CZ" altLang="cs-CZ" sz="1800" smtClean="0"/>
              <a:t> 			</a:t>
            </a:r>
            <a:r>
              <a:rPr lang="en-US" sz="1800"/>
              <a:t> all proteins including </a:t>
            </a:r>
            <a:endParaRPr lang="cs-CZ" sz="1800" smtClean="0"/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cs-CZ" altLang="cs-CZ" sz="1800" smtClean="0"/>
              <a:t>DNA sequence				</a:t>
            </a:r>
            <a:r>
              <a:rPr lang="en-US" sz="1800"/>
              <a:t> all their forms in cell </a:t>
            </a:r>
            <a:r>
              <a:rPr lang="cs-CZ" altLang="cs-CZ" sz="1800" smtClean="0"/>
              <a:t>						</a:t>
            </a:r>
            <a:r>
              <a:rPr lang="en-US" sz="1800"/>
              <a:t> (tissue, organisms) </a:t>
            </a:r>
            <a:r>
              <a:rPr lang="cs-CZ" sz="1800" smtClean="0"/>
              <a:t>at given</a:t>
            </a:r>
            <a:r>
              <a:rPr lang="cs-CZ" altLang="cs-CZ" sz="1800" smtClean="0"/>
              <a:t>						 time under given conditions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smtClean="0"/>
              <a:t>4 basic building units			20 basic building  units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smtClean="0"/>
              <a:t>efficient analytical techniques</a:t>
            </a:r>
            <a:r>
              <a:rPr lang="cs-CZ" altLang="cs-CZ" sz="1800"/>
              <a:t>			</a:t>
            </a:r>
            <a:r>
              <a:rPr lang="cs-CZ" altLang="cs-CZ" sz="1800" smtClean="0"/>
              <a:t>necessity of development of </a:t>
            </a:r>
            <a:r>
              <a:rPr lang="cs-CZ" altLang="cs-CZ" sz="1800"/>
              <a:t>	 </a:t>
            </a:r>
            <a:r>
              <a:rPr lang="cs-CZ" altLang="cs-CZ" sz="1800" smtClean="0"/>
              <a:t>developed </a:t>
            </a:r>
            <a:r>
              <a:rPr lang="en-US" altLang="cs-CZ" sz="1800"/>
              <a:t>(</a:t>
            </a:r>
            <a:r>
              <a:rPr lang="en-US" altLang="cs-CZ" sz="1800" smtClean="0"/>
              <a:t>PCR</a:t>
            </a:r>
            <a:r>
              <a:rPr lang="cs-CZ" altLang="cs-CZ" sz="1800" smtClean="0"/>
              <a:t>, NGS</a:t>
            </a:r>
            <a:r>
              <a:rPr lang="en-US" altLang="cs-CZ" sz="1800" smtClean="0"/>
              <a:t>)</a:t>
            </a:r>
            <a:r>
              <a:rPr lang="cs-CZ" altLang="cs-CZ" sz="1800"/>
              <a:t>			</a:t>
            </a:r>
            <a:r>
              <a:rPr lang="cs-CZ" altLang="cs-CZ" sz="1800" smtClean="0"/>
              <a:t>sensitive and reliable techniques </a:t>
            </a:r>
            <a:r>
              <a:rPr lang="cs-CZ" altLang="cs-CZ" sz="1800"/>
              <a:t>					</a:t>
            </a:r>
            <a:r>
              <a:rPr lang="cs-CZ" altLang="cs-CZ" sz="1800" smtClean="0"/>
              <a:t>for identification and quantitation</a:t>
            </a:r>
            <a:endParaRPr lang="cs-CZ" altLang="cs-CZ" sz="1800"/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203325" y="522288"/>
            <a:ext cx="680987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Arabidopsis thaliana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					</a:t>
            </a:r>
            <a:r>
              <a:rPr lang="cs-CZ" altLang="cs-CZ" sz="2400" smtClean="0"/>
              <a:t>Mouse-ear cress</a:t>
            </a:r>
            <a:endParaRPr lang="en-US" altLang="cs-CZ" sz="2400"/>
          </a:p>
        </p:txBody>
      </p:sp>
      <p:pic>
        <p:nvPicPr>
          <p:cNvPr id="11267" name="Picture 3" descr="arabi_bw1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404813"/>
            <a:ext cx="1714500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35155" y="4204347"/>
            <a:ext cx="43765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smtClean="0"/>
              <a:t>Genome </a:t>
            </a:r>
            <a:r>
              <a:rPr lang="en-US" altLang="cs-CZ" sz="2000"/>
              <a:t>0.135 x 10</a:t>
            </a:r>
            <a:r>
              <a:rPr lang="en-US" altLang="cs-CZ" sz="2000" baseline="30000"/>
              <a:t>9</a:t>
            </a:r>
            <a:r>
              <a:rPr lang="cs-CZ" altLang="cs-CZ" sz="2000" baseline="30000"/>
              <a:t> </a:t>
            </a:r>
            <a:r>
              <a:rPr lang="cs-CZ" altLang="cs-CZ" sz="2000"/>
              <a:t>bp, </a:t>
            </a:r>
            <a:r>
              <a:rPr lang="en-US" altLang="cs-CZ" sz="2000"/>
              <a:t>~ </a:t>
            </a:r>
            <a:r>
              <a:rPr lang="cs-CZ" altLang="cs-CZ" sz="2000"/>
              <a:t>27 000 </a:t>
            </a:r>
            <a:r>
              <a:rPr lang="cs-CZ" altLang="cs-CZ" sz="2000" smtClean="0"/>
              <a:t>geness</a:t>
            </a:r>
            <a:endParaRPr lang="en-US" altLang="cs-CZ" sz="2000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 rot="10800000" flipH="1">
            <a:off x="4511675" y="4365625"/>
            <a:ext cx="852488" cy="733425"/>
          </a:xfrm>
          <a:custGeom>
            <a:avLst/>
            <a:gdLst>
              <a:gd name="T0" fmla="*/ 26032971 w 21600"/>
              <a:gd name="T1" fmla="*/ 0 h 21600"/>
              <a:gd name="T2" fmla="*/ 18419187 w 21600"/>
              <a:gd name="T3" fmla="*/ 8301115 h 21600"/>
              <a:gd name="T4" fmla="*/ 0 w 21600"/>
              <a:gd name="T5" fmla="*/ 22481038 h 21600"/>
              <a:gd name="T6" fmla="*/ 14419124 w 21600"/>
              <a:gd name="T7" fmla="*/ 24903344 h 21600"/>
              <a:gd name="T8" fmla="*/ 28838288 w 21600"/>
              <a:gd name="T9" fmla="*/ 17293992 h 21600"/>
              <a:gd name="T10" fmla="*/ 33645175 w 21600"/>
              <a:gd name="T11" fmla="*/ 8301115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396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713" y="0"/>
                </a:moveTo>
                <a:lnTo>
                  <a:pt x="11825" y="7200"/>
                </a:lnTo>
                <a:lnTo>
                  <a:pt x="14911" y="7200"/>
                </a:lnTo>
                <a:lnTo>
                  <a:pt x="14911" y="17396"/>
                </a:lnTo>
                <a:lnTo>
                  <a:pt x="0" y="17396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6713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294188" y="5253038"/>
            <a:ext cx="17780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32 000</a:t>
            </a:r>
            <a:r>
              <a:rPr lang="cs-CZ" altLang="cs-CZ" sz="2000"/>
              <a:t> </a:t>
            </a:r>
            <a:r>
              <a:rPr lang="cs-CZ" altLang="cs-CZ" sz="2000" smtClean="0"/>
              <a:t>proteins</a:t>
            </a:r>
            <a:endParaRPr lang="en-US" altLang="cs-CZ" sz="2000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654175"/>
            <a:ext cx="2300287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05013"/>
            <a:ext cx="1800225" cy="2895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5157788" y="6327775"/>
            <a:ext cx="3517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i="1"/>
              <a:t>http://www.uniprot.org/taxonomy/complete-proteomes</a:t>
            </a:r>
          </a:p>
        </p:txBody>
      </p:sp>
      <p:sp>
        <p:nvSpPr>
          <p:cNvPr id="11275" name="Text Box 12"/>
          <p:cNvSpPr txBox="1">
            <a:spLocks noChangeArrowheads="1"/>
          </p:cNvSpPr>
          <p:nvPr/>
        </p:nvSpPr>
        <p:spPr bwMode="auto">
          <a:xfrm>
            <a:off x="403225" y="6045200"/>
            <a:ext cx="39405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smtClean="0">
                <a:solidFill>
                  <a:schemeClr val="bg2"/>
                </a:solidFill>
              </a:rPr>
              <a:t>human genome - 3</a:t>
            </a:r>
            <a:r>
              <a:rPr lang="en-US" altLang="cs-CZ" sz="1600">
                <a:solidFill>
                  <a:schemeClr val="bg2"/>
                </a:solidFill>
              </a:rPr>
              <a:t>.</a:t>
            </a:r>
            <a:r>
              <a:rPr lang="cs-CZ" altLang="cs-CZ" sz="1600">
                <a:solidFill>
                  <a:schemeClr val="bg2"/>
                </a:solidFill>
              </a:rPr>
              <a:t>3</a:t>
            </a:r>
            <a:r>
              <a:rPr lang="en-US" altLang="cs-CZ" sz="1600">
                <a:solidFill>
                  <a:schemeClr val="bg2"/>
                </a:solidFill>
              </a:rPr>
              <a:t> x 10</a:t>
            </a:r>
            <a:r>
              <a:rPr lang="en-US" altLang="cs-CZ" sz="1600" baseline="30000">
                <a:solidFill>
                  <a:schemeClr val="bg2"/>
                </a:solidFill>
              </a:rPr>
              <a:t>9</a:t>
            </a:r>
            <a:r>
              <a:rPr lang="cs-CZ" altLang="cs-CZ" sz="1600" baseline="30000">
                <a:solidFill>
                  <a:schemeClr val="bg2"/>
                </a:solidFill>
              </a:rPr>
              <a:t> </a:t>
            </a:r>
            <a:r>
              <a:rPr lang="cs-CZ" altLang="cs-CZ" sz="1600">
                <a:solidFill>
                  <a:schemeClr val="bg2"/>
                </a:solidFill>
              </a:rPr>
              <a:t>bp, </a:t>
            </a:r>
            <a:r>
              <a:rPr lang="en-US" altLang="cs-CZ" sz="1600">
                <a:solidFill>
                  <a:schemeClr val="bg2"/>
                </a:solidFill>
              </a:rPr>
              <a:t>~ </a:t>
            </a:r>
            <a:r>
              <a:rPr lang="cs-CZ" altLang="cs-CZ" sz="1600">
                <a:solidFill>
                  <a:schemeClr val="bg2"/>
                </a:solidFill>
              </a:rPr>
              <a:t>21 000 </a:t>
            </a:r>
            <a:r>
              <a:rPr lang="cs-CZ" altLang="cs-CZ" sz="1600" smtClean="0">
                <a:solidFill>
                  <a:schemeClr val="bg2"/>
                </a:solidFill>
              </a:rPr>
              <a:t>genes</a:t>
            </a:r>
            <a:endParaRPr lang="en-US" altLang="cs-CZ" sz="1600">
              <a:solidFill>
                <a:schemeClr val="bg2"/>
              </a:solidFill>
            </a:endParaRPr>
          </a:p>
        </p:txBody>
      </p:sp>
      <p:sp>
        <p:nvSpPr>
          <p:cNvPr id="11276" name="Rectangle 13"/>
          <p:cNvSpPr>
            <a:spLocks noChangeArrowheads="1"/>
          </p:cNvSpPr>
          <p:nvPr/>
        </p:nvSpPr>
        <p:spPr bwMode="auto">
          <a:xfrm>
            <a:off x="4067175" y="6524625"/>
            <a:ext cx="49133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i="1"/>
              <a:t>http://users.rcn.com/jkimball.ma.ultranet/BiologyPages/G/GenomeSizes.html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54_evolu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49275"/>
            <a:ext cx="5976937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051466" y="836712"/>
            <a:ext cx="5075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smtClean="0"/>
              <a:t>„Evolution is strictly prohibited in this district“</a:t>
            </a:r>
            <a:endParaRPr lang="cs-CZ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6338</TotalTime>
  <Words>2697</Words>
  <Application>Microsoft Office PowerPoint</Application>
  <PresentationFormat>Předvádění na obrazovce (4:3)</PresentationFormat>
  <Paragraphs>745</Paragraphs>
  <Slides>63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19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63</vt:i4>
      </vt:variant>
    </vt:vector>
  </HeadingPairs>
  <TitlesOfParts>
    <vt:vector size="85" baseType="lpstr">
      <vt:lpstr>Algerian</vt:lpstr>
      <vt:lpstr>Antique Olive</vt:lpstr>
      <vt:lpstr>Arial</vt:lpstr>
      <vt:lpstr>Arial Black</vt:lpstr>
      <vt:lpstr>Bauhaus 93</vt:lpstr>
      <vt:lpstr>Berlin Sans FB Demi</vt:lpstr>
      <vt:lpstr>Bernard MT Condensed</vt:lpstr>
      <vt:lpstr>Britannic Bold</vt:lpstr>
      <vt:lpstr>Broadway</vt:lpstr>
      <vt:lpstr>Calibri</vt:lpstr>
      <vt:lpstr>Courier</vt:lpstr>
      <vt:lpstr>Franklin Gothic Medium</vt:lpstr>
      <vt:lpstr>Helvetica</vt:lpstr>
      <vt:lpstr>Lucida Console</vt:lpstr>
      <vt:lpstr>Modern No. 20</vt:lpstr>
      <vt:lpstr>MS Sans Serif Regular</vt:lpstr>
      <vt:lpstr>Symbol</vt:lpstr>
      <vt:lpstr>Times New Roman</vt:lpstr>
      <vt:lpstr>Verdana</vt:lpstr>
      <vt:lpstr>Default Design</vt:lpstr>
      <vt:lpstr>CorelDRAW</vt:lpstr>
      <vt:lpstr>Graf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Biochemie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Labap3</dc:creator>
  <cp:lastModifiedBy>Zbynek</cp:lastModifiedBy>
  <cp:revision>190</cp:revision>
  <dcterms:created xsi:type="dcterms:W3CDTF">2005-03-31T06:42:43Z</dcterms:created>
  <dcterms:modified xsi:type="dcterms:W3CDTF">2018-12-03T13:57:49Z</dcterms:modified>
</cp:coreProperties>
</file>