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8" r:id="rId3"/>
    <p:sldId id="269" r:id="rId4"/>
    <p:sldId id="275" r:id="rId5"/>
    <p:sldId id="271" r:id="rId6"/>
    <p:sldId id="272" r:id="rId7"/>
    <p:sldId id="274" r:id="rId8"/>
    <p:sldId id="273" r:id="rId9"/>
    <p:sldId id="266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027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-2318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0623F0-FB46-4A1C-9DFA-CE05B8BC13DC}" type="datetimeFigureOut">
              <a:rPr lang="cs-CZ" smtClean="0"/>
              <a:t>9.10.2018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557238-1A49-4A22-BF84-DE1A2BD879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3078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A26A5-7667-4557-A253-68DABF33CAF6}" type="datetimeFigureOut">
              <a:rPr lang="cs-CZ" smtClean="0"/>
              <a:t>9.10.2018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EFDAF8-6CE3-4A95-8DB3-F702E796868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2706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002060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9.10.2018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02224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9.10.2018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6451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9.10.2018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2703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9.10.2018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757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9.10.2018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9939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9.10.2018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5434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9.10.2018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5012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9.10.2018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2676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9.10.2018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9697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9.10.2018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02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9.10.2018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9711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CE36B-555B-48AF-B6D9-C820220EEA1C}" type="datetimeFigureOut">
              <a:rPr lang="cs-CZ" smtClean="0"/>
              <a:t>9.10.2018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BF510-BFD7-49B8-B297-917E934BD033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74334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b="1" kern="1200">
          <a:solidFill>
            <a:srgbClr val="080808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b="1" kern="1200">
          <a:solidFill>
            <a:srgbClr val="080808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b="1" kern="1200">
          <a:solidFill>
            <a:srgbClr val="080808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b="1" kern="1200">
          <a:solidFill>
            <a:srgbClr val="080808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b="1" kern="1200">
          <a:solidFill>
            <a:srgbClr val="08080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ustavchemie.sci.muni.cz/" TargetMode="External"/><Relationship Id="rId2" Type="http://schemas.openxmlformats.org/officeDocument/2006/relationships/hyperlink" Target="mailto:sopousek@mail.muni.cz" TargetMode="External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746919"/>
            <a:ext cx="7772400" cy="1470025"/>
          </a:xfrm>
        </p:spPr>
        <p:txBody>
          <a:bodyPr>
            <a:normAutofit/>
          </a:bodyPr>
          <a:lstStyle/>
          <a:p>
            <a:r>
              <a:rPr lang="en-GB" dirty="0" smtClean="0"/>
              <a:t>Materials and its structure</a:t>
            </a:r>
            <a:endParaRPr lang="en-GB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2940049"/>
            <a:ext cx="5864696" cy="1387475"/>
          </a:xfrm>
        </p:spPr>
        <p:txBody>
          <a:bodyPr>
            <a:normAutofit fontScale="62500" lnSpcReduction="20000"/>
          </a:bodyPr>
          <a:lstStyle/>
          <a:p>
            <a:r>
              <a:rPr lang="cs-CZ" altLang="cs-CZ" sz="3600" b="0" dirty="0" err="1"/>
              <a:t>Lecturer</a:t>
            </a:r>
            <a:r>
              <a:rPr lang="cs-CZ" altLang="cs-CZ" sz="3600" b="0" dirty="0"/>
              <a:t>: Prof. RNDr. Jiří Sopoušek, CSc. </a:t>
            </a:r>
            <a:endParaRPr lang="cs-CZ" altLang="cs-CZ" sz="3600" b="0" dirty="0" smtClean="0"/>
          </a:p>
          <a:p>
            <a:r>
              <a:rPr lang="cs-CZ" altLang="cs-CZ" dirty="0" smtClean="0"/>
              <a:t>E-mail</a:t>
            </a:r>
            <a:r>
              <a:rPr lang="cs-CZ" altLang="cs-CZ" dirty="0"/>
              <a:t>: </a:t>
            </a:r>
            <a:r>
              <a:rPr lang="cs-CZ" altLang="cs-CZ" b="0" dirty="0"/>
              <a:t> </a:t>
            </a:r>
            <a:r>
              <a:rPr lang="cs-CZ" altLang="cs-CZ" b="0" dirty="0">
                <a:hlinkClick r:id="rId2"/>
              </a:rPr>
              <a:t>sopousek@mail.muni.cz</a:t>
            </a:r>
            <a:r>
              <a:rPr lang="cs-CZ" altLang="cs-CZ" b="0" dirty="0"/>
              <a:t>, tel.: 549497138</a:t>
            </a:r>
          </a:p>
          <a:p>
            <a:r>
              <a:rPr lang="cs-CZ" altLang="cs-CZ" b="0" dirty="0"/>
              <a:t>Office: UKB A12/M231</a:t>
            </a:r>
          </a:p>
          <a:p>
            <a:pPr>
              <a:spcBef>
                <a:spcPct val="50000"/>
              </a:spcBef>
            </a:pPr>
            <a:r>
              <a:rPr lang="cs-CZ" altLang="cs-CZ" sz="2800" dirty="0">
                <a:latin typeface="Times New Roman" pitchFamily="18" charset="0"/>
              </a:rPr>
              <a:t>Department of </a:t>
            </a:r>
            <a:r>
              <a:rPr lang="cs-CZ" altLang="cs-CZ" sz="2800" dirty="0" err="1">
                <a:latin typeface="Times New Roman" pitchFamily="18" charset="0"/>
              </a:rPr>
              <a:t>Chemistry</a:t>
            </a:r>
            <a:r>
              <a:rPr lang="cs-CZ" altLang="cs-CZ" sz="2800" dirty="0">
                <a:latin typeface="Times New Roman" pitchFamily="18" charset="0"/>
              </a:rPr>
              <a:t>: </a:t>
            </a:r>
            <a:r>
              <a:rPr lang="cs-CZ" altLang="cs-CZ" sz="2800" b="0" dirty="0">
                <a:latin typeface="Times New Roman" pitchFamily="18" charset="0"/>
                <a:hlinkClick r:id="rId3"/>
              </a:rPr>
              <a:t>http://ustavchemie.sci.muni.cz/</a:t>
            </a:r>
            <a:endParaRPr lang="cs-CZ" altLang="cs-CZ" sz="2800" b="0" dirty="0">
              <a:latin typeface="Times New Roman" pitchFamily="18" charset="0"/>
            </a:endParaRPr>
          </a:p>
        </p:txBody>
      </p:sp>
      <p:sp>
        <p:nvSpPr>
          <p:cNvPr id="4" name="Rectangle 106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/>
          <a:p>
            <a:pPr>
              <a:defRPr/>
            </a:pPr>
            <a:fld id="{D1717E11-0762-493E-A01B-C71EE42A2945}" type="slidenum">
              <a:rPr lang="cs-CZ" altLang="cs-CZ"/>
              <a:pPr>
                <a:defRPr/>
              </a:pPr>
              <a:t>1</a:t>
            </a:fld>
            <a:endParaRPr lang="cs-CZ" altLang="cs-CZ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371600" y="5105400"/>
            <a:ext cx="6400800" cy="699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altLang="cs-CZ" dirty="0" smtClean="0"/>
              <a:t>Brno, PS </a:t>
            </a:r>
            <a:r>
              <a:rPr lang="cs-CZ" altLang="cs-CZ" dirty="0" smtClean="0">
                <a:cs typeface="Times New Roman" pitchFamily="18" charset="0"/>
              </a:rPr>
              <a:t> 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711325" y="1414463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cs-CZ" altLang="cs-CZ" sz="2400">
              <a:latin typeface="Times New Roman" pitchFamily="18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1798638" y="2574925"/>
            <a:ext cx="952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Char char="•"/>
            </a:pPr>
            <a:endParaRPr lang="cs-CZ" altLang="cs-CZ" sz="2400" b="0">
              <a:solidFill>
                <a:srgbClr val="CC0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SzTx/>
              <a:buFontTx/>
              <a:buNone/>
            </a:pPr>
            <a:endParaRPr lang="cs-CZ" altLang="cs-CZ" sz="2400" b="0">
              <a:latin typeface="Times New Roman" pitchFamily="18" charset="0"/>
            </a:endParaRP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6934200" y="609600"/>
            <a:ext cx="990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cs-CZ" altLang="cs-CZ" sz="1200">
                <a:latin typeface="Times New Roman" pitchFamily="18" charset="0"/>
              </a:rPr>
              <a:t>Audio test:</a:t>
            </a:r>
          </a:p>
        </p:txBody>
      </p:sp>
      <p:sp>
        <p:nvSpPr>
          <p:cNvPr id="13" name="AutoShape 17">
            <a:hlinkClick r:id="" action="ppaction://noaction" highlightClick="1">
              <a:snd r:embed="rId5" name="IC_A0008.wav"/>
            </a:hlinkClick>
          </p:cNvPr>
          <p:cNvSpPr>
            <a:spLocks noChangeArrowheads="1"/>
          </p:cNvSpPr>
          <p:nvPr/>
        </p:nvSpPr>
        <p:spPr bwMode="auto">
          <a:xfrm>
            <a:off x="8077200" y="533400"/>
            <a:ext cx="533400" cy="457200"/>
          </a:xfrm>
          <a:prstGeom prst="actionButtonSou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cs-CZ" altLang="cs-CZ" sz="24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35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38" y="1268760"/>
            <a:ext cx="8467725" cy="501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2555776" y="332656"/>
            <a:ext cx="34528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Material classification</a:t>
            </a:r>
            <a:endParaRPr lang="cs-CZ" sz="28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6008644" y="409600"/>
            <a:ext cx="1782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According Kumar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14130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296" y="1124744"/>
            <a:ext cx="8515350" cy="552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1043608" y="188640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err="1"/>
              <a:t>Length</a:t>
            </a:r>
            <a:r>
              <a:rPr lang="cs-CZ" sz="2400" b="1" dirty="0"/>
              <a:t> </a:t>
            </a:r>
            <a:r>
              <a:rPr lang="cs-CZ" sz="2400" b="1" dirty="0" err="1"/>
              <a:t>scales</a:t>
            </a:r>
            <a:r>
              <a:rPr lang="cs-CZ" sz="2400" b="1" dirty="0"/>
              <a:t> in </a:t>
            </a:r>
            <a:r>
              <a:rPr lang="cs-CZ" sz="2400" b="1" dirty="0" err="1"/>
              <a:t>metallurgy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031680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dirty="0" smtClean="0"/>
              <a:t>Length scales</a:t>
            </a:r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" y="1285875"/>
            <a:ext cx="824865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2225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Transformations and changes in materials</a:t>
            </a:r>
            <a:endParaRPr lang="cs-CZ" sz="3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" y="1412776"/>
            <a:ext cx="8362950" cy="488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0097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7887"/>
          </a:xfrm>
        </p:spPr>
        <p:txBody>
          <a:bodyPr>
            <a:normAutofit/>
          </a:bodyPr>
          <a:lstStyle/>
          <a:p>
            <a:r>
              <a:rPr lang="cs-CZ" sz="3200" dirty="0" err="1"/>
              <a:t>Classification</a:t>
            </a:r>
            <a:r>
              <a:rPr lang="cs-CZ" sz="3200" dirty="0"/>
              <a:t> of </a:t>
            </a:r>
            <a:r>
              <a:rPr lang="cs-CZ" sz="3200" dirty="0" err="1"/>
              <a:t>Transformations</a:t>
            </a:r>
            <a:endParaRPr lang="cs-CZ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152525"/>
            <a:ext cx="8162925" cy="455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0190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Thermodynamics classification</a:t>
            </a:r>
            <a:endParaRPr lang="cs-CZ" sz="3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8035999" cy="5278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7562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621" y="404664"/>
            <a:ext cx="8639175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6084168" y="6309320"/>
            <a:ext cx="1782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According Kumar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82496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Discussion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1402558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</TotalTime>
  <Words>64</Words>
  <Application>Microsoft Office PowerPoint</Application>
  <PresentationFormat>Předvádění na obrazovce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systému Office</vt:lpstr>
      <vt:lpstr>Materials and its structure</vt:lpstr>
      <vt:lpstr>Prezentace aplikace PowerPoint</vt:lpstr>
      <vt:lpstr>Prezentace aplikace PowerPoint</vt:lpstr>
      <vt:lpstr>Length scales</vt:lpstr>
      <vt:lpstr>Transformations and changes in materials</vt:lpstr>
      <vt:lpstr>Classification of Transformations</vt:lpstr>
      <vt:lpstr>Thermodynamics classification</vt:lpstr>
      <vt:lpstr>Prezentace aplikace PowerPoint</vt:lpstr>
      <vt:lpstr>Discussion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ffff</dc:title>
  <dc:creator>sopousek</dc:creator>
  <cp:lastModifiedBy>sopousek</cp:lastModifiedBy>
  <cp:revision>19</cp:revision>
  <dcterms:created xsi:type="dcterms:W3CDTF">2018-10-09T06:26:52Z</dcterms:created>
  <dcterms:modified xsi:type="dcterms:W3CDTF">2018-10-09T08:39:35Z</dcterms:modified>
</cp:coreProperties>
</file>