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66" r:id="rId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27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2318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623F0-FB46-4A1C-9DFA-CE05B8BC13D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57238-1A49-4A22-BF84-DE1A2BD879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3078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A26A5-7667-4557-A253-68DABF33CAF6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FDAF8-6CE3-4A95-8DB3-F702E796868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2706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2224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6451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2703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757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993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543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5012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2676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969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02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9711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BF510-BFD7-49B8-B297-917E934BD033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433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1" kern="1200">
          <a:solidFill>
            <a:srgbClr val="08080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1" kern="1200">
          <a:solidFill>
            <a:srgbClr val="08080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b="1" kern="1200">
          <a:solidFill>
            <a:srgbClr val="08080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stavchemie.sci.muni.cz/" TargetMode="External"/><Relationship Id="rId2" Type="http://schemas.openxmlformats.org/officeDocument/2006/relationships/hyperlink" Target="mailto:sopousek@mail.muni.cz" TargetMode="Externa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746919"/>
            <a:ext cx="7772400" cy="1470025"/>
          </a:xfrm>
        </p:spPr>
        <p:txBody>
          <a:bodyPr/>
          <a:lstStyle/>
          <a:p>
            <a:r>
              <a:rPr lang="cs-CZ" dirty="0"/>
              <a:t>ELECTRO HYDRO DYNAMIC </a:t>
            </a:r>
            <a:r>
              <a:rPr lang="cs-CZ" dirty="0" smtClean="0"/>
              <a:t>ATOMIZATION</a:t>
            </a:r>
            <a:r>
              <a:rPr lang="en-US" dirty="0" smtClean="0"/>
              <a:t> -</a:t>
            </a:r>
            <a:r>
              <a:rPr lang="en-US" dirty="0" err="1" smtClean="0"/>
              <a:t>elektrospunning</a:t>
            </a:r>
            <a:endParaRPr lang="en-GB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940049"/>
            <a:ext cx="5864696" cy="1387475"/>
          </a:xfrm>
        </p:spPr>
        <p:txBody>
          <a:bodyPr>
            <a:normAutofit fontScale="62500" lnSpcReduction="20000"/>
          </a:bodyPr>
          <a:lstStyle/>
          <a:p>
            <a:r>
              <a:rPr lang="cs-CZ" altLang="cs-CZ" sz="3600" b="0" dirty="0" err="1"/>
              <a:t>Lecturer</a:t>
            </a:r>
            <a:r>
              <a:rPr lang="cs-CZ" altLang="cs-CZ" sz="3600" b="0" dirty="0"/>
              <a:t>: Prof. RNDr. Jiří Sopoušek, CSc. </a:t>
            </a:r>
            <a:endParaRPr lang="cs-CZ" altLang="cs-CZ" sz="3600" b="0" dirty="0" smtClean="0"/>
          </a:p>
          <a:p>
            <a:r>
              <a:rPr lang="cs-CZ" altLang="cs-CZ" dirty="0" smtClean="0"/>
              <a:t>E-mail</a:t>
            </a:r>
            <a:r>
              <a:rPr lang="cs-CZ" altLang="cs-CZ" dirty="0"/>
              <a:t>: </a:t>
            </a:r>
            <a:r>
              <a:rPr lang="cs-CZ" altLang="cs-CZ" b="0" dirty="0"/>
              <a:t> </a:t>
            </a:r>
            <a:r>
              <a:rPr lang="cs-CZ" altLang="cs-CZ" b="0" dirty="0">
                <a:hlinkClick r:id="rId2"/>
              </a:rPr>
              <a:t>sopousek@mail.muni.cz</a:t>
            </a:r>
            <a:r>
              <a:rPr lang="cs-CZ" altLang="cs-CZ" b="0" dirty="0"/>
              <a:t>, tel.: 549497138</a:t>
            </a:r>
          </a:p>
          <a:p>
            <a:r>
              <a:rPr lang="cs-CZ" altLang="cs-CZ" b="0" dirty="0"/>
              <a:t>Office: UKB A12/M231</a:t>
            </a:r>
          </a:p>
          <a:p>
            <a:pPr>
              <a:spcBef>
                <a:spcPct val="50000"/>
              </a:spcBef>
            </a:pPr>
            <a:r>
              <a:rPr lang="cs-CZ" altLang="cs-CZ" sz="2800" dirty="0">
                <a:latin typeface="Times New Roman" pitchFamily="18" charset="0"/>
              </a:rPr>
              <a:t>Department of </a:t>
            </a:r>
            <a:r>
              <a:rPr lang="cs-CZ" altLang="cs-CZ" sz="2800" dirty="0" err="1">
                <a:latin typeface="Times New Roman" pitchFamily="18" charset="0"/>
              </a:rPr>
              <a:t>Chemistry</a:t>
            </a:r>
            <a:r>
              <a:rPr lang="cs-CZ" altLang="cs-CZ" sz="2800" dirty="0">
                <a:latin typeface="Times New Roman" pitchFamily="18" charset="0"/>
              </a:rPr>
              <a:t>: </a:t>
            </a:r>
            <a:r>
              <a:rPr lang="cs-CZ" altLang="cs-CZ" sz="2800" b="0" dirty="0">
                <a:latin typeface="Times New Roman" pitchFamily="18" charset="0"/>
                <a:hlinkClick r:id="rId3"/>
              </a:rPr>
              <a:t>http://ustavchemie.sci.muni.cz/</a:t>
            </a:r>
            <a:endParaRPr lang="cs-CZ" altLang="cs-CZ" sz="2800" b="0" dirty="0">
              <a:latin typeface="Times New Roman" pitchFamily="18" charset="0"/>
            </a:endParaRPr>
          </a:p>
        </p:txBody>
      </p:sp>
      <p:sp>
        <p:nvSpPr>
          <p:cNvPr id="4" name="Rectangle 106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/>
          <a:p>
            <a:pPr>
              <a:defRPr/>
            </a:pPr>
            <a:fld id="{D1717E11-0762-493E-A01B-C71EE42A2945}" type="slidenum">
              <a:rPr lang="cs-CZ" altLang="cs-CZ"/>
              <a:pPr>
                <a:defRPr/>
              </a:pPr>
              <a:t>1</a:t>
            </a:fld>
            <a:endParaRPr lang="cs-CZ" altLang="cs-CZ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371600" y="5105400"/>
            <a:ext cx="6400800" cy="699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altLang="cs-CZ" dirty="0" smtClean="0"/>
              <a:t>Brno, PS </a:t>
            </a:r>
            <a:r>
              <a:rPr lang="cs-CZ" altLang="cs-CZ" dirty="0" smtClean="0">
                <a:cs typeface="Times New Roman" pitchFamily="18" charset="0"/>
              </a:rPr>
              <a:t> 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711325" y="14144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1798638" y="2574925"/>
            <a:ext cx="952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Char char="•"/>
            </a:pPr>
            <a:endParaRPr lang="cs-CZ" altLang="cs-CZ" sz="2400" b="0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SzTx/>
              <a:buFontTx/>
              <a:buNone/>
            </a:pPr>
            <a:endParaRPr lang="cs-CZ" altLang="cs-CZ" sz="2400" b="0">
              <a:latin typeface="Times New Roman" pitchFamily="18" charset="0"/>
            </a:endParaRP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6934200" y="609600"/>
            <a:ext cx="990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1200">
                <a:latin typeface="Times New Roman" pitchFamily="18" charset="0"/>
              </a:rPr>
              <a:t>Audio test:</a:t>
            </a:r>
          </a:p>
        </p:txBody>
      </p:sp>
      <p:sp>
        <p:nvSpPr>
          <p:cNvPr id="13" name="AutoShape 17">
            <a:hlinkClick r:id="" action="ppaction://noaction" highlightClick="1">
              <a:snd r:embed="rId5" name="IC_A0008.wav"/>
            </a:hlinkClick>
          </p:cNvPr>
          <p:cNvSpPr>
            <a:spLocks noChangeArrowheads="1"/>
          </p:cNvSpPr>
          <p:nvPr/>
        </p:nvSpPr>
        <p:spPr bwMode="auto">
          <a:xfrm>
            <a:off x="8077200" y="533400"/>
            <a:ext cx="533400" cy="457200"/>
          </a:xfrm>
          <a:prstGeom prst="actionButtonSou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755576" y="58052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/>
              <a:t>https://link.springer.com/content/pdf/10.1007%2Fb113934.pdf</a:t>
            </a:r>
          </a:p>
        </p:txBody>
      </p:sp>
    </p:spTree>
    <p:extLst>
      <p:ext uri="{BB962C8B-B14F-4D97-AF65-F5344CB8AC3E}">
        <p14:creationId xmlns:p14="http://schemas.microsoft.com/office/powerpoint/2010/main" val="167235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Discussion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1402558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47</Words>
  <Application>Microsoft Office PowerPoint</Application>
  <PresentationFormat>Předvádění na obrazovce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systému Office</vt:lpstr>
      <vt:lpstr>ELECTRO HYDRO DYNAMIC ATOMIZATION -elektrospunning</vt:lpstr>
      <vt:lpstr>Discussion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ffff</dc:title>
  <dc:creator>sopousek</dc:creator>
  <cp:lastModifiedBy>sopousek</cp:lastModifiedBy>
  <cp:revision>16</cp:revision>
  <dcterms:created xsi:type="dcterms:W3CDTF">2018-10-09T06:26:52Z</dcterms:created>
  <dcterms:modified xsi:type="dcterms:W3CDTF">2018-10-30T09:21:40Z</dcterms:modified>
</cp:coreProperties>
</file>